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58" r:id="rId8"/>
    <p:sldId id="259" r:id="rId9"/>
    <p:sldId id="260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19/05/2015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88641"/>
            <a:ext cx="8206680" cy="936103"/>
          </a:xfrm>
        </p:spPr>
        <p:txBody>
          <a:bodyPr/>
          <a:lstStyle/>
          <a:p>
            <a:r>
              <a:rPr lang="es-ES" dirty="0" smtClean="0"/>
              <a:t>Reglas Superiores e Inferiores Excel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47800"/>
            <a:ext cx="7488832" cy="50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s-ES" sz="2600" b="1" dirty="0"/>
              <a:t>PRODUCTO</a:t>
            </a:r>
            <a:r>
              <a:rPr lang="es-ES" sz="2600" b="1" dirty="0"/>
              <a:t> </a:t>
            </a:r>
            <a:r>
              <a:rPr lang="es-ES" sz="2600" dirty="0" smtClean="0"/>
              <a:t>: </a:t>
            </a:r>
            <a:r>
              <a:rPr lang="es-ES" sz="2800" dirty="0"/>
              <a:t>Multiplica todos los valores dados como argumentos</a:t>
            </a:r>
            <a:r>
              <a:rPr lang="es-ES" sz="2600" dirty="0" smtClean="0"/>
              <a:t>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es-ES" sz="2600" dirty="0" smtClean="0"/>
              <a:t>PRODUCTO(4;5)</a:t>
            </a:r>
            <a:r>
              <a:rPr lang="es-ES" sz="2600" dirty="0" smtClean="0"/>
              <a:t>  =&gt; </a:t>
            </a:r>
            <a:r>
              <a:rPr lang="es-ES" sz="2600" dirty="0" smtClean="0"/>
              <a:t>20</a:t>
            </a:r>
          </a:p>
          <a:p>
            <a:r>
              <a:rPr lang="es-ES" sz="2600" b="1" dirty="0" smtClean="0"/>
              <a:t>POTENCIA </a:t>
            </a:r>
            <a:r>
              <a:rPr lang="es-ES" sz="2600" dirty="0"/>
              <a:t>: </a:t>
            </a:r>
            <a:r>
              <a:rPr lang="es-ES" sz="2800" dirty="0"/>
              <a:t>Toma el argumento número y lo eleva a la potencia indicada por el </a:t>
            </a:r>
            <a:r>
              <a:rPr lang="es-ES" sz="2800" dirty="0" smtClean="0"/>
              <a:t>argumento potencia</a:t>
            </a:r>
            <a:r>
              <a:rPr lang="es-ES" sz="2600" dirty="0" smtClean="0"/>
              <a:t>, </a:t>
            </a:r>
            <a:r>
              <a:rPr lang="es-ES" sz="2600" dirty="0" err="1"/>
              <a:t>ej</a:t>
            </a:r>
            <a:r>
              <a:rPr lang="es-ES" sz="2600" dirty="0"/>
              <a:t>:</a:t>
            </a:r>
          </a:p>
          <a:p>
            <a:pPr lvl="1"/>
            <a:r>
              <a:rPr lang="es-ES" sz="2600" dirty="0" smtClean="0"/>
              <a:t>POTENCIA(2;5)</a:t>
            </a:r>
            <a:r>
              <a:rPr lang="es-ES" sz="2600" dirty="0"/>
              <a:t>  =&gt; </a:t>
            </a:r>
            <a:r>
              <a:rPr lang="es-ES" sz="2600" dirty="0" smtClean="0"/>
              <a:t>32</a:t>
            </a:r>
          </a:p>
          <a:p>
            <a:r>
              <a:rPr lang="es-ES" sz="2600" b="1" dirty="0"/>
              <a:t>REDONDEAR(número, </a:t>
            </a:r>
            <a:r>
              <a:rPr lang="es-ES" sz="2600" b="1" dirty="0" err="1"/>
              <a:t>núm_decimales</a:t>
            </a:r>
            <a:r>
              <a:rPr lang="es-ES" sz="2600" b="1" dirty="0" smtClean="0"/>
              <a:t>): </a:t>
            </a:r>
            <a:r>
              <a:rPr lang="es-ES" sz="2800" dirty="0"/>
              <a:t>Devuelve el argumento número, con la </a:t>
            </a:r>
            <a:r>
              <a:rPr lang="es-ES" sz="2800" dirty="0" smtClean="0"/>
              <a:t>cantidad </a:t>
            </a:r>
            <a:r>
              <a:rPr lang="es-ES" sz="2800" dirty="0"/>
              <a:t>de decimales especificados en el argumento </a:t>
            </a:r>
            <a:r>
              <a:rPr lang="es-ES" sz="2800" dirty="0" err="1" smtClean="0"/>
              <a:t>núm_decimales</a:t>
            </a:r>
            <a:r>
              <a:rPr lang="es-ES" sz="2800" dirty="0" smtClean="0"/>
              <a:t>, </a:t>
            </a:r>
            <a:r>
              <a:rPr lang="es-ES" sz="2800" dirty="0" err="1" smtClean="0"/>
              <a:t>ej</a:t>
            </a:r>
            <a:r>
              <a:rPr lang="es-ES" sz="2800" dirty="0" smtClean="0"/>
              <a:t>:</a:t>
            </a:r>
            <a:endParaRPr lang="es-ES" sz="2600" b="1" dirty="0"/>
          </a:p>
          <a:p>
            <a:pPr lvl="2"/>
            <a:r>
              <a:rPr lang="pt-BR" dirty="0"/>
              <a:t>REDONDEAR(1.4545, 2) </a:t>
            </a:r>
            <a:r>
              <a:rPr lang="pt-BR" dirty="0" smtClean="0"/>
              <a:t>=&gt;1.45</a:t>
            </a: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522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5"/>
          </a:xfrm>
        </p:spPr>
        <p:txBody>
          <a:bodyPr>
            <a:normAutofit/>
          </a:bodyPr>
          <a:lstStyle/>
          <a:p>
            <a:r>
              <a:rPr lang="es-ES" sz="2600" b="1" dirty="0"/>
              <a:t>REDONDEAR.MAS(</a:t>
            </a:r>
            <a:r>
              <a:rPr lang="es-ES" sz="2600" b="1" dirty="0" err="1"/>
              <a:t>número,número_decimales</a:t>
            </a:r>
            <a:r>
              <a:rPr lang="es-ES" sz="2600" b="1" dirty="0"/>
              <a:t>): </a:t>
            </a:r>
            <a:r>
              <a:rPr lang="es-ES" sz="2800" dirty="0"/>
              <a:t>Tal como con la función REDONDEAR</a:t>
            </a:r>
            <a:r>
              <a:rPr lang="es-ES" sz="2600" dirty="0" smtClean="0"/>
              <a:t>,  pero </a:t>
            </a:r>
            <a:r>
              <a:rPr lang="es-ES" sz="2800" dirty="0"/>
              <a:t>las aproximaciones de los decimales siempre los hace a los valores </a:t>
            </a:r>
            <a:r>
              <a:rPr lang="es-ES" sz="2800" dirty="0" smtClean="0"/>
              <a:t>superiores,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pt-BR" sz="2400" dirty="0"/>
              <a:t>REDONDEAR.MAS(4.52,1) </a:t>
            </a:r>
            <a:r>
              <a:rPr lang="pt-BR" sz="2400" dirty="0" smtClean="0"/>
              <a:t>=&gt; 4.6</a:t>
            </a:r>
          </a:p>
          <a:p>
            <a:r>
              <a:rPr lang="es-ES" sz="2600" b="1" dirty="0"/>
              <a:t>REDONDEAR.MENOS(</a:t>
            </a:r>
            <a:r>
              <a:rPr lang="es-ES" sz="2600" b="1" dirty="0" err="1"/>
              <a:t>número,núm_decimales</a:t>
            </a:r>
            <a:r>
              <a:rPr lang="es-ES" sz="2600" b="1" dirty="0" smtClean="0"/>
              <a:t>): </a:t>
            </a:r>
            <a:r>
              <a:rPr lang="es-ES" sz="2400" dirty="0"/>
              <a:t>Tal como con la función REDONDEAR,  pero las aproximaciones de los decimales siempre los hace a los valores </a:t>
            </a:r>
            <a:r>
              <a:rPr lang="es-ES" sz="2400" dirty="0" smtClean="0"/>
              <a:t>inferiores, </a:t>
            </a:r>
            <a:r>
              <a:rPr lang="es-ES" sz="2400" dirty="0" err="1" smtClean="0"/>
              <a:t>ej</a:t>
            </a:r>
            <a:r>
              <a:rPr lang="es-ES" sz="2400" dirty="0" smtClean="0"/>
              <a:t>:</a:t>
            </a:r>
          </a:p>
          <a:p>
            <a:pPr lvl="1"/>
            <a:r>
              <a:rPr lang="pt-BR" sz="2400" dirty="0"/>
              <a:t>REDONDEAR.MENOS(4.52,1) </a:t>
            </a:r>
            <a:r>
              <a:rPr lang="pt-BR" sz="2400" dirty="0" smtClean="0"/>
              <a:t>=&gt; 4.5</a:t>
            </a:r>
          </a:p>
          <a:p>
            <a:r>
              <a:rPr lang="es-ES" sz="2600" b="1" dirty="0"/>
              <a:t>SUMA(número1,número2</a:t>
            </a:r>
            <a:r>
              <a:rPr lang="es-ES" sz="2600" b="1" dirty="0" smtClean="0"/>
              <a:t>,...): </a:t>
            </a:r>
            <a:r>
              <a:rPr lang="es-ES" sz="2800" dirty="0"/>
              <a:t> El resultado devuelto por esta función es la suma de los argumentos número1, número2, etc.. </a:t>
            </a:r>
            <a:endParaRPr lang="es-ES" sz="2800" dirty="0" smtClean="0"/>
          </a:p>
          <a:p>
            <a:pPr lvl="1"/>
            <a:r>
              <a:rPr lang="pt-BR" sz="2400" dirty="0"/>
              <a:t>SUMA(3,3,5,8) </a:t>
            </a:r>
            <a:r>
              <a:rPr lang="pt-BR" sz="2400" dirty="0" smtClean="0"/>
              <a:t>=&gt; </a:t>
            </a:r>
            <a:r>
              <a:rPr lang="pt-BR" sz="2400" dirty="0"/>
              <a:t>19</a:t>
            </a:r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6505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5"/>
          </a:xfrm>
        </p:spPr>
        <p:txBody>
          <a:bodyPr>
            <a:normAutofit/>
          </a:bodyPr>
          <a:lstStyle/>
          <a:p>
            <a:r>
              <a:rPr lang="es-ES" sz="2600" b="1" dirty="0"/>
              <a:t>SUMA.CUADRADOS(número1,número2</a:t>
            </a:r>
            <a:r>
              <a:rPr lang="es-ES" sz="2600" b="1" dirty="0" smtClean="0"/>
              <a:t>,...): </a:t>
            </a:r>
            <a:r>
              <a:rPr lang="es-ES" sz="2800" dirty="0" smtClean="0"/>
              <a:t>Tal </a:t>
            </a:r>
            <a:r>
              <a:rPr lang="es-ES" sz="2800" dirty="0"/>
              <a:t>como con la función REDONDEAR</a:t>
            </a:r>
            <a:r>
              <a:rPr lang="es-ES" sz="2600" dirty="0" smtClean="0"/>
              <a:t>,  pero </a:t>
            </a:r>
            <a:r>
              <a:rPr lang="es-ES" sz="2800" dirty="0"/>
              <a:t>las aproximaciones de los decimales siempre los hace a los valores </a:t>
            </a:r>
            <a:r>
              <a:rPr lang="es-ES" sz="2800" dirty="0" smtClean="0"/>
              <a:t>superiores,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pt-BR" sz="2400" dirty="0"/>
              <a:t>REDONDEAR.MAS(4.52,1) </a:t>
            </a:r>
            <a:r>
              <a:rPr lang="pt-BR" sz="2400" dirty="0" smtClean="0"/>
              <a:t>=&gt; 4.6</a:t>
            </a:r>
          </a:p>
          <a:p>
            <a:r>
              <a:rPr lang="pt-BR" b="1" dirty="0" err="1" smtClean="0"/>
              <a:t>Promedio</a:t>
            </a:r>
            <a:r>
              <a:rPr lang="pt-BR" b="1" dirty="0" smtClean="0"/>
              <a:t>:</a:t>
            </a:r>
            <a:r>
              <a:rPr lang="pt-BR" dirty="0" smtClean="0"/>
              <a:t> Calcula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promedio</a:t>
            </a:r>
            <a:r>
              <a:rPr lang="pt-BR" dirty="0" smtClean="0"/>
              <a:t> de um rango de </a:t>
            </a:r>
            <a:r>
              <a:rPr lang="pt-BR" dirty="0" err="1" smtClean="0"/>
              <a:t>celdas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Max:</a:t>
            </a:r>
            <a:r>
              <a:rPr lang="pt-BR" dirty="0" smtClean="0"/>
              <a:t> </a:t>
            </a:r>
            <a:r>
              <a:rPr lang="pt-BR" dirty="0" err="1" smtClean="0"/>
              <a:t>Encuentra</a:t>
            </a:r>
            <a:r>
              <a:rPr lang="pt-BR" dirty="0" smtClean="0"/>
              <a:t>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maximo</a:t>
            </a:r>
            <a:r>
              <a:rPr lang="pt-BR" dirty="0" smtClean="0"/>
              <a:t> de </a:t>
            </a:r>
            <a:r>
              <a:rPr lang="pt-BR" dirty="0" err="1" smtClean="0"/>
              <a:t>un</a:t>
            </a:r>
            <a:r>
              <a:rPr lang="pt-BR" dirty="0" smtClean="0"/>
              <a:t> rango de </a:t>
            </a:r>
            <a:r>
              <a:rPr lang="pt-BR" dirty="0" err="1" smtClean="0"/>
              <a:t>celdas</a:t>
            </a:r>
            <a:endParaRPr lang="pt-BR" dirty="0" smtClean="0"/>
          </a:p>
          <a:p>
            <a:r>
              <a:rPr lang="pt-BR" b="1" dirty="0" smtClean="0"/>
              <a:t>Min:</a:t>
            </a:r>
            <a:r>
              <a:rPr lang="pt-BR" dirty="0" smtClean="0"/>
              <a:t> </a:t>
            </a:r>
            <a:r>
              <a:rPr lang="pt-BR" dirty="0" err="1" smtClean="0"/>
              <a:t>Encuentra</a:t>
            </a:r>
            <a:r>
              <a:rPr lang="pt-BR" dirty="0" smtClean="0"/>
              <a:t>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minimo</a:t>
            </a:r>
            <a:r>
              <a:rPr lang="pt-BR" dirty="0" smtClean="0"/>
              <a:t> de </a:t>
            </a:r>
            <a:r>
              <a:rPr lang="pt-BR" dirty="0" err="1" smtClean="0"/>
              <a:t>un</a:t>
            </a:r>
            <a:r>
              <a:rPr lang="pt-BR" dirty="0" smtClean="0"/>
              <a:t> rango de </a:t>
            </a:r>
            <a:r>
              <a:rPr lang="pt-BR" dirty="0" err="1" smtClean="0"/>
              <a:t>celdas</a:t>
            </a:r>
            <a:r>
              <a:rPr lang="pt-BR" dirty="0" smtClean="0"/>
              <a:t>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705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Practica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Tabla de amortización para 12 periodos, con tasa de interés 1.95% mensual con </a:t>
            </a:r>
            <a:r>
              <a:rPr lang="es-ES" dirty="0" err="1" smtClean="0"/>
              <a:t>prestamo</a:t>
            </a:r>
            <a:r>
              <a:rPr lang="es-ES" dirty="0" smtClean="0"/>
              <a:t> </a:t>
            </a:r>
            <a:r>
              <a:rPr lang="es-ES" dirty="0"/>
              <a:t>de $ </a:t>
            </a:r>
            <a:r>
              <a:rPr lang="es-ES" dirty="0" smtClean="0"/>
              <a:t>10.000.000, </a:t>
            </a:r>
            <a:r>
              <a:rPr lang="es-ES" dirty="0"/>
              <a:t>con cuota fija a través del tiempo.</a:t>
            </a:r>
          </a:p>
        </p:txBody>
      </p:sp>
    </p:spTree>
    <p:extLst>
      <p:ext uri="{BB962C8B-B14F-4D97-AF65-F5344CB8AC3E}">
        <p14:creationId xmlns:p14="http://schemas.microsoft.com/office/powerpoint/2010/main" val="13775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548680"/>
            <a:ext cx="8982075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 smtClean="0"/>
              <a:t>Resaltar </a:t>
            </a:r>
            <a:r>
              <a:rPr lang="es-ES" sz="3600" dirty="0"/>
              <a:t>Reglas de Celda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76435"/>
            <a:ext cx="7272808" cy="49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80"/>
            <a:ext cx="8062664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Escala de Color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763284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764704"/>
            <a:ext cx="4471789" cy="5472608"/>
          </a:xfrm>
          <a:prstGeom prst="rect">
            <a:avLst/>
          </a:prstGeom>
        </p:spPr>
      </p:pic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323528" y="1268760"/>
            <a:ext cx="4042792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En el caso de la escala de colores, verde y blanco, mientras mayor es el numero, tiene mayor tonificación verde, y en cambio mientras sea menor, mas blanco 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44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Fórmulas Básicas </a:t>
            </a:r>
            <a:r>
              <a:rPr lang="es-ES" dirty="0" smtClean="0"/>
              <a:t>Matemáticas </a:t>
            </a:r>
            <a:r>
              <a:rPr lang="es-ES" dirty="0"/>
              <a:t>	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67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s-ES" sz="2600" b="1" dirty="0" smtClean="0"/>
              <a:t>ENTERO</a:t>
            </a:r>
            <a:r>
              <a:rPr lang="es-ES" sz="2600" dirty="0" smtClean="0"/>
              <a:t> : Devuelve la parte entera del número,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es-ES" sz="2600" dirty="0" smtClean="0"/>
              <a:t>ENTERO(3.1)  =&gt; 3</a:t>
            </a:r>
          </a:p>
          <a:p>
            <a:r>
              <a:rPr lang="es-ES" sz="2600" b="1" dirty="0" smtClean="0"/>
              <a:t>FACT : </a:t>
            </a:r>
            <a:r>
              <a:rPr lang="es-ES" sz="2600" dirty="0" smtClean="0"/>
              <a:t>Esta función devuelve el factorial del valor especificado como argumento,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pt-BR" sz="2600" dirty="0" smtClean="0"/>
              <a:t>FACT(3)  =&gt; 6</a:t>
            </a:r>
          </a:p>
          <a:p>
            <a:r>
              <a:rPr lang="es-ES" sz="2600" b="1" dirty="0" smtClean="0"/>
              <a:t>LN : </a:t>
            </a:r>
            <a:r>
              <a:rPr lang="es-ES" sz="2600" dirty="0" smtClean="0"/>
              <a:t>Logaritmo Natural del valor especificado como argumento,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es-ES" dirty="0" smtClean="0"/>
              <a:t>LN(10) =&gt; 2.3</a:t>
            </a:r>
            <a:endParaRPr lang="es-ES" dirty="0"/>
          </a:p>
          <a:p>
            <a:r>
              <a:rPr lang="es-ES" sz="2600" b="1" dirty="0"/>
              <a:t>MDETERM: </a:t>
            </a:r>
            <a:r>
              <a:rPr lang="es-ES" sz="2600" b="1" dirty="0" smtClean="0"/>
              <a:t> </a:t>
            </a:r>
            <a:r>
              <a:rPr lang="es-ES" sz="2600" dirty="0"/>
              <a:t>Devuelve el determinante de una </a:t>
            </a:r>
            <a:r>
              <a:rPr lang="es-ES" sz="2600" dirty="0" smtClean="0"/>
              <a:t>matriz cuadrada,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endParaRPr lang="es-ES" sz="2600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869160"/>
            <a:ext cx="4896544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s-ES" sz="2600" b="1" dirty="0"/>
              <a:t>PRODUCTO</a:t>
            </a:r>
            <a:r>
              <a:rPr lang="es-ES" sz="2600" b="1" dirty="0"/>
              <a:t> </a:t>
            </a:r>
            <a:r>
              <a:rPr lang="es-ES" sz="2600" dirty="0" smtClean="0"/>
              <a:t>: </a:t>
            </a:r>
            <a:r>
              <a:rPr lang="es-ES" sz="2800" dirty="0"/>
              <a:t>Multiplica todos los valores dados como argumentos</a:t>
            </a:r>
            <a:r>
              <a:rPr lang="es-ES" sz="2600" dirty="0" smtClean="0"/>
              <a:t>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es-ES" sz="2600" dirty="0" smtClean="0"/>
              <a:t>PRODUCTO(4;5)</a:t>
            </a:r>
            <a:r>
              <a:rPr lang="es-ES" sz="2600" dirty="0" smtClean="0"/>
              <a:t>  =&gt; </a:t>
            </a:r>
            <a:r>
              <a:rPr lang="es-ES" sz="2600" dirty="0" smtClean="0"/>
              <a:t>20</a:t>
            </a:r>
          </a:p>
          <a:p>
            <a:r>
              <a:rPr lang="es-ES" sz="2600" b="1" dirty="0" smtClean="0"/>
              <a:t>POTENCIA </a:t>
            </a:r>
            <a:r>
              <a:rPr lang="es-ES" sz="2600" dirty="0"/>
              <a:t>: </a:t>
            </a:r>
            <a:r>
              <a:rPr lang="es-ES" sz="2800" dirty="0"/>
              <a:t>Toma el argumento número y lo eleva a la potencia indicada por el </a:t>
            </a:r>
            <a:r>
              <a:rPr lang="es-ES" sz="2800" dirty="0" smtClean="0"/>
              <a:t>argumento potencia</a:t>
            </a:r>
            <a:r>
              <a:rPr lang="es-ES" sz="2600" dirty="0" smtClean="0"/>
              <a:t>, </a:t>
            </a:r>
            <a:r>
              <a:rPr lang="es-ES" sz="2600" dirty="0" err="1"/>
              <a:t>ej</a:t>
            </a:r>
            <a:r>
              <a:rPr lang="es-ES" sz="2600" dirty="0"/>
              <a:t>:</a:t>
            </a:r>
          </a:p>
          <a:p>
            <a:pPr lvl="1"/>
            <a:r>
              <a:rPr lang="es-ES" sz="2600" dirty="0" smtClean="0"/>
              <a:t>POTENCIA(2;5)</a:t>
            </a:r>
            <a:r>
              <a:rPr lang="es-ES" sz="2600" dirty="0"/>
              <a:t>  =&gt; </a:t>
            </a:r>
            <a:r>
              <a:rPr lang="es-ES" sz="2600" dirty="0" smtClean="0"/>
              <a:t>32</a:t>
            </a:r>
          </a:p>
          <a:p>
            <a:r>
              <a:rPr lang="es-ES" sz="2600" b="1" dirty="0"/>
              <a:t>REDONDEAR(número, </a:t>
            </a:r>
            <a:r>
              <a:rPr lang="es-ES" sz="2600" b="1" dirty="0" err="1"/>
              <a:t>núm_decimales</a:t>
            </a:r>
            <a:r>
              <a:rPr lang="es-ES" sz="2600" b="1" dirty="0" smtClean="0"/>
              <a:t>): </a:t>
            </a:r>
            <a:r>
              <a:rPr lang="es-ES" sz="2800" dirty="0"/>
              <a:t>Devuelve el argumento número, con la </a:t>
            </a:r>
            <a:r>
              <a:rPr lang="es-ES" sz="2800" dirty="0" smtClean="0"/>
              <a:t>cantidad </a:t>
            </a:r>
            <a:r>
              <a:rPr lang="es-ES" sz="2800" dirty="0"/>
              <a:t>de decimales especificados en el argumento </a:t>
            </a:r>
            <a:r>
              <a:rPr lang="es-ES" sz="2800" dirty="0" err="1" smtClean="0"/>
              <a:t>núm_decimales</a:t>
            </a:r>
            <a:r>
              <a:rPr lang="es-ES" sz="2800" dirty="0" smtClean="0"/>
              <a:t>, </a:t>
            </a:r>
            <a:r>
              <a:rPr lang="es-ES" sz="2800" dirty="0" err="1" smtClean="0"/>
              <a:t>ej</a:t>
            </a:r>
            <a:r>
              <a:rPr lang="es-ES" sz="2800" dirty="0" smtClean="0"/>
              <a:t>:</a:t>
            </a:r>
            <a:endParaRPr lang="es-ES" sz="2600" b="1" dirty="0"/>
          </a:p>
          <a:p>
            <a:pPr lvl="2"/>
            <a:r>
              <a:rPr lang="pt-BR" dirty="0"/>
              <a:t>REDONDEAR(1.4545, 2) </a:t>
            </a:r>
            <a:r>
              <a:rPr lang="pt-BR" dirty="0" smtClean="0"/>
              <a:t>=&gt;1.45</a:t>
            </a: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05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241</Words>
  <Application>Microsoft Office PowerPoint</Application>
  <PresentationFormat>Presentación en pantalla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Reglas Superiores e Inferiores Excel</vt:lpstr>
      <vt:lpstr>Presentación de PowerPoint</vt:lpstr>
      <vt:lpstr>Resaltar Reglas de Celda </vt:lpstr>
      <vt:lpstr>Presentación de PowerPoint</vt:lpstr>
      <vt:lpstr>Escala de Color</vt:lpstr>
      <vt:lpstr>Presentación de PowerPoint</vt:lpstr>
      <vt:lpstr>Fórmulas Básicas Matemáticas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Practica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Reglas Superiores e Inferiores Excel</dc:title>
  <dc:creator>kleber Andres Loayza</dc:creator>
  <cp:lastModifiedBy>kleber Andres Loayza</cp:lastModifiedBy>
  <cp:revision>44</cp:revision>
  <dcterms:created xsi:type="dcterms:W3CDTF">2015-05-19T16:15:59Z</dcterms:created>
  <dcterms:modified xsi:type="dcterms:W3CDTF">2015-05-20T01:50:49Z</dcterms:modified>
</cp:coreProperties>
</file>