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866527"/>
          </a:xfrm>
        </p:spPr>
        <p:txBody>
          <a:bodyPr/>
          <a:lstStyle/>
          <a:p>
            <a:r>
              <a:rPr lang="es-ES" dirty="0" smtClean="0"/>
              <a:t>Revisión de pendientes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496944" cy="388843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Revisión del grafico estadístico pastel de la clase anterior.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Revisión tanto de la plantilla de la factura, como la revisión de la plantilla del rol de pagos.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Funciones Matemáticas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 smtClean="0"/>
              <a:t>ENTERO</a:t>
            </a:r>
            <a:r>
              <a:rPr lang="es-ES" sz="2600" dirty="0" smtClean="0"/>
              <a:t> : Devuelve la parte entera del número,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ENTERO(3.1)  =&gt; 3</a:t>
            </a:r>
          </a:p>
          <a:p>
            <a:r>
              <a:rPr lang="es-ES" sz="2600" b="1" dirty="0" smtClean="0"/>
              <a:t>FACT : </a:t>
            </a:r>
            <a:r>
              <a:rPr lang="es-ES" sz="2600" dirty="0" smtClean="0"/>
              <a:t>Esta función devuelve el factorial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600" dirty="0" smtClean="0"/>
              <a:t>FACT(3)  =&gt; 6</a:t>
            </a:r>
          </a:p>
          <a:p>
            <a:r>
              <a:rPr lang="es-ES" sz="2600" b="1" dirty="0" smtClean="0"/>
              <a:t>LN : </a:t>
            </a:r>
            <a:r>
              <a:rPr lang="es-ES" sz="2600" dirty="0" smtClean="0"/>
              <a:t>Logaritmo Natural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dirty="0" smtClean="0"/>
              <a:t>LN(10) =&gt; 2.3</a:t>
            </a:r>
            <a:endParaRPr lang="es-ES" dirty="0"/>
          </a:p>
          <a:p>
            <a:r>
              <a:rPr lang="es-ES" sz="2600" b="1" dirty="0"/>
              <a:t>MDETERM: </a:t>
            </a:r>
            <a:r>
              <a:rPr lang="es-ES" sz="2600" b="1" dirty="0" smtClean="0"/>
              <a:t> </a:t>
            </a:r>
            <a:r>
              <a:rPr lang="es-ES" sz="2600" dirty="0"/>
              <a:t>Devuelve el determinante de una </a:t>
            </a:r>
            <a:r>
              <a:rPr lang="es-ES" sz="2600" dirty="0" smtClean="0"/>
              <a:t>matriz cuadrada,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endParaRPr lang="es-ES" sz="2600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229200"/>
            <a:ext cx="489654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/>
              <a:t>MINVERSA(matriz</a:t>
            </a:r>
            <a:r>
              <a:rPr lang="es-ES" sz="2600" b="1" dirty="0" smtClean="0"/>
              <a:t>):</a:t>
            </a:r>
            <a:r>
              <a:rPr lang="es-ES" sz="2800" dirty="0"/>
              <a:t> El resultado generado por esta función es la matriz inversa del argumento que es de tipo matriz.</a:t>
            </a:r>
            <a:endParaRPr lang="es-ES" sz="2600" dirty="0" smtClean="0"/>
          </a:p>
          <a:p>
            <a:endParaRPr lang="es-ES" sz="2600" b="1" dirty="0" smtClean="0"/>
          </a:p>
          <a:p>
            <a:r>
              <a:rPr lang="es-ES" sz="2800" b="1" dirty="0"/>
              <a:t>MMULT(matriz1,matriz2):</a:t>
            </a:r>
            <a:r>
              <a:rPr lang="es-ES" sz="2800" dirty="0"/>
              <a:t> El resultado de la función es el producto matricial de matriz1 y matriz2</a:t>
            </a:r>
            <a:r>
              <a:rPr lang="es-ES" sz="2800" dirty="0" smtClean="0"/>
              <a:t>.</a:t>
            </a:r>
          </a:p>
          <a:p>
            <a:r>
              <a:rPr lang="es-ES" sz="2800" b="1" dirty="0" smtClean="0"/>
              <a:t>Suma de Matrices: </a:t>
            </a:r>
            <a:r>
              <a:rPr lang="es-ES" sz="2800" dirty="0" smtClean="0"/>
              <a:t>Esta operación solo se opera mediante el operador +, no se utiliza otro operador especial.</a:t>
            </a:r>
          </a:p>
          <a:p>
            <a:r>
              <a:rPr lang="es-ES" sz="2800" b="1" dirty="0" smtClean="0"/>
              <a:t>Resta de Matrices:</a:t>
            </a:r>
            <a:r>
              <a:rPr lang="es-ES" sz="2800" dirty="0" smtClean="0"/>
              <a:t> Esta operación solo se opera mediante el operador -, no se utiliza otro operador especial.</a:t>
            </a:r>
            <a:endParaRPr lang="es-ES" sz="2600" b="1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3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/>
              <a:t>PRODUCTO </a:t>
            </a:r>
            <a:r>
              <a:rPr lang="es-ES" sz="2600" dirty="0" smtClean="0"/>
              <a:t>: </a:t>
            </a:r>
            <a:r>
              <a:rPr lang="es-ES" sz="2800" dirty="0"/>
              <a:t>Multiplica todos los valores dados como argumentos</a:t>
            </a:r>
            <a:r>
              <a:rPr lang="es-ES" sz="2600" dirty="0" smtClean="0"/>
              <a:t>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PRODUCTO(4;5)  =&gt; 20</a:t>
            </a:r>
          </a:p>
          <a:p>
            <a:r>
              <a:rPr lang="es-ES" sz="2600" b="1" dirty="0" smtClean="0"/>
              <a:t>POTENCIA </a:t>
            </a:r>
            <a:r>
              <a:rPr lang="es-ES" sz="2600" dirty="0"/>
              <a:t>: </a:t>
            </a:r>
            <a:r>
              <a:rPr lang="es-ES" sz="2800" dirty="0"/>
              <a:t>Toma el argumento número y lo eleva a la potencia indicada por el </a:t>
            </a:r>
            <a:r>
              <a:rPr lang="es-ES" sz="2800" dirty="0" smtClean="0"/>
              <a:t>argumento potencia</a:t>
            </a:r>
            <a:r>
              <a:rPr lang="es-ES" sz="2600" dirty="0" smtClean="0"/>
              <a:t>, </a:t>
            </a:r>
            <a:r>
              <a:rPr lang="es-ES" sz="2600" dirty="0" err="1"/>
              <a:t>ej</a:t>
            </a:r>
            <a:r>
              <a:rPr lang="es-ES" sz="2600" dirty="0"/>
              <a:t>:</a:t>
            </a:r>
          </a:p>
          <a:p>
            <a:pPr lvl="1"/>
            <a:r>
              <a:rPr lang="es-ES" sz="2600" dirty="0" smtClean="0"/>
              <a:t>POTENCIA(2;5)</a:t>
            </a:r>
            <a:r>
              <a:rPr lang="es-ES" sz="2600" dirty="0"/>
              <a:t>  =&gt; </a:t>
            </a:r>
            <a:r>
              <a:rPr lang="es-ES" sz="2600" dirty="0" smtClean="0"/>
              <a:t>32</a:t>
            </a:r>
          </a:p>
          <a:p>
            <a:r>
              <a:rPr lang="es-ES" sz="2600" b="1" dirty="0"/>
              <a:t>REDONDEAR(número, </a:t>
            </a:r>
            <a:r>
              <a:rPr lang="es-ES" sz="2600" b="1" dirty="0" err="1"/>
              <a:t>núm_decimales</a:t>
            </a:r>
            <a:r>
              <a:rPr lang="es-ES" sz="2600" b="1" dirty="0" smtClean="0"/>
              <a:t>): </a:t>
            </a:r>
            <a:r>
              <a:rPr lang="es-ES" sz="2800" dirty="0"/>
              <a:t>Devuelve el argumento número, con la </a:t>
            </a:r>
            <a:r>
              <a:rPr lang="es-ES" sz="2800" dirty="0" smtClean="0"/>
              <a:t>cantidad </a:t>
            </a:r>
            <a:r>
              <a:rPr lang="es-ES" sz="2800" dirty="0"/>
              <a:t>de decimales especificados en el argumento </a:t>
            </a:r>
            <a:r>
              <a:rPr lang="es-ES" sz="2800" dirty="0" err="1" smtClean="0"/>
              <a:t>núm_decimales</a:t>
            </a:r>
            <a:r>
              <a:rPr lang="es-ES" sz="2800" dirty="0" smtClean="0"/>
              <a:t>, </a:t>
            </a:r>
            <a:r>
              <a:rPr lang="es-ES" sz="2800" dirty="0" err="1" smtClean="0"/>
              <a:t>ej</a:t>
            </a:r>
            <a:r>
              <a:rPr lang="es-ES" sz="2800" dirty="0" smtClean="0"/>
              <a:t>:</a:t>
            </a:r>
            <a:endParaRPr lang="es-ES" sz="2600" b="1" dirty="0"/>
          </a:p>
          <a:p>
            <a:pPr lvl="2"/>
            <a:r>
              <a:rPr lang="pt-BR" dirty="0"/>
              <a:t>REDONDEAR(1.4545, 2) </a:t>
            </a:r>
            <a:r>
              <a:rPr lang="pt-BR" dirty="0" smtClean="0"/>
              <a:t>=&gt;1.45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4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/>
          </a:bodyPr>
          <a:lstStyle/>
          <a:p>
            <a:r>
              <a:rPr lang="es-ES" sz="2600" b="1" dirty="0"/>
              <a:t>REDONDEAR.MAS(</a:t>
            </a:r>
            <a:r>
              <a:rPr lang="es-ES" sz="2600" b="1" dirty="0" err="1"/>
              <a:t>número,número_decimales</a:t>
            </a:r>
            <a:r>
              <a:rPr lang="es-ES" sz="2600" b="1" dirty="0"/>
              <a:t>): </a:t>
            </a:r>
            <a:r>
              <a:rPr lang="es-ES" sz="2800" dirty="0"/>
              <a:t>Tal como con la función REDONDEAR</a:t>
            </a:r>
            <a:r>
              <a:rPr lang="es-ES" sz="2600" dirty="0" smtClean="0"/>
              <a:t>,  pero </a:t>
            </a:r>
            <a:r>
              <a:rPr lang="es-ES" sz="2800" dirty="0"/>
              <a:t>las aproximaciones de los decimales siempre los hace a los valores </a:t>
            </a:r>
            <a:r>
              <a:rPr lang="es-ES" sz="2800" dirty="0" smtClean="0"/>
              <a:t>superiores,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400" dirty="0"/>
              <a:t>REDONDEAR.MAS(4.52,1) </a:t>
            </a:r>
            <a:r>
              <a:rPr lang="pt-BR" sz="2400" dirty="0" smtClean="0"/>
              <a:t>=&gt; 4.6</a:t>
            </a:r>
          </a:p>
          <a:p>
            <a:r>
              <a:rPr lang="es-ES" sz="2600" b="1" dirty="0"/>
              <a:t>REDONDEAR.MENOS(</a:t>
            </a:r>
            <a:r>
              <a:rPr lang="es-ES" sz="2600" b="1" dirty="0" err="1"/>
              <a:t>número,núm_decimales</a:t>
            </a:r>
            <a:r>
              <a:rPr lang="es-ES" sz="2600" b="1" dirty="0" smtClean="0"/>
              <a:t>): </a:t>
            </a:r>
            <a:r>
              <a:rPr lang="es-ES" sz="2400" dirty="0"/>
              <a:t>Tal como con la función REDONDEAR,  pero las aproximaciones de los decimales siempre los hace a los valores </a:t>
            </a:r>
            <a:r>
              <a:rPr lang="es-ES" sz="2400" dirty="0" smtClean="0"/>
              <a:t>inferiores, </a:t>
            </a:r>
            <a:r>
              <a:rPr lang="es-ES" sz="2400" dirty="0" err="1" smtClean="0"/>
              <a:t>ej</a:t>
            </a:r>
            <a:r>
              <a:rPr lang="es-ES" sz="2400" dirty="0" smtClean="0"/>
              <a:t>:</a:t>
            </a:r>
          </a:p>
          <a:p>
            <a:pPr lvl="1"/>
            <a:r>
              <a:rPr lang="pt-BR" sz="2400" dirty="0"/>
              <a:t>REDONDEAR.MENOS(4.52,1) </a:t>
            </a:r>
            <a:r>
              <a:rPr lang="pt-BR" sz="2400" dirty="0" smtClean="0"/>
              <a:t>=&gt; 4.5</a:t>
            </a:r>
          </a:p>
          <a:p>
            <a:r>
              <a:rPr lang="es-ES" sz="2600" b="1" dirty="0"/>
              <a:t>SUMA(número1,número2</a:t>
            </a:r>
            <a:r>
              <a:rPr lang="es-ES" sz="2600" b="1" dirty="0" smtClean="0"/>
              <a:t>,...): </a:t>
            </a:r>
            <a:r>
              <a:rPr lang="es-ES" sz="2800" dirty="0"/>
              <a:t> El resultado devuelto por esta función es la suma de los argumentos número1, número2, etc.. </a:t>
            </a:r>
            <a:endParaRPr lang="es-ES" sz="2800" dirty="0" smtClean="0"/>
          </a:p>
          <a:p>
            <a:pPr lvl="1"/>
            <a:r>
              <a:rPr lang="pt-BR" sz="2400" dirty="0"/>
              <a:t>SUMA(3,3,5,8) </a:t>
            </a:r>
            <a:r>
              <a:rPr lang="pt-BR" sz="2400" dirty="0" smtClean="0"/>
              <a:t>=&gt; </a:t>
            </a:r>
            <a:r>
              <a:rPr lang="pt-BR" sz="2400" dirty="0"/>
              <a:t>19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247213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/>
          </a:bodyPr>
          <a:lstStyle/>
          <a:p>
            <a:r>
              <a:rPr lang="es-ES" sz="2600" b="1" dirty="0" smtClean="0"/>
              <a:t>SUMA.CUADRADOS(número1,número2,...): </a:t>
            </a:r>
            <a:r>
              <a:rPr lang="es-ES" dirty="0"/>
              <a:t>El resultado de la función es la suma de los cuadrados de los argumentos número1, número2, </a:t>
            </a:r>
            <a:r>
              <a:rPr lang="es-ES" dirty="0" smtClean="0"/>
              <a:t>etc.</a:t>
            </a:r>
          </a:p>
          <a:p>
            <a:r>
              <a:rPr lang="pt-BR" b="1" dirty="0" err="1" smtClean="0"/>
              <a:t>Promedio</a:t>
            </a:r>
            <a:r>
              <a:rPr lang="pt-BR" b="1" dirty="0" smtClean="0"/>
              <a:t>:</a:t>
            </a:r>
            <a:r>
              <a:rPr lang="pt-BR" dirty="0" smtClean="0"/>
              <a:t> Calcula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promedio</a:t>
            </a:r>
            <a:r>
              <a:rPr lang="pt-BR" dirty="0" smtClean="0"/>
              <a:t> de um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Max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maximo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endParaRPr lang="pt-BR" dirty="0" smtClean="0"/>
          </a:p>
          <a:p>
            <a:r>
              <a:rPr lang="pt-BR" b="1" dirty="0" smtClean="0"/>
              <a:t>Min: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minimo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314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Autónomo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 </a:t>
            </a:r>
            <a:r>
              <a:rPr lang="es-ES" dirty="0"/>
              <a:t>préstamo de </a:t>
            </a:r>
            <a:r>
              <a:rPr lang="es-ES" dirty="0" smtClean="0"/>
              <a:t>$12000 </a:t>
            </a:r>
            <a:r>
              <a:rPr lang="es-ES" dirty="0"/>
              <a:t>a devolver en 5 anualidades constantes con un interés anual del 7</a:t>
            </a:r>
            <a:r>
              <a:rPr lang="es-ES" dirty="0" smtClean="0"/>
              <a:t>%. Aplique la siguiente Formula: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VA=R (1-(1+i)^-N)/i.</a:t>
            </a:r>
          </a:p>
          <a:p>
            <a:pPr>
              <a:buFontTx/>
              <a:buChar char="-"/>
            </a:pPr>
            <a:r>
              <a:rPr lang="es-ES" dirty="0" smtClean="0"/>
              <a:t>VA=</a:t>
            </a:r>
            <a:r>
              <a:rPr lang="es-ES" dirty="0"/>
              <a:t> $</a:t>
            </a:r>
            <a:r>
              <a:rPr lang="es-ES" dirty="0" smtClean="0"/>
              <a:t>12000;	</a:t>
            </a:r>
          </a:p>
          <a:p>
            <a:pPr>
              <a:buFontTx/>
              <a:buChar char="-"/>
            </a:pPr>
            <a:r>
              <a:rPr lang="es-ES" dirty="0" smtClean="0"/>
              <a:t>N=5;	</a:t>
            </a:r>
          </a:p>
          <a:p>
            <a:pPr>
              <a:buFontTx/>
              <a:buChar char="-"/>
            </a:pPr>
            <a:r>
              <a:rPr lang="es-ES" dirty="0" smtClean="0"/>
              <a:t>i=7%;</a:t>
            </a:r>
          </a:p>
          <a:p>
            <a:pPr>
              <a:buFontTx/>
              <a:buChar char="-"/>
            </a:pPr>
            <a:r>
              <a:rPr lang="es-ES" dirty="0" smtClean="0"/>
              <a:t>Calcule R?</a:t>
            </a:r>
          </a:p>
        </p:txBody>
      </p:sp>
    </p:spTree>
    <p:extLst>
      <p:ext uri="{BB962C8B-B14F-4D97-AF65-F5344CB8AC3E}">
        <p14:creationId xmlns:p14="http://schemas.microsoft.com/office/powerpoint/2010/main" val="13365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04867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Dadas la matrices:</a:t>
            </a:r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Hallar: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A+B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A-B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err="1" smtClean="0"/>
              <a:t>AxB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BXA</a:t>
            </a:r>
          </a:p>
          <a:p>
            <a:pPr marL="0" indent="0">
              <a:buNone/>
            </a:pPr>
            <a:r>
              <a:rPr lang="es-ES" sz="2400" dirty="0" smtClean="0"/>
              <a:t>Inversa de A</a:t>
            </a:r>
          </a:p>
          <a:p>
            <a:pPr marL="0" indent="0">
              <a:buNone/>
            </a:pPr>
            <a:r>
              <a:rPr lang="es-ES" sz="2400" dirty="0" smtClean="0"/>
              <a:t>Inversa de B</a:t>
            </a:r>
          </a:p>
          <a:p>
            <a:r>
              <a:rPr lang="es-ES" dirty="0" smtClean="0"/>
              <a:t>Revisar las formulas estadísticas de Excel.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489654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9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224</Words>
  <Application>Microsoft Office PowerPoint</Application>
  <PresentationFormat>Presentación en pantalla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Revisión de pendientes</vt:lpstr>
      <vt:lpstr>Funciones Matemáticas</vt:lpstr>
      <vt:lpstr>Presentación de PowerPoint</vt:lpstr>
      <vt:lpstr>Presentación de PowerPoint</vt:lpstr>
      <vt:lpstr>Presentación de PowerPoint</vt:lpstr>
      <vt:lpstr>Presentación de PowerPoint</vt:lpstr>
      <vt:lpstr>Trabajo Autónomo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Graficos Estadisticos</dc:title>
  <dc:creator>kleber Andres Loayza</dc:creator>
  <cp:lastModifiedBy>kleber Andres Loayza</cp:lastModifiedBy>
  <cp:revision>29</cp:revision>
  <dcterms:created xsi:type="dcterms:W3CDTF">2015-05-21T01:57:05Z</dcterms:created>
  <dcterms:modified xsi:type="dcterms:W3CDTF">2015-05-21T05:02:59Z</dcterms:modified>
</cp:coreProperties>
</file>