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72" r:id="rId3"/>
    <p:sldId id="276" r:id="rId4"/>
    <p:sldId id="279" r:id="rId5"/>
    <p:sldId id="277" r:id="rId6"/>
    <p:sldId id="278" r:id="rId7"/>
    <p:sldId id="280" r:id="rId8"/>
    <p:sldId id="281" r:id="rId9"/>
    <p:sldId id="27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21" autoAdjust="0"/>
  </p:normalViewPr>
  <p:slideViewPr>
    <p:cSldViewPr>
      <p:cViewPr>
        <p:scale>
          <a:sx n="100" d="100"/>
          <a:sy n="100" d="100"/>
        </p:scale>
        <p:origin x="-54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7219A-C6A7-466A-BBE1-FA4EC171E669}" type="doc">
      <dgm:prSet loTypeId="urn:microsoft.com/office/officeart/2005/8/layout/pyramid2" loCatId="pyramid" qsTypeId="urn:microsoft.com/office/officeart/2005/8/quickstyle/3d3" qsCatId="3D" csTypeId="urn:microsoft.com/office/officeart/2005/8/colors/colorful2" csCatId="colorful" phldr="1"/>
      <dgm:spPr/>
    </dgm:pt>
    <dgm:pt modelId="{4E982E10-4E75-4229-A310-A415FB76C55D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s-EC" dirty="0" smtClean="0"/>
            <a:t>Son instrumentos de pensamiento y cultura.</a:t>
          </a:r>
          <a:endParaRPr lang="es-EC" dirty="0"/>
        </a:p>
      </dgm:t>
    </dgm:pt>
    <dgm:pt modelId="{D83E4276-FA25-482E-A18C-860B2823E344}" type="parTrans" cxnId="{BD9A0F70-C050-48D7-B9B2-8AA74B77E45A}">
      <dgm:prSet/>
      <dgm:spPr/>
      <dgm:t>
        <a:bodyPr/>
        <a:lstStyle/>
        <a:p>
          <a:endParaRPr lang="es-EC"/>
        </a:p>
      </dgm:t>
    </dgm:pt>
    <dgm:pt modelId="{4A875AF6-6550-40CA-8CBA-08D96BA0067E}" type="sibTrans" cxnId="{BD9A0F70-C050-48D7-B9B2-8AA74B77E45A}">
      <dgm:prSet/>
      <dgm:spPr/>
      <dgm:t>
        <a:bodyPr/>
        <a:lstStyle/>
        <a:p>
          <a:endParaRPr lang="es-EC"/>
        </a:p>
      </dgm:t>
    </dgm:pt>
    <dgm:pt modelId="{C28156B7-E60D-44A9-9817-DE94A693C83D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s-EC" dirty="0" smtClean="0"/>
            <a:t>Expanden nuestras habilidades intelectuales.</a:t>
          </a:r>
          <a:endParaRPr lang="es-EC" dirty="0"/>
        </a:p>
      </dgm:t>
    </dgm:pt>
    <dgm:pt modelId="{6031EAD4-1F58-4E79-8B4F-422004D181EA}" type="parTrans" cxnId="{D2367FB3-BE00-4A12-88AE-7CAF6A20AC70}">
      <dgm:prSet/>
      <dgm:spPr/>
      <dgm:t>
        <a:bodyPr/>
        <a:lstStyle/>
        <a:p>
          <a:endParaRPr lang="es-EC"/>
        </a:p>
      </dgm:t>
    </dgm:pt>
    <dgm:pt modelId="{3D8C3655-E77D-4226-A074-191538259E77}" type="sibTrans" cxnId="{D2367FB3-BE00-4A12-88AE-7CAF6A20AC70}">
      <dgm:prSet/>
      <dgm:spPr/>
      <dgm:t>
        <a:bodyPr/>
        <a:lstStyle/>
        <a:p>
          <a:endParaRPr lang="es-EC"/>
        </a:p>
      </dgm:t>
    </dgm:pt>
    <dgm:pt modelId="{9256837B-A33C-493F-A8FF-5AD242A38096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s-ES" dirty="0" smtClean="0"/>
            <a:t>Son elementos didácticos, educativos y herramientas intelectuales.. </a:t>
          </a:r>
          <a:endParaRPr lang="es-EC" dirty="0"/>
        </a:p>
      </dgm:t>
    </dgm:pt>
    <dgm:pt modelId="{E2AC0ED7-1FF6-4156-B677-4083F6333E5C}" type="parTrans" cxnId="{CD0F7F89-661C-47CA-8F3C-5C93131ED894}">
      <dgm:prSet/>
      <dgm:spPr/>
      <dgm:t>
        <a:bodyPr/>
        <a:lstStyle/>
        <a:p>
          <a:endParaRPr lang="es-EC"/>
        </a:p>
      </dgm:t>
    </dgm:pt>
    <dgm:pt modelId="{2F9F9E22-9F23-4BBD-9C31-0CD63A9D97D4}" type="sibTrans" cxnId="{CD0F7F89-661C-47CA-8F3C-5C93131ED894}">
      <dgm:prSet/>
      <dgm:spPr/>
      <dgm:t>
        <a:bodyPr/>
        <a:lstStyle/>
        <a:p>
          <a:endParaRPr lang="es-EC"/>
        </a:p>
      </dgm:t>
    </dgm:pt>
    <dgm:pt modelId="{4FC4BAB8-4847-47DC-AF76-B1F2CEBE37B2}" type="pres">
      <dgm:prSet presAssocID="{9CB7219A-C6A7-466A-BBE1-FA4EC171E669}" presName="compositeShape" presStyleCnt="0">
        <dgm:presLayoutVars>
          <dgm:dir/>
          <dgm:resizeHandles/>
        </dgm:presLayoutVars>
      </dgm:prSet>
      <dgm:spPr/>
    </dgm:pt>
    <dgm:pt modelId="{75FBB74F-F653-4825-A76A-D6F6DCE2C51D}" type="pres">
      <dgm:prSet presAssocID="{9CB7219A-C6A7-466A-BBE1-FA4EC171E669}" presName="pyramid" presStyleLbl="node1" presStyleIdx="0" presStyleCnt="1"/>
      <dgm:spPr/>
    </dgm:pt>
    <dgm:pt modelId="{8BB875F1-C73E-4B40-8FE6-4971743FF5F8}" type="pres">
      <dgm:prSet presAssocID="{9CB7219A-C6A7-466A-BBE1-FA4EC171E669}" presName="theList" presStyleCnt="0"/>
      <dgm:spPr/>
    </dgm:pt>
    <dgm:pt modelId="{22851183-FC3D-4C8D-837A-A9712CE74AB0}" type="pres">
      <dgm:prSet presAssocID="{4E982E10-4E75-4229-A310-A415FB76C55D}" presName="aNode" presStyleLbl="fgAcc1" presStyleIdx="0" presStyleCnt="3" custLinFactNeighborX="-1031" custLinFactNeighborY="2295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A966E06-7BFB-4F09-9270-62ABF397C19F}" type="pres">
      <dgm:prSet presAssocID="{4E982E10-4E75-4229-A310-A415FB76C55D}" presName="aSpace" presStyleCnt="0"/>
      <dgm:spPr/>
    </dgm:pt>
    <dgm:pt modelId="{F503D51A-0105-4D58-8732-9B1C9B97DD53}" type="pres">
      <dgm:prSet presAssocID="{C28156B7-E60D-44A9-9817-DE94A693C83D}" presName="aNode" presStyleLbl="fgAcc1" presStyleIdx="1" presStyleCnt="3" custLinFactNeighborX="-1031" custLinFactNeighborY="3869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9285AA5-81A9-472E-A33E-B69C9A750EED}" type="pres">
      <dgm:prSet presAssocID="{C28156B7-E60D-44A9-9817-DE94A693C83D}" presName="aSpace" presStyleCnt="0"/>
      <dgm:spPr/>
    </dgm:pt>
    <dgm:pt modelId="{72274F7B-DC26-42DB-9B48-361CB68E0C40}" type="pres">
      <dgm:prSet presAssocID="{9256837B-A33C-493F-A8FF-5AD242A38096}" presName="aNode" presStyleLbl="fgAcc1" presStyleIdx="2" presStyleCnt="3" custLinFactNeighborX="-1031" custLinFactNeighborY="36598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F0DBF19-B0BA-4A04-9AA4-FF0CA7FE3A61}" type="pres">
      <dgm:prSet presAssocID="{9256837B-A33C-493F-A8FF-5AD242A38096}" presName="aSpace" presStyleCnt="0"/>
      <dgm:spPr/>
    </dgm:pt>
  </dgm:ptLst>
  <dgm:cxnLst>
    <dgm:cxn modelId="{87E6F6EA-FC40-45D2-9673-63223F405AE8}" type="presOf" srcId="{9CB7219A-C6A7-466A-BBE1-FA4EC171E669}" destId="{4FC4BAB8-4847-47DC-AF76-B1F2CEBE37B2}" srcOrd="0" destOrd="0" presId="urn:microsoft.com/office/officeart/2005/8/layout/pyramid2"/>
    <dgm:cxn modelId="{CD0F7F89-661C-47CA-8F3C-5C93131ED894}" srcId="{9CB7219A-C6A7-466A-BBE1-FA4EC171E669}" destId="{9256837B-A33C-493F-A8FF-5AD242A38096}" srcOrd="2" destOrd="0" parTransId="{E2AC0ED7-1FF6-4156-B677-4083F6333E5C}" sibTransId="{2F9F9E22-9F23-4BBD-9C31-0CD63A9D97D4}"/>
    <dgm:cxn modelId="{12FC1A57-FF6A-448D-ADA9-B048F32C3B21}" type="presOf" srcId="{C28156B7-E60D-44A9-9817-DE94A693C83D}" destId="{F503D51A-0105-4D58-8732-9B1C9B97DD53}" srcOrd="0" destOrd="0" presId="urn:microsoft.com/office/officeart/2005/8/layout/pyramid2"/>
    <dgm:cxn modelId="{BD9A0F70-C050-48D7-B9B2-8AA74B77E45A}" srcId="{9CB7219A-C6A7-466A-BBE1-FA4EC171E669}" destId="{4E982E10-4E75-4229-A310-A415FB76C55D}" srcOrd="0" destOrd="0" parTransId="{D83E4276-FA25-482E-A18C-860B2823E344}" sibTransId="{4A875AF6-6550-40CA-8CBA-08D96BA0067E}"/>
    <dgm:cxn modelId="{A080B435-9C50-447F-8DFE-80A36940E642}" type="presOf" srcId="{9256837B-A33C-493F-A8FF-5AD242A38096}" destId="{72274F7B-DC26-42DB-9B48-361CB68E0C40}" srcOrd="0" destOrd="0" presId="urn:microsoft.com/office/officeart/2005/8/layout/pyramid2"/>
    <dgm:cxn modelId="{CE698B55-3972-40F1-AB19-9192D050F655}" type="presOf" srcId="{4E982E10-4E75-4229-A310-A415FB76C55D}" destId="{22851183-FC3D-4C8D-837A-A9712CE74AB0}" srcOrd="0" destOrd="0" presId="urn:microsoft.com/office/officeart/2005/8/layout/pyramid2"/>
    <dgm:cxn modelId="{D2367FB3-BE00-4A12-88AE-7CAF6A20AC70}" srcId="{9CB7219A-C6A7-466A-BBE1-FA4EC171E669}" destId="{C28156B7-E60D-44A9-9817-DE94A693C83D}" srcOrd="1" destOrd="0" parTransId="{6031EAD4-1F58-4E79-8B4F-422004D181EA}" sibTransId="{3D8C3655-E77D-4226-A074-191538259E77}"/>
    <dgm:cxn modelId="{D848279C-544D-4EF9-976F-8F11B429BE5F}" type="presParOf" srcId="{4FC4BAB8-4847-47DC-AF76-B1F2CEBE37B2}" destId="{75FBB74F-F653-4825-A76A-D6F6DCE2C51D}" srcOrd="0" destOrd="0" presId="urn:microsoft.com/office/officeart/2005/8/layout/pyramid2"/>
    <dgm:cxn modelId="{911378C6-A5B7-4AA1-A5B7-C9A19C12B6A1}" type="presParOf" srcId="{4FC4BAB8-4847-47DC-AF76-B1F2CEBE37B2}" destId="{8BB875F1-C73E-4B40-8FE6-4971743FF5F8}" srcOrd="1" destOrd="0" presId="urn:microsoft.com/office/officeart/2005/8/layout/pyramid2"/>
    <dgm:cxn modelId="{BCCBA4B7-6F38-460A-9CAF-5B4E83C69BE2}" type="presParOf" srcId="{8BB875F1-C73E-4B40-8FE6-4971743FF5F8}" destId="{22851183-FC3D-4C8D-837A-A9712CE74AB0}" srcOrd="0" destOrd="0" presId="urn:microsoft.com/office/officeart/2005/8/layout/pyramid2"/>
    <dgm:cxn modelId="{C23AB53E-56E1-4897-BE50-21E7315E2584}" type="presParOf" srcId="{8BB875F1-C73E-4B40-8FE6-4971743FF5F8}" destId="{2A966E06-7BFB-4F09-9270-62ABF397C19F}" srcOrd="1" destOrd="0" presId="urn:microsoft.com/office/officeart/2005/8/layout/pyramid2"/>
    <dgm:cxn modelId="{EF13AE2B-7DAD-4BA9-8062-1CB1FD605115}" type="presParOf" srcId="{8BB875F1-C73E-4B40-8FE6-4971743FF5F8}" destId="{F503D51A-0105-4D58-8732-9B1C9B97DD53}" srcOrd="2" destOrd="0" presId="urn:microsoft.com/office/officeart/2005/8/layout/pyramid2"/>
    <dgm:cxn modelId="{49975B81-32D4-45BE-81C5-DFD5874AC75D}" type="presParOf" srcId="{8BB875F1-C73E-4B40-8FE6-4971743FF5F8}" destId="{29285AA5-81A9-472E-A33E-B69C9A750EED}" srcOrd="3" destOrd="0" presId="urn:microsoft.com/office/officeart/2005/8/layout/pyramid2"/>
    <dgm:cxn modelId="{DF3297E8-ADEE-4182-8D29-BE68447DF0F4}" type="presParOf" srcId="{8BB875F1-C73E-4B40-8FE6-4971743FF5F8}" destId="{72274F7B-DC26-42DB-9B48-361CB68E0C40}" srcOrd="4" destOrd="0" presId="urn:microsoft.com/office/officeart/2005/8/layout/pyramid2"/>
    <dgm:cxn modelId="{E86A34D7-1FE7-406E-8134-105FF9485F2B}" type="presParOf" srcId="{8BB875F1-C73E-4B40-8FE6-4971743FF5F8}" destId="{6F0DBF19-B0BA-4A04-9AA4-FF0CA7FE3A6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C7C625-AFEA-4891-BCC4-40A53951CE60}" type="doc">
      <dgm:prSet loTypeId="urn:microsoft.com/office/officeart/2008/layout/RadialCluster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EC"/>
        </a:p>
      </dgm:t>
    </dgm:pt>
    <dgm:pt modelId="{1B27FF5B-F118-45C0-92ED-7C2084B519B5}">
      <dgm:prSet phldrT="[Texto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C" sz="2400" b="1" dirty="0" smtClean="0"/>
            <a:t>Importancia</a:t>
          </a:r>
          <a:endParaRPr lang="es-EC" sz="2400" b="1" dirty="0"/>
        </a:p>
      </dgm:t>
    </dgm:pt>
    <dgm:pt modelId="{982706BF-5299-4553-A8B0-3FF11AE43DB0}" type="parTrans" cxnId="{59186E39-3D58-46DD-9FEC-3876828434E4}">
      <dgm:prSet/>
      <dgm:spPr/>
      <dgm:t>
        <a:bodyPr/>
        <a:lstStyle/>
        <a:p>
          <a:endParaRPr lang="es-EC"/>
        </a:p>
      </dgm:t>
    </dgm:pt>
    <dgm:pt modelId="{A24570C0-E296-4CF5-B640-0BAD538A30F9}" type="sibTrans" cxnId="{59186E39-3D58-46DD-9FEC-3876828434E4}">
      <dgm:prSet/>
      <dgm:spPr/>
      <dgm:t>
        <a:bodyPr/>
        <a:lstStyle/>
        <a:p>
          <a:endParaRPr lang="es-EC"/>
        </a:p>
      </dgm:t>
    </dgm:pt>
    <dgm:pt modelId="{7702D462-FDC0-4FF6-BFCB-CE9ACDA27BB5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s-EC" sz="1800" dirty="0" smtClean="0"/>
            <a:t>Se necesitan para la gestión de la información, el uso de ordenadores, entre otras. </a:t>
          </a:r>
          <a:endParaRPr lang="es-EC" sz="1800" dirty="0"/>
        </a:p>
      </dgm:t>
    </dgm:pt>
    <dgm:pt modelId="{B3B26A28-CBDD-46C5-A332-4F9698CEFAD7}" type="parTrans" cxnId="{259184F5-8B2E-4DAE-ADB4-2FA2B9F5FAAD}">
      <dgm:prSet/>
      <dgm:spPr/>
      <dgm:t>
        <a:bodyPr/>
        <a:lstStyle/>
        <a:p>
          <a:endParaRPr lang="es-EC"/>
        </a:p>
      </dgm:t>
    </dgm:pt>
    <dgm:pt modelId="{BCB900A5-61FC-47B4-B19F-EE75101F767C}" type="sibTrans" cxnId="{259184F5-8B2E-4DAE-ADB4-2FA2B9F5FAAD}">
      <dgm:prSet/>
      <dgm:spPr/>
      <dgm:t>
        <a:bodyPr/>
        <a:lstStyle/>
        <a:p>
          <a:endParaRPr lang="es-EC"/>
        </a:p>
      </dgm:t>
    </dgm:pt>
    <dgm:pt modelId="{299C966A-890D-4FA6-B6DE-AB8E661B526C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s-EC" sz="1800" dirty="0" smtClean="0"/>
            <a:t>Elevan la calidad del proceso educativo.</a:t>
          </a:r>
          <a:endParaRPr lang="es-EC" sz="1800" dirty="0"/>
        </a:p>
      </dgm:t>
    </dgm:pt>
    <dgm:pt modelId="{2074776B-5B69-4953-B4AD-2F707E14C18A}" type="parTrans" cxnId="{C0797CBF-0315-4891-8E4E-A9DD4B8F44D8}">
      <dgm:prSet/>
      <dgm:spPr/>
      <dgm:t>
        <a:bodyPr/>
        <a:lstStyle/>
        <a:p>
          <a:endParaRPr lang="es-EC"/>
        </a:p>
      </dgm:t>
    </dgm:pt>
    <dgm:pt modelId="{491820DC-EA9D-4BD4-8D3C-59ECAE843301}" type="sibTrans" cxnId="{C0797CBF-0315-4891-8E4E-A9DD4B8F44D8}">
      <dgm:prSet/>
      <dgm:spPr/>
      <dgm:t>
        <a:bodyPr/>
        <a:lstStyle/>
        <a:p>
          <a:endParaRPr lang="es-EC"/>
        </a:p>
      </dgm:t>
    </dgm:pt>
    <dgm:pt modelId="{EF15533D-E173-4627-8CAE-0C7B266C93AA}">
      <dgm:prSet phldrT="[Texto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s-EC" sz="1800" dirty="0" smtClean="0"/>
            <a:t>Ayudan a acceder y contribuir a </a:t>
          </a:r>
          <a:r>
            <a:rPr lang="es-EC" sz="1800" smtClean="0"/>
            <a:t>las información. </a:t>
          </a:r>
          <a:endParaRPr lang="es-EC" sz="1800" dirty="0"/>
        </a:p>
      </dgm:t>
    </dgm:pt>
    <dgm:pt modelId="{F8F9EE39-8721-4E91-93BE-B7B3F9466F1A}" type="parTrans" cxnId="{F7DA5EDF-92C1-446A-8A9E-07C5ED7AAFF3}">
      <dgm:prSet/>
      <dgm:spPr/>
      <dgm:t>
        <a:bodyPr/>
        <a:lstStyle/>
        <a:p>
          <a:endParaRPr lang="es-EC"/>
        </a:p>
      </dgm:t>
    </dgm:pt>
    <dgm:pt modelId="{21FC80FB-71BD-4BDD-8281-9F98D5C349DF}" type="sibTrans" cxnId="{F7DA5EDF-92C1-446A-8A9E-07C5ED7AAFF3}">
      <dgm:prSet/>
      <dgm:spPr/>
      <dgm:t>
        <a:bodyPr/>
        <a:lstStyle/>
        <a:p>
          <a:endParaRPr lang="es-EC"/>
        </a:p>
      </dgm:t>
    </dgm:pt>
    <dgm:pt modelId="{1ABE1CDE-DE54-4982-BC58-D8964640E1CB}" type="pres">
      <dgm:prSet presAssocID="{51C7C625-AFEA-4891-BCC4-40A53951CE6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C"/>
        </a:p>
      </dgm:t>
    </dgm:pt>
    <dgm:pt modelId="{664B6A1F-838B-4C8D-B3D1-FB2B65173C28}" type="pres">
      <dgm:prSet presAssocID="{1B27FF5B-F118-45C0-92ED-7C2084B519B5}" presName="singleCycle" presStyleCnt="0"/>
      <dgm:spPr/>
      <dgm:t>
        <a:bodyPr/>
        <a:lstStyle/>
        <a:p>
          <a:endParaRPr lang="es-EC"/>
        </a:p>
      </dgm:t>
    </dgm:pt>
    <dgm:pt modelId="{AB1E1A38-5A4E-4271-9803-C2439A9B4CFA}" type="pres">
      <dgm:prSet presAssocID="{1B27FF5B-F118-45C0-92ED-7C2084B519B5}" presName="singleCenter" presStyleLbl="node1" presStyleIdx="0" presStyleCnt="4" custScaleX="149254" custLinFactNeighborX="633" custLinFactNeighborY="-14905">
        <dgm:presLayoutVars>
          <dgm:chMax val="7"/>
          <dgm:chPref val="7"/>
        </dgm:presLayoutVars>
      </dgm:prSet>
      <dgm:spPr/>
      <dgm:t>
        <a:bodyPr/>
        <a:lstStyle/>
        <a:p>
          <a:endParaRPr lang="es-EC"/>
        </a:p>
      </dgm:t>
    </dgm:pt>
    <dgm:pt modelId="{457FE73E-0AFF-43DF-8F1C-66B559A09B53}" type="pres">
      <dgm:prSet presAssocID="{B3B26A28-CBDD-46C5-A332-4F9698CEFAD7}" presName="Name56" presStyleLbl="parChTrans1D2" presStyleIdx="0" presStyleCnt="3"/>
      <dgm:spPr/>
      <dgm:t>
        <a:bodyPr/>
        <a:lstStyle/>
        <a:p>
          <a:endParaRPr lang="es-EC"/>
        </a:p>
      </dgm:t>
    </dgm:pt>
    <dgm:pt modelId="{C7B17BF9-D0F0-4F9B-87FF-CE6320BF9CB9}" type="pres">
      <dgm:prSet presAssocID="{7702D462-FDC0-4FF6-BFCB-CE9ACDA27BB5}" presName="text0" presStyleLbl="node1" presStyleIdx="1" presStyleCnt="4" custScaleX="261917" custScaleY="144663" custRadScaleRad="106517" custRadScaleInc="-93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A042B67-08D6-447E-BC7A-D1F1CD31B356}" type="pres">
      <dgm:prSet presAssocID="{2074776B-5B69-4953-B4AD-2F707E14C18A}" presName="Name56" presStyleLbl="parChTrans1D2" presStyleIdx="1" presStyleCnt="3"/>
      <dgm:spPr/>
      <dgm:t>
        <a:bodyPr/>
        <a:lstStyle/>
        <a:p>
          <a:endParaRPr lang="es-EC"/>
        </a:p>
      </dgm:t>
    </dgm:pt>
    <dgm:pt modelId="{49714608-E347-4FEB-9046-BEB7A5BA2AE2}" type="pres">
      <dgm:prSet presAssocID="{299C966A-890D-4FA6-B6DE-AB8E661B526C}" presName="text0" presStyleLbl="node1" presStyleIdx="2" presStyleCnt="4" custScaleX="245271" custScaleY="185241" custRadScaleRad="100014" custRadScaleInc="3537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83A3D10-DBC5-47CF-A290-0E18D97E3F5C}" type="pres">
      <dgm:prSet presAssocID="{F8F9EE39-8721-4E91-93BE-B7B3F9466F1A}" presName="Name56" presStyleLbl="parChTrans1D2" presStyleIdx="2" presStyleCnt="3"/>
      <dgm:spPr/>
      <dgm:t>
        <a:bodyPr/>
        <a:lstStyle/>
        <a:p>
          <a:endParaRPr lang="es-EC"/>
        </a:p>
      </dgm:t>
    </dgm:pt>
    <dgm:pt modelId="{684ACD41-71D7-4973-9D24-AB55800B4D7B}" type="pres">
      <dgm:prSet presAssocID="{EF15533D-E173-4627-8CAE-0C7B266C93AA}" presName="text0" presStyleLbl="node1" presStyleIdx="3" presStyleCnt="4" custScaleX="246316" custScaleY="183841" custRadScaleRad="96439" custRadScaleInc="-211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44BCB3C2-0487-4ED3-91B3-B182327323E7}" type="presOf" srcId="{EF15533D-E173-4627-8CAE-0C7B266C93AA}" destId="{684ACD41-71D7-4973-9D24-AB55800B4D7B}" srcOrd="0" destOrd="0" presId="urn:microsoft.com/office/officeart/2008/layout/RadialCluster"/>
    <dgm:cxn modelId="{67933C39-80A8-4F9F-B683-BAFE76F4B6AD}" type="presOf" srcId="{2074776B-5B69-4953-B4AD-2F707E14C18A}" destId="{FA042B67-08D6-447E-BC7A-D1F1CD31B356}" srcOrd="0" destOrd="0" presId="urn:microsoft.com/office/officeart/2008/layout/RadialCluster"/>
    <dgm:cxn modelId="{00799B2E-861E-4112-B5DD-398AF65CA6C1}" type="presOf" srcId="{299C966A-890D-4FA6-B6DE-AB8E661B526C}" destId="{49714608-E347-4FEB-9046-BEB7A5BA2AE2}" srcOrd="0" destOrd="0" presId="urn:microsoft.com/office/officeart/2008/layout/RadialCluster"/>
    <dgm:cxn modelId="{F7DA5EDF-92C1-446A-8A9E-07C5ED7AAFF3}" srcId="{1B27FF5B-F118-45C0-92ED-7C2084B519B5}" destId="{EF15533D-E173-4627-8CAE-0C7B266C93AA}" srcOrd="2" destOrd="0" parTransId="{F8F9EE39-8721-4E91-93BE-B7B3F9466F1A}" sibTransId="{21FC80FB-71BD-4BDD-8281-9F98D5C349DF}"/>
    <dgm:cxn modelId="{259184F5-8B2E-4DAE-ADB4-2FA2B9F5FAAD}" srcId="{1B27FF5B-F118-45C0-92ED-7C2084B519B5}" destId="{7702D462-FDC0-4FF6-BFCB-CE9ACDA27BB5}" srcOrd="0" destOrd="0" parTransId="{B3B26A28-CBDD-46C5-A332-4F9698CEFAD7}" sibTransId="{BCB900A5-61FC-47B4-B19F-EE75101F767C}"/>
    <dgm:cxn modelId="{C0797CBF-0315-4891-8E4E-A9DD4B8F44D8}" srcId="{1B27FF5B-F118-45C0-92ED-7C2084B519B5}" destId="{299C966A-890D-4FA6-B6DE-AB8E661B526C}" srcOrd="1" destOrd="0" parTransId="{2074776B-5B69-4953-B4AD-2F707E14C18A}" sibTransId="{491820DC-EA9D-4BD4-8D3C-59ECAE843301}"/>
    <dgm:cxn modelId="{3B7B4076-F417-4AC3-A981-BDC6D1E86094}" type="presOf" srcId="{7702D462-FDC0-4FF6-BFCB-CE9ACDA27BB5}" destId="{C7B17BF9-D0F0-4F9B-87FF-CE6320BF9CB9}" srcOrd="0" destOrd="0" presId="urn:microsoft.com/office/officeart/2008/layout/RadialCluster"/>
    <dgm:cxn modelId="{5502F7EF-3FDF-47F7-8366-890089BCF4E5}" type="presOf" srcId="{51C7C625-AFEA-4891-BCC4-40A53951CE60}" destId="{1ABE1CDE-DE54-4982-BC58-D8964640E1CB}" srcOrd="0" destOrd="0" presId="urn:microsoft.com/office/officeart/2008/layout/RadialCluster"/>
    <dgm:cxn modelId="{A8B661B8-85CF-4C95-9F96-3836D636D5B8}" type="presOf" srcId="{B3B26A28-CBDD-46C5-A332-4F9698CEFAD7}" destId="{457FE73E-0AFF-43DF-8F1C-66B559A09B53}" srcOrd="0" destOrd="0" presId="urn:microsoft.com/office/officeart/2008/layout/RadialCluster"/>
    <dgm:cxn modelId="{7A50DEDF-5835-42D5-B447-BE9DAEDA15E1}" type="presOf" srcId="{F8F9EE39-8721-4E91-93BE-B7B3F9466F1A}" destId="{783A3D10-DBC5-47CF-A290-0E18D97E3F5C}" srcOrd="0" destOrd="0" presId="urn:microsoft.com/office/officeart/2008/layout/RadialCluster"/>
    <dgm:cxn modelId="{F2333BC9-DA37-4546-A914-75567BC9C9E7}" type="presOf" srcId="{1B27FF5B-F118-45C0-92ED-7C2084B519B5}" destId="{AB1E1A38-5A4E-4271-9803-C2439A9B4CFA}" srcOrd="0" destOrd="0" presId="urn:microsoft.com/office/officeart/2008/layout/RadialCluster"/>
    <dgm:cxn modelId="{59186E39-3D58-46DD-9FEC-3876828434E4}" srcId="{51C7C625-AFEA-4891-BCC4-40A53951CE60}" destId="{1B27FF5B-F118-45C0-92ED-7C2084B519B5}" srcOrd="0" destOrd="0" parTransId="{982706BF-5299-4553-A8B0-3FF11AE43DB0}" sibTransId="{A24570C0-E296-4CF5-B640-0BAD538A30F9}"/>
    <dgm:cxn modelId="{35B813EF-D984-427E-8A1E-3412178271DE}" type="presParOf" srcId="{1ABE1CDE-DE54-4982-BC58-D8964640E1CB}" destId="{664B6A1F-838B-4C8D-B3D1-FB2B65173C28}" srcOrd="0" destOrd="0" presId="urn:microsoft.com/office/officeart/2008/layout/RadialCluster"/>
    <dgm:cxn modelId="{41A5171C-9CF8-4BB0-8A65-30A96C6F1DBD}" type="presParOf" srcId="{664B6A1F-838B-4C8D-B3D1-FB2B65173C28}" destId="{AB1E1A38-5A4E-4271-9803-C2439A9B4CFA}" srcOrd="0" destOrd="0" presId="urn:microsoft.com/office/officeart/2008/layout/RadialCluster"/>
    <dgm:cxn modelId="{71A34559-4D2E-4CE5-9785-832E301C0072}" type="presParOf" srcId="{664B6A1F-838B-4C8D-B3D1-FB2B65173C28}" destId="{457FE73E-0AFF-43DF-8F1C-66B559A09B53}" srcOrd="1" destOrd="0" presId="urn:microsoft.com/office/officeart/2008/layout/RadialCluster"/>
    <dgm:cxn modelId="{8B653B4C-FB7D-4A03-A571-4A38F2CD8012}" type="presParOf" srcId="{664B6A1F-838B-4C8D-B3D1-FB2B65173C28}" destId="{C7B17BF9-D0F0-4F9B-87FF-CE6320BF9CB9}" srcOrd="2" destOrd="0" presId="urn:microsoft.com/office/officeart/2008/layout/RadialCluster"/>
    <dgm:cxn modelId="{DC620413-47F6-45EB-8436-26E2B470E62F}" type="presParOf" srcId="{664B6A1F-838B-4C8D-B3D1-FB2B65173C28}" destId="{FA042B67-08D6-447E-BC7A-D1F1CD31B356}" srcOrd="3" destOrd="0" presId="urn:microsoft.com/office/officeart/2008/layout/RadialCluster"/>
    <dgm:cxn modelId="{9737B484-7435-49BD-8317-C7B3522451BD}" type="presParOf" srcId="{664B6A1F-838B-4C8D-B3D1-FB2B65173C28}" destId="{49714608-E347-4FEB-9046-BEB7A5BA2AE2}" srcOrd="4" destOrd="0" presId="urn:microsoft.com/office/officeart/2008/layout/RadialCluster"/>
    <dgm:cxn modelId="{ED1CADCE-F503-4E60-B3A8-CC64B179D8AE}" type="presParOf" srcId="{664B6A1F-838B-4C8D-B3D1-FB2B65173C28}" destId="{783A3D10-DBC5-47CF-A290-0E18D97E3F5C}" srcOrd="5" destOrd="0" presId="urn:microsoft.com/office/officeart/2008/layout/RadialCluster"/>
    <dgm:cxn modelId="{4BD04FAC-6B54-48A4-A5C7-BCF0A5FC53C0}" type="presParOf" srcId="{664B6A1F-838B-4C8D-B3D1-FB2B65173C28}" destId="{684ACD41-71D7-4973-9D24-AB55800B4D7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D625B-E9B4-4951-85DB-135AA7F8A0FB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C"/>
        </a:p>
      </dgm:t>
    </dgm:pt>
    <dgm:pt modelId="{E2629E10-BAE5-443C-82E2-B0236FAAA07C}">
      <dgm:prSet phldrT="[Texto]" custT="1"/>
      <dgm:spPr/>
      <dgm:t>
        <a:bodyPr/>
        <a:lstStyle/>
        <a:p>
          <a:r>
            <a:rPr lang="es-EC" sz="2400" dirty="0" smtClean="0"/>
            <a:t>Medios Transmisivos</a:t>
          </a:r>
        </a:p>
        <a:p>
          <a:r>
            <a:rPr lang="es-EC" sz="1700" dirty="0" smtClean="0"/>
            <a:t>Buscan la entrega de mensajes </a:t>
          </a:r>
          <a:endParaRPr lang="es-EC" sz="1700" dirty="0"/>
        </a:p>
      </dgm:t>
    </dgm:pt>
    <dgm:pt modelId="{A965B34A-4026-4FB8-87B0-88524C37C4D6}" type="parTrans" cxnId="{C3D5DC0E-D417-4275-B078-BFA357844A15}">
      <dgm:prSet/>
      <dgm:spPr/>
      <dgm:t>
        <a:bodyPr/>
        <a:lstStyle/>
        <a:p>
          <a:endParaRPr lang="es-EC"/>
        </a:p>
      </dgm:t>
    </dgm:pt>
    <dgm:pt modelId="{6746C982-9476-4381-B469-ABE848E83F41}" type="sibTrans" cxnId="{C3D5DC0E-D417-4275-B078-BFA357844A15}">
      <dgm:prSet/>
      <dgm:spPr/>
      <dgm:t>
        <a:bodyPr/>
        <a:lstStyle/>
        <a:p>
          <a:endParaRPr lang="es-EC"/>
        </a:p>
      </dgm:t>
    </dgm:pt>
    <dgm:pt modelId="{553FBF5C-1AA6-4AF7-9C14-9C22FB92B77A}">
      <dgm:prSet phldrT="[Texto]" custT="1"/>
      <dgm:spPr/>
      <dgm:t>
        <a:bodyPr/>
        <a:lstStyle/>
        <a:p>
          <a:r>
            <a:rPr lang="es-EC" sz="2400" dirty="0" smtClean="0">
              <a:latin typeface="+mj-lt"/>
            </a:rPr>
            <a:t>Medios Activos </a:t>
          </a:r>
        </a:p>
        <a:p>
          <a:r>
            <a:rPr lang="es-EC" sz="1400" dirty="0" smtClean="0"/>
            <a:t>Genera y afine sus ideas sobre el conocimiento a dicho objeto</a:t>
          </a:r>
          <a:endParaRPr lang="es-EC" sz="1400" dirty="0"/>
        </a:p>
      </dgm:t>
    </dgm:pt>
    <dgm:pt modelId="{6CB53DB7-07CF-4887-94A1-98DC657979C8}" type="parTrans" cxnId="{5BA4E39E-322C-414B-8FA4-7D6DDED7FC8D}">
      <dgm:prSet/>
      <dgm:spPr/>
      <dgm:t>
        <a:bodyPr/>
        <a:lstStyle/>
        <a:p>
          <a:endParaRPr lang="es-EC"/>
        </a:p>
      </dgm:t>
    </dgm:pt>
    <dgm:pt modelId="{6289CB9F-83C3-4528-A574-CAE050A1B465}" type="sibTrans" cxnId="{5BA4E39E-322C-414B-8FA4-7D6DDED7FC8D}">
      <dgm:prSet/>
      <dgm:spPr/>
      <dgm:t>
        <a:bodyPr/>
        <a:lstStyle/>
        <a:p>
          <a:endParaRPr lang="es-EC"/>
        </a:p>
      </dgm:t>
    </dgm:pt>
    <dgm:pt modelId="{FF5361FF-8AE1-4A68-A1F6-C5E947B282C2}">
      <dgm:prSet phldrT="[Texto]" custT="1"/>
      <dgm:spPr>
        <a:solidFill>
          <a:srgbClr val="FF6600"/>
        </a:solidFill>
      </dgm:spPr>
      <dgm:t>
        <a:bodyPr/>
        <a:lstStyle/>
        <a:p>
          <a:pPr algn="l"/>
          <a:r>
            <a:rPr lang="es-EC" sz="1200" dirty="0" smtClean="0"/>
            <a:t>*</a:t>
          </a:r>
          <a:r>
            <a:rPr lang="es-EC" sz="1400" dirty="0" smtClean="0"/>
            <a:t>Demostradores de procesos</a:t>
          </a:r>
        </a:p>
        <a:p>
          <a:pPr algn="l"/>
          <a:r>
            <a:rPr lang="es-EC" sz="1400" dirty="0" smtClean="0"/>
            <a:t>*Tutoriales para apropiación y afianzamiento</a:t>
          </a:r>
        </a:p>
        <a:p>
          <a:pPr algn="l"/>
          <a:r>
            <a:rPr lang="es-EC" sz="1400" dirty="0" smtClean="0"/>
            <a:t>*Ejercitadores de reglas o principios</a:t>
          </a:r>
        </a:p>
        <a:p>
          <a:pPr algn="l"/>
          <a:r>
            <a:rPr lang="es-EC" sz="1400" dirty="0" smtClean="0"/>
            <a:t>*Bibliotecas digitales, videotecas digitales, audio tecas</a:t>
          </a:r>
        </a:p>
        <a:p>
          <a:pPr algn="l"/>
          <a:r>
            <a:rPr lang="es-EC" sz="1400" dirty="0" smtClean="0"/>
            <a:t>*Sitios en la red para recopilación y distribución</a:t>
          </a:r>
        </a:p>
        <a:p>
          <a:pPr algn="l"/>
          <a:r>
            <a:rPr lang="es-EC" sz="1400" dirty="0" smtClean="0"/>
            <a:t>*Sistemas de automatización de patrones</a:t>
          </a:r>
        </a:p>
        <a:p>
          <a:pPr algn="ctr"/>
          <a:endParaRPr lang="es-EC" sz="1200" dirty="0"/>
        </a:p>
      </dgm:t>
    </dgm:pt>
    <dgm:pt modelId="{185327CE-9D56-4CBD-9ECE-D4F49A0FB03D}" type="parTrans" cxnId="{4DFAE922-BB9B-4B1C-B6C7-1B499E0A74F7}">
      <dgm:prSet/>
      <dgm:spPr/>
      <dgm:t>
        <a:bodyPr/>
        <a:lstStyle/>
        <a:p>
          <a:endParaRPr lang="es-EC"/>
        </a:p>
      </dgm:t>
    </dgm:pt>
    <dgm:pt modelId="{510EB710-D638-496C-B52E-D61101352C0A}" type="sibTrans" cxnId="{4DFAE922-BB9B-4B1C-B6C7-1B499E0A74F7}">
      <dgm:prSet/>
      <dgm:spPr/>
      <dgm:t>
        <a:bodyPr/>
        <a:lstStyle/>
        <a:p>
          <a:endParaRPr lang="es-EC"/>
        </a:p>
      </dgm:t>
    </dgm:pt>
    <dgm:pt modelId="{CCF47CE5-2348-456A-9B50-D52CFF9BB97E}">
      <dgm:prSet phldrT="[Texto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00B0F0"/>
        </a:solidFill>
      </dgm:spPr>
      <dgm:t>
        <a:bodyPr/>
        <a:lstStyle/>
        <a:p>
          <a:pPr algn="l"/>
          <a:endParaRPr lang="es-EC" sz="1300" dirty="0" smtClean="0"/>
        </a:p>
        <a:p>
          <a:pPr algn="l"/>
          <a:endParaRPr lang="es-EC" sz="1300" dirty="0" smtClean="0"/>
        </a:p>
        <a:p>
          <a:pPr algn="l"/>
          <a:r>
            <a:rPr lang="es-EC" sz="1300" dirty="0" smtClean="0"/>
            <a:t>*</a:t>
          </a:r>
          <a:r>
            <a:rPr lang="es-EC" sz="1400" dirty="0" smtClean="0"/>
            <a:t>Modeladores de fenómenos</a:t>
          </a:r>
        </a:p>
        <a:p>
          <a:pPr algn="l"/>
          <a:r>
            <a:rPr lang="es-EC" sz="1400" dirty="0" smtClean="0"/>
            <a:t>*Simuladores de procesos</a:t>
          </a:r>
        </a:p>
        <a:p>
          <a:pPr algn="l"/>
          <a:r>
            <a:rPr lang="es-EC" sz="1400" dirty="0" smtClean="0"/>
            <a:t>*Sensores digitales de calor, sonido, velocidad, acidez</a:t>
          </a:r>
        </a:p>
        <a:p>
          <a:pPr algn="l"/>
          <a:r>
            <a:rPr lang="es-EC" sz="1400" dirty="0" smtClean="0"/>
            <a:t>*Digitalizadores y generadores de imágenes</a:t>
          </a:r>
        </a:p>
        <a:p>
          <a:pPr algn="l"/>
          <a:r>
            <a:rPr lang="es-EC" sz="1400" dirty="0" smtClean="0"/>
            <a:t>*Calculadoras portátiles, numéricas</a:t>
          </a:r>
        </a:p>
        <a:p>
          <a:pPr algn="l"/>
          <a:r>
            <a:rPr lang="es-EC" sz="1400" dirty="0" smtClean="0"/>
            <a:t>*Juguetes electrónicos, mascotas electrónicas</a:t>
          </a:r>
        </a:p>
        <a:p>
          <a:pPr algn="l"/>
          <a:r>
            <a:rPr lang="es-EC" sz="1400" dirty="0" smtClean="0"/>
            <a:t>*Sistemas expertos en un dominio de contenido</a:t>
          </a:r>
        </a:p>
        <a:p>
          <a:pPr algn="l"/>
          <a:endParaRPr lang="es-EC" sz="1300" dirty="0" smtClean="0"/>
        </a:p>
        <a:p>
          <a:pPr algn="ctr"/>
          <a:endParaRPr lang="es-EC" sz="1300" dirty="0"/>
        </a:p>
      </dgm:t>
    </dgm:pt>
    <dgm:pt modelId="{721447BB-7669-4622-BCE8-77FBEF3ED057}" type="parTrans" cxnId="{913636E3-F8A1-4D81-A465-CD7DB767CEBC}">
      <dgm:prSet/>
      <dgm:spPr/>
      <dgm:t>
        <a:bodyPr/>
        <a:lstStyle/>
        <a:p>
          <a:endParaRPr lang="es-EC"/>
        </a:p>
      </dgm:t>
    </dgm:pt>
    <dgm:pt modelId="{7E4AF1C2-DE91-48B7-9B01-5939F642AF2B}" type="sibTrans" cxnId="{913636E3-F8A1-4D81-A465-CD7DB767CEBC}">
      <dgm:prSet/>
      <dgm:spPr/>
      <dgm:t>
        <a:bodyPr/>
        <a:lstStyle/>
        <a:p>
          <a:endParaRPr lang="es-EC"/>
        </a:p>
      </dgm:t>
    </dgm:pt>
    <dgm:pt modelId="{DD9E6102-2A8C-4804-9478-2DFC2B7BD3D8}" type="pres">
      <dgm:prSet presAssocID="{F96D625B-E9B4-4951-85DB-135AA7F8A0F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13A3AE15-D7EC-4EA5-8386-9BA67D5E1974}" type="pres">
      <dgm:prSet presAssocID="{F96D625B-E9B4-4951-85DB-135AA7F8A0FB}" presName="diamond" presStyleLbl="bgShp" presStyleIdx="0" presStyleCnt="1"/>
      <dgm:spPr/>
    </dgm:pt>
    <dgm:pt modelId="{9E5EA9C0-AA51-4EE9-B32A-162A16240D20}" type="pres">
      <dgm:prSet presAssocID="{F96D625B-E9B4-4951-85DB-135AA7F8A0FB}" presName="quad1" presStyleLbl="node1" presStyleIdx="0" presStyleCnt="4" custScaleX="221271" custScaleY="63556" custLinFactNeighborX="-83524" custLinFactNeighborY="-2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71FC505-50E3-40FF-9839-BB1734032DB0}" type="pres">
      <dgm:prSet presAssocID="{F96D625B-E9B4-4951-85DB-135AA7F8A0FB}" presName="quad2" presStyleLbl="node1" presStyleIdx="1" presStyleCnt="4" custScaleX="210094" custScaleY="67262" custLinFactNeighborX="56194" custLinFactNeighborY="-2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4759A4C-6580-473F-B726-8EB27A3D3328}" type="pres">
      <dgm:prSet presAssocID="{F96D625B-E9B4-4951-85DB-135AA7F8A0FB}" presName="quad3" presStyleLbl="node1" presStyleIdx="2" presStyleCnt="4" custScaleX="201906" custScaleY="138184" custLinFactNeighborX="-64669" custLinFactNeighborY="-93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C912741-9511-4F42-B67A-57B0B78A2D65}" type="pres">
      <dgm:prSet presAssocID="{F96D625B-E9B4-4951-85DB-135AA7F8A0FB}" presName="quad4" presStyleLbl="node1" presStyleIdx="3" presStyleCnt="4" custScaleX="218429" custScaleY="134638" custLinFactNeighborX="68045" custLinFactNeighborY="-48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913636E3-F8A1-4D81-A465-CD7DB767CEBC}" srcId="{F96D625B-E9B4-4951-85DB-135AA7F8A0FB}" destId="{CCF47CE5-2348-456A-9B50-D52CFF9BB97E}" srcOrd="3" destOrd="0" parTransId="{721447BB-7669-4622-BCE8-77FBEF3ED057}" sibTransId="{7E4AF1C2-DE91-48B7-9B01-5939F642AF2B}"/>
    <dgm:cxn modelId="{5BA4E39E-322C-414B-8FA4-7D6DDED7FC8D}" srcId="{F96D625B-E9B4-4951-85DB-135AA7F8A0FB}" destId="{553FBF5C-1AA6-4AF7-9C14-9C22FB92B77A}" srcOrd="1" destOrd="0" parTransId="{6CB53DB7-07CF-4887-94A1-98DC657979C8}" sibTransId="{6289CB9F-83C3-4528-A574-CAE050A1B465}"/>
    <dgm:cxn modelId="{1DBA539F-0D7B-45ED-BB4E-91702B7005B0}" type="presOf" srcId="{E2629E10-BAE5-443C-82E2-B0236FAAA07C}" destId="{9E5EA9C0-AA51-4EE9-B32A-162A16240D20}" srcOrd="0" destOrd="0" presId="urn:microsoft.com/office/officeart/2005/8/layout/matrix3"/>
    <dgm:cxn modelId="{513AFC5C-F7FD-4DF6-9CDE-608004242F39}" type="presOf" srcId="{553FBF5C-1AA6-4AF7-9C14-9C22FB92B77A}" destId="{671FC505-50E3-40FF-9839-BB1734032DB0}" srcOrd="0" destOrd="0" presId="urn:microsoft.com/office/officeart/2005/8/layout/matrix3"/>
    <dgm:cxn modelId="{4DFAE922-BB9B-4B1C-B6C7-1B499E0A74F7}" srcId="{F96D625B-E9B4-4951-85DB-135AA7F8A0FB}" destId="{FF5361FF-8AE1-4A68-A1F6-C5E947B282C2}" srcOrd="2" destOrd="0" parTransId="{185327CE-9D56-4CBD-9ECE-D4F49A0FB03D}" sibTransId="{510EB710-D638-496C-B52E-D61101352C0A}"/>
    <dgm:cxn modelId="{C3D5DC0E-D417-4275-B078-BFA357844A15}" srcId="{F96D625B-E9B4-4951-85DB-135AA7F8A0FB}" destId="{E2629E10-BAE5-443C-82E2-B0236FAAA07C}" srcOrd="0" destOrd="0" parTransId="{A965B34A-4026-4FB8-87B0-88524C37C4D6}" sibTransId="{6746C982-9476-4381-B469-ABE848E83F41}"/>
    <dgm:cxn modelId="{E9BF5077-94F5-4CC3-974E-A2C8D4FE874F}" type="presOf" srcId="{F96D625B-E9B4-4951-85DB-135AA7F8A0FB}" destId="{DD9E6102-2A8C-4804-9478-2DFC2B7BD3D8}" srcOrd="0" destOrd="0" presId="urn:microsoft.com/office/officeart/2005/8/layout/matrix3"/>
    <dgm:cxn modelId="{4BACF9BF-0218-419A-96E6-FDB1BC92D503}" type="presOf" srcId="{FF5361FF-8AE1-4A68-A1F6-C5E947B282C2}" destId="{F4759A4C-6580-473F-B726-8EB27A3D3328}" srcOrd="0" destOrd="0" presId="urn:microsoft.com/office/officeart/2005/8/layout/matrix3"/>
    <dgm:cxn modelId="{1D45EB6E-0F40-4CFF-A098-59B8F7C2658E}" type="presOf" srcId="{CCF47CE5-2348-456A-9B50-D52CFF9BB97E}" destId="{4C912741-9511-4F42-B67A-57B0B78A2D65}" srcOrd="0" destOrd="0" presId="urn:microsoft.com/office/officeart/2005/8/layout/matrix3"/>
    <dgm:cxn modelId="{0BBD0A93-36E6-43B9-9210-6C56BB913C58}" type="presParOf" srcId="{DD9E6102-2A8C-4804-9478-2DFC2B7BD3D8}" destId="{13A3AE15-D7EC-4EA5-8386-9BA67D5E1974}" srcOrd="0" destOrd="0" presId="urn:microsoft.com/office/officeart/2005/8/layout/matrix3"/>
    <dgm:cxn modelId="{6F62B5DD-590B-4CAF-A1DA-51AE123FDD3E}" type="presParOf" srcId="{DD9E6102-2A8C-4804-9478-2DFC2B7BD3D8}" destId="{9E5EA9C0-AA51-4EE9-B32A-162A16240D20}" srcOrd="1" destOrd="0" presId="urn:microsoft.com/office/officeart/2005/8/layout/matrix3"/>
    <dgm:cxn modelId="{CFA8D2BB-C15B-4C44-820F-F5F8AC916F03}" type="presParOf" srcId="{DD9E6102-2A8C-4804-9478-2DFC2B7BD3D8}" destId="{671FC505-50E3-40FF-9839-BB1734032DB0}" srcOrd="2" destOrd="0" presId="urn:microsoft.com/office/officeart/2005/8/layout/matrix3"/>
    <dgm:cxn modelId="{8401634B-DC4F-42AF-9155-BDAA1DB27FAB}" type="presParOf" srcId="{DD9E6102-2A8C-4804-9478-2DFC2B7BD3D8}" destId="{F4759A4C-6580-473F-B726-8EB27A3D3328}" srcOrd="3" destOrd="0" presId="urn:microsoft.com/office/officeart/2005/8/layout/matrix3"/>
    <dgm:cxn modelId="{48D1DB9A-A0DD-4565-BE28-E790ACCE7207}" type="presParOf" srcId="{DD9E6102-2A8C-4804-9478-2DFC2B7BD3D8}" destId="{4C912741-9511-4F42-B67A-57B0B78A2D6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0F4B2E-F146-4A51-BFF3-E2BDAC1DD270}" type="doc">
      <dgm:prSet loTypeId="urn:diagrams.loki3.com/VaryingWidthList+Icon" loCatId="officeonline" qsTypeId="urn:microsoft.com/office/officeart/2005/8/quickstyle/simple1" qsCatId="simple" csTypeId="urn:microsoft.com/office/officeart/2005/8/colors/colorful1" csCatId="colorful" phldr="1"/>
      <dgm:spPr/>
    </dgm:pt>
    <dgm:pt modelId="{6162F0A3-477E-48D4-AAF2-6E46AEEC3B96}">
      <dgm:prSet phldrT="[Texto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C" sz="1400" dirty="0"/>
        </a:p>
      </dgm:t>
    </dgm:pt>
    <dgm:pt modelId="{FB950398-34CA-4D6F-8CF9-E063B7409F4B}" type="parTrans" cxnId="{0C63FF35-15BA-48DF-ADD2-C06865998BC9}">
      <dgm:prSet/>
      <dgm:spPr/>
      <dgm:t>
        <a:bodyPr/>
        <a:lstStyle/>
        <a:p>
          <a:endParaRPr lang="es-EC"/>
        </a:p>
      </dgm:t>
    </dgm:pt>
    <dgm:pt modelId="{CBFD171D-6911-4C93-B4C9-992C9562DC85}" type="sibTrans" cxnId="{0C63FF35-15BA-48DF-ADD2-C06865998BC9}">
      <dgm:prSet/>
      <dgm:spPr/>
      <dgm:t>
        <a:bodyPr/>
        <a:lstStyle/>
        <a:p>
          <a:endParaRPr lang="es-EC"/>
        </a:p>
      </dgm:t>
    </dgm:pt>
    <dgm:pt modelId="{7C4A15DE-D0BF-4EE4-A3B1-428B6A68F007}">
      <dgm:prSet phldrT="[Texto]"/>
      <dgm:spPr/>
      <dgm:t>
        <a:bodyPr/>
        <a:lstStyle/>
        <a:p>
          <a:endParaRPr lang="es-EC" dirty="0"/>
        </a:p>
      </dgm:t>
    </dgm:pt>
    <dgm:pt modelId="{C6A8B140-514D-4E02-A958-7892F88479C1}" type="parTrans" cxnId="{7188CF4B-4516-47FC-AE16-4FA9010F83C1}">
      <dgm:prSet/>
      <dgm:spPr/>
      <dgm:t>
        <a:bodyPr/>
        <a:lstStyle/>
        <a:p>
          <a:endParaRPr lang="es-EC"/>
        </a:p>
      </dgm:t>
    </dgm:pt>
    <dgm:pt modelId="{83DF1E86-9755-4B7F-978A-A2ED35796D9A}" type="sibTrans" cxnId="{7188CF4B-4516-47FC-AE16-4FA9010F83C1}">
      <dgm:prSet/>
      <dgm:spPr/>
      <dgm:t>
        <a:bodyPr/>
        <a:lstStyle/>
        <a:p>
          <a:endParaRPr lang="es-EC"/>
        </a:p>
      </dgm:t>
    </dgm:pt>
    <dgm:pt modelId="{8E9D5BB7-2024-422D-91AC-3AC70DA5AD5F}">
      <dgm:prSet phldrT="[Texto]"/>
      <dgm:spPr/>
      <dgm:t>
        <a:bodyPr/>
        <a:lstStyle/>
        <a:p>
          <a:endParaRPr lang="es-EC" dirty="0"/>
        </a:p>
      </dgm:t>
    </dgm:pt>
    <dgm:pt modelId="{5AA4F841-D13A-422B-8EC4-1DF134D2DFDA}" type="parTrans" cxnId="{22F9965D-7C96-45B0-A444-9C7477E7765E}">
      <dgm:prSet/>
      <dgm:spPr/>
      <dgm:t>
        <a:bodyPr/>
        <a:lstStyle/>
        <a:p>
          <a:endParaRPr lang="es-EC"/>
        </a:p>
      </dgm:t>
    </dgm:pt>
    <dgm:pt modelId="{2C20C8F3-17DA-4289-BA09-264886776650}" type="sibTrans" cxnId="{22F9965D-7C96-45B0-A444-9C7477E7765E}">
      <dgm:prSet/>
      <dgm:spPr/>
      <dgm:t>
        <a:bodyPr/>
        <a:lstStyle/>
        <a:p>
          <a:endParaRPr lang="es-EC"/>
        </a:p>
      </dgm:t>
    </dgm:pt>
    <dgm:pt modelId="{1538E092-3796-4737-817C-E84FCA9223E8}" type="pres">
      <dgm:prSet presAssocID="{890F4B2E-F146-4A51-BFF3-E2BDAC1DD270}" presName="Name0" presStyleCnt="0">
        <dgm:presLayoutVars>
          <dgm:resizeHandles/>
        </dgm:presLayoutVars>
      </dgm:prSet>
      <dgm:spPr/>
    </dgm:pt>
    <dgm:pt modelId="{795F0306-CC42-40F3-8021-156958079E56}" type="pres">
      <dgm:prSet presAssocID="{6162F0A3-477E-48D4-AAF2-6E46AEEC3B96}" presName="text" presStyleLbl="node1" presStyleIdx="0" presStyleCnt="3" custScaleX="80967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21D2C855-8064-48EB-B621-50B177A8A94C}" type="pres">
      <dgm:prSet presAssocID="{CBFD171D-6911-4C93-B4C9-992C9562DC85}" presName="space" presStyleCnt="0"/>
      <dgm:spPr/>
    </dgm:pt>
    <dgm:pt modelId="{A92A810C-5277-4E95-8F71-A8C3C7754547}" type="pres">
      <dgm:prSet presAssocID="{7C4A15DE-D0BF-4EE4-A3B1-428B6A68F007}" presName="text" presStyleLbl="node1" presStyleIdx="1" presStyleCnt="3" custScaleX="817343" custLinFactNeighborX="2853" custLinFactNeighborY="24671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6084DDF-B375-472C-B9FF-0DCFF749E957}" type="pres">
      <dgm:prSet presAssocID="{83DF1E86-9755-4B7F-978A-A2ED35796D9A}" presName="space" presStyleCnt="0"/>
      <dgm:spPr/>
    </dgm:pt>
    <dgm:pt modelId="{D15429EB-B6C3-482A-A0B0-A81EF923D5F6}" type="pres">
      <dgm:prSet presAssocID="{8E9D5BB7-2024-422D-91AC-3AC70DA5AD5F}" presName="text" presStyleLbl="node1" presStyleIdx="2" presStyleCnt="3" custScaleX="810507" custScaleY="82937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7188CF4B-4516-47FC-AE16-4FA9010F83C1}" srcId="{890F4B2E-F146-4A51-BFF3-E2BDAC1DD270}" destId="{7C4A15DE-D0BF-4EE4-A3B1-428B6A68F007}" srcOrd="1" destOrd="0" parTransId="{C6A8B140-514D-4E02-A958-7892F88479C1}" sibTransId="{83DF1E86-9755-4B7F-978A-A2ED35796D9A}"/>
    <dgm:cxn modelId="{51B62EF0-3259-4ABD-AC0B-8CB7A443357B}" type="presOf" srcId="{8E9D5BB7-2024-422D-91AC-3AC70DA5AD5F}" destId="{D15429EB-B6C3-482A-A0B0-A81EF923D5F6}" srcOrd="0" destOrd="0" presId="urn:diagrams.loki3.com/VaryingWidthList+Icon"/>
    <dgm:cxn modelId="{FEBE1C3E-B025-4DBD-B278-24845CE873D2}" type="presOf" srcId="{7C4A15DE-D0BF-4EE4-A3B1-428B6A68F007}" destId="{A92A810C-5277-4E95-8F71-A8C3C7754547}" srcOrd="0" destOrd="0" presId="urn:diagrams.loki3.com/VaryingWidthList+Icon"/>
    <dgm:cxn modelId="{E8149E0A-117D-4CB2-AE1A-C14597CE70DF}" type="presOf" srcId="{6162F0A3-477E-48D4-AAF2-6E46AEEC3B96}" destId="{795F0306-CC42-40F3-8021-156958079E56}" srcOrd="0" destOrd="0" presId="urn:diagrams.loki3.com/VaryingWidthList+Icon"/>
    <dgm:cxn modelId="{7C2B7E84-C634-473F-B2A2-B465D1A0F4FB}" type="presOf" srcId="{890F4B2E-F146-4A51-BFF3-E2BDAC1DD270}" destId="{1538E092-3796-4737-817C-E84FCA9223E8}" srcOrd="0" destOrd="0" presId="urn:diagrams.loki3.com/VaryingWidthList+Icon"/>
    <dgm:cxn modelId="{22F9965D-7C96-45B0-A444-9C7477E7765E}" srcId="{890F4B2E-F146-4A51-BFF3-E2BDAC1DD270}" destId="{8E9D5BB7-2024-422D-91AC-3AC70DA5AD5F}" srcOrd="2" destOrd="0" parTransId="{5AA4F841-D13A-422B-8EC4-1DF134D2DFDA}" sibTransId="{2C20C8F3-17DA-4289-BA09-264886776650}"/>
    <dgm:cxn modelId="{0C63FF35-15BA-48DF-ADD2-C06865998BC9}" srcId="{890F4B2E-F146-4A51-BFF3-E2BDAC1DD270}" destId="{6162F0A3-477E-48D4-AAF2-6E46AEEC3B96}" srcOrd="0" destOrd="0" parTransId="{FB950398-34CA-4D6F-8CF9-E063B7409F4B}" sibTransId="{CBFD171D-6911-4C93-B4C9-992C9562DC85}"/>
    <dgm:cxn modelId="{C200E70A-F080-4E3E-84AE-9CA4A80CF573}" type="presParOf" srcId="{1538E092-3796-4737-817C-E84FCA9223E8}" destId="{795F0306-CC42-40F3-8021-156958079E56}" srcOrd="0" destOrd="0" presId="urn:diagrams.loki3.com/VaryingWidthList+Icon"/>
    <dgm:cxn modelId="{268D465C-58E7-4B87-9049-B850F3A29F67}" type="presParOf" srcId="{1538E092-3796-4737-817C-E84FCA9223E8}" destId="{21D2C855-8064-48EB-B621-50B177A8A94C}" srcOrd="1" destOrd="0" presId="urn:diagrams.loki3.com/VaryingWidthList+Icon"/>
    <dgm:cxn modelId="{2232C72E-E965-49EF-9DBA-19BD648C96C9}" type="presParOf" srcId="{1538E092-3796-4737-817C-E84FCA9223E8}" destId="{A92A810C-5277-4E95-8F71-A8C3C7754547}" srcOrd="2" destOrd="0" presId="urn:diagrams.loki3.com/VaryingWidthList+Icon"/>
    <dgm:cxn modelId="{88293D40-11C7-492F-BB54-5FE86E213344}" type="presParOf" srcId="{1538E092-3796-4737-817C-E84FCA9223E8}" destId="{16084DDF-B375-472C-B9FF-0DCFF749E957}" srcOrd="3" destOrd="0" presId="urn:diagrams.loki3.com/VaryingWidthList+Icon"/>
    <dgm:cxn modelId="{416B3BC1-EAC1-4DB8-B36F-DD6E1D242209}" type="presParOf" srcId="{1538E092-3796-4737-817C-E84FCA9223E8}" destId="{D15429EB-B6C3-482A-A0B0-A81EF923D5F6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BB74F-F653-4825-A76A-D6F6DCE2C51D}">
      <dsp:nvSpPr>
        <dsp:cNvPr id="0" name=""/>
        <dsp:cNvSpPr/>
      </dsp:nvSpPr>
      <dsp:spPr>
        <a:xfrm>
          <a:off x="347629" y="0"/>
          <a:ext cx="4696296" cy="4696296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851183-FC3D-4C8D-837A-A9712CE74AB0}">
      <dsp:nvSpPr>
        <dsp:cNvPr id="0" name=""/>
        <dsp:cNvSpPr/>
      </dsp:nvSpPr>
      <dsp:spPr>
        <a:xfrm>
          <a:off x="2664305" y="504056"/>
          <a:ext cx="3052592" cy="1111701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kern="1200" dirty="0" smtClean="0"/>
            <a:t>Son instrumentos de pensamiento y cultura.</a:t>
          </a:r>
          <a:endParaRPr lang="es-EC" sz="1900" kern="1200" dirty="0"/>
        </a:p>
      </dsp:txBody>
      <dsp:txXfrm>
        <a:off x="2718574" y="558325"/>
        <a:ext cx="2944054" cy="1003163"/>
      </dsp:txXfrm>
    </dsp:sp>
    <dsp:sp modelId="{F503D51A-0105-4D58-8732-9B1C9B97DD53}">
      <dsp:nvSpPr>
        <dsp:cNvPr id="0" name=""/>
        <dsp:cNvSpPr/>
      </dsp:nvSpPr>
      <dsp:spPr>
        <a:xfrm>
          <a:off x="2664305" y="1728192"/>
          <a:ext cx="3052592" cy="1111701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900" kern="1200" dirty="0" smtClean="0"/>
            <a:t>Expanden nuestras habilidades intelectuales.</a:t>
          </a:r>
          <a:endParaRPr lang="es-EC" sz="1900" kern="1200" dirty="0"/>
        </a:p>
      </dsp:txBody>
      <dsp:txXfrm>
        <a:off x="2718574" y="1782461"/>
        <a:ext cx="2944054" cy="1003163"/>
      </dsp:txXfrm>
    </dsp:sp>
    <dsp:sp modelId="{72274F7B-DC26-42DB-9B48-361CB68E0C40}">
      <dsp:nvSpPr>
        <dsp:cNvPr id="0" name=""/>
        <dsp:cNvSpPr/>
      </dsp:nvSpPr>
      <dsp:spPr>
        <a:xfrm>
          <a:off x="2664305" y="3024337"/>
          <a:ext cx="3052592" cy="1111701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Son elementos didácticos, educativos y herramientas intelectuales.. </a:t>
          </a:r>
          <a:endParaRPr lang="es-EC" sz="1900" kern="1200" dirty="0"/>
        </a:p>
      </dsp:txBody>
      <dsp:txXfrm>
        <a:off x="2718574" y="3078606"/>
        <a:ext cx="2944054" cy="1003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E1A38-5A4E-4271-9803-C2439A9B4CFA}">
      <dsp:nvSpPr>
        <dsp:cNvPr id="0" name=""/>
        <dsp:cNvSpPr/>
      </dsp:nvSpPr>
      <dsp:spPr>
        <a:xfrm>
          <a:off x="1998564" y="1483247"/>
          <a:ext cx="2160243" cy="144736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Importancia</a:t>
          </a:r>
          <a:endParaRPr lang="es-EC" sz="2400" b="1" kern="1200" dirty="0"/>
        </a:p>
      </dsp:txBody>
      <dsp:txXfrm>
        <a:off x="2069218" y="1553901"/>
        <a:ext cx="2018935" cy="1306052"/>
      </dsp:txXfrm>
    </dsp:sp>
    <dsp:sp modelId="{457FE73E-0AFF-43DF-8F1C-66B559A09B53}">
      <dsp:nvSpPr>
        <dsp:cNvPr id="0" name=""/>
        <dsp:cNvSpPr/>
      </dsp:nvSpPr>
      <dsp:spPr>
        <a:xfrm rot="16087228">
          <a:off x="2984779" y="1415352"/>
          <a:ext cx="1358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586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17BF9-D0F0-4F9B-87FF-CE6320BF9CB9}">
      <dsp:nvSpPr>
        <dsp:cNvPr id="0" name=""/>
        <dsp:cNvSpPr/>
      </dsp:nvSpPr>
      <dsp:spPr>
        <a:xfrm>
          <a:off x="1757518" y="-55385"/>
          <a:ext cx="2539892" cy="1402843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Se necesitan para la gestión de la información, el uso de ordenadores, entre otras. </a:t>
          </a:r>
          <a:endParaRPr lang="es-EC" sz="1800" kern="1200" dirty="0"/>
        </a:p>
      </dsp:txBody>
      <dsp:txXfrm>
        <a:off x="1825999" y="13096"/>
        <a:ext cx="2402930" cy="1265881"/>
      </dsp:txXfrm>
    </dsp:sp>
    <dsp:sp modelId="{FA042B67-08D6-447E-BC7A-D1F1CD31B356}">
      <dsp:nvSpPr>
        <dsp:cNvPr id="0" name=""/>
        <dsp:cNvSpPr/>
      </dsp:nvSpPr>
      <dsp:spPr>
        <a:xfrm rot="2623624">
          <a:off x="3804568" y="3007094"/>
          <a:ext cx="2213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05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14608-E347-4FEB-9046-BEB7A5BA2AE2}">
      <dsp:nvSpPr>
        <dsp:cNvPr id="0" name=""/>
        <dsp:cNvSpPr/>
      </dsp:nvSpPr>
      <dsp:spPr>
        <a:xfrm>
          <a:off x="3744941" y="3083580"/>
          <a:ext cx="2378470" cy="179634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Elevan la calidad del proceso educativo.</a:t>
          </a:r>
          <a:endParaRPr lang="es-EC" sz="1800" kern="1200" dirty="0"/>
        </a:p>
      </dsp:txBody>
      <dsp:txXfrm>
        <a:off x="3832631" y="3171270"/>
        <a:ext cx="2203090" cy="1620960"/>
      </dsp:txXfrm>
    </dsp:sp>
    <dsp:sp modelId="{783A3D10-DBC5-47CF-A290-0E18D97E3F5C}">
      <dsp:nvSpPr>
        <dsp:cNvPr id="0" name=""/>
        <dsp:cNvSpPr/>
      </dsp:nvSpPr>
      <dsp:spPr>
        <a:xfrm rot="8181694">
          <a:off x="2120247" y="3010488"/>
          <a:ext cx="2315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50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CD41-71D7-4973-9D24-AB55800B4D7B}">
      <dsp:nvSpPr>
        <dsp:cNvPr id="0" name=""/>
        <dsp:cNvSpPr/>
      </dsp:nvSpPr>
      <dsp:spPr>
        <a:xfrm>
          <a:off x="23139" y="3090368"/>
          <a:ext cx="2388604" cy="1782764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kern="1200" dirty="0" smtClean="0"/>
            <a:t>Ayudan a acceder y contribuir a </a:t>
          </a:r>
          <a:r>
            <a:rPr lang="es-EC" sz="1800" kern="1200" smtClean="0"/>
            <a:t>las información. </a:t>
          </a:r>
          <a:endParaRPr lang="es-EC" sz="1800" kern="1200" dirty="0"/>
        </a:p>
      </dsp:txBody>
      <dsp:txXfrm>
        <a:off x="110166" y="3177395"/>
        <a:ext cx="2214550" cy="1608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3AE15-D7EC-4EA5-8386-9BA67D5E1974}">
      <dsp:nvSpPr>
        <dsp:cNvPr id="0" name=""/>
        <dsp:cNvSpPr/>
      </dsp:nvSpPr>
      <dsp:spPr>
        <a:xfrm>
          <a:off x="2065687" y="0"/>
          <a:ext cx="5040560" cy="504056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EA9C0-AA51-4EE9-B32A-162A16240D20}">
      <dsp:nvSpPr>
        <dsp:cNvPr id="0" name=""/>
        <dsp:cNvSpPr/>
      </dsp:nvSpPr>
      <dsp:spPr>
        <a:xfrm>
          <a:off x="0" y="432047"/>
          <a:ext cx="4349786" cy="12493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/>
            <a:t>Medios Transmisivos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700" kern="1200" dirty="0" smtClean="0"/>
            <a:t>Buscan la entrega de mensajes </a:t>
          </a:r>
          <a:endParaRPr lang="es-EC" sz="1700" kern="1200" dirty="0"/>
        </a:p>
      </dsp:txBody>
      <dsp:txXfrm>
        <a:off x="60990" y="493037"/>
        <a:ext cx="4227806" cy="1127415"/>
      </dsp:txXfrm>
    </dsp:sp>
    <dsp:sp modelId="{671FC505-50E3-40FF-9839-BB1734032DB0}">
      <dsp:nvSpPr>
        <dsp:cNvPr id="0" name=""/>
        <dsp:cNvSpPr/>
      </dsp:nvSpPr>
      <dsp:spPr>
        <a:xfrm>
          <a:off x="4684123" y="432047"/>
          <a:ext cx="4130066" cy="1322248"/>
        </a:xfrm>
        <a:prstGeom prst="roundRect">
          <a:avLst/>
        </a:prstGeom>
        <a:solidFill>
          <a:schemeClr val="accent4">
            <a:hueOff val="-906223"/>
            <a:satOff val="-1409"/>
            <a:lumOff val="71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kern="1200" dirty="0" smtClean="0">
              <a:latin typeface="+mj-lt"/>
            </a:rPr>
            <a:t>Medios Activos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Genera y afine sus ideas sobre el conocimiento a dicho objeto</a:t>
          </a:r>
          <a:endParaRPr lang="es-EC" sz="1400" kern="1200" dirty="0"/>
        </a:p>
      </dsp:txBody>
      <dsp:txXfrm>
        <a:off x="4748670" y="496594"/>
        <a:ext cx="4000972" cy="1193154"/>
      </dsp:txXfrm>
    </dsp:sp>
    <dsp:sp modelId="{F4759A4C-6580-473F-B726-8EB27A3D3328}">
      <dsp:nvSpPr>
        <dsp:cNvPr id="0" name=""/>
        <dsp:cNvSpPr/>
      </dsp:nvSpPr>
      <dsp:spPr>
        <a:xfrm>
          <a:off x="271621" y="2036082"/>
          <a:ext cx="3969105" cy="2716446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200" kern="1200" dirty="0" smtClean="0"/>
            <a:t>*</a:t>
          </a:r>
          <a:r>
            <a:rPr lang="es-EC" sz="1400" kern="1200" dirty="0" smtClean="0"/>
            <a:t>Demostradores de procesos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*Tutoriales para apropiación y afianzamiento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*Ejercitadores de reglas o principios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*Bibliotecas digitales, videotecas digitales, audio tecas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*Sitios en la red para recopilación y distribución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*Sistemas de automatización de patrones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200" kern="1200" dirty="0"/>
        </a:p>
      </dsp:txBody>
      <dsp:txXfrm>
        <a:off x="404227" y="2168688"/>
        <a:ext cx="3703893" cy="2451234"/>
      </dsp:txXfrm>
    </dsp:sp>
    <dsp:sp modelId="{4C912741-9511-4F42-B67A-57B0B78A2D65}">
      <dsp:nvSpPr>
        <dsp:cNvPr id="0" name=""/>
        <dsp:cNvSpPr/>
      </dsp:nvSpPr>
      <dsp:spPr>
        <a:xfrm>
          <a:off x="4835167" y="2160243"/>
          <a:ext cx="4293917" cy="2646738"/>
        </a:xfrm>
        <a:prstGeom prst="roundRect">
          <a:avLst/>
        </a:prstGeom>
        <a:solidFill>
          <a:srgbClr val="00B0F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300" kern="1200" dirty="0" smtClean="0"/>
            <a:t>*</a:t>
          </a:r>
          <a:r>
            <a:rPr lang="es-EC" sz="1400" kern="1200" dirty="0" smtClean="0"/>
            <a:t>Modeladores de fenómenos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*Simuladores de procesos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*Sensores digitales de calor, sonido, velocidad, acidez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*Digitalizadores y generadores de imágenes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*Calculadoras portátiles, numéricas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*Juguetes electrónicos, mascotas electrónicas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400" kern="1200" dirty="0" smtClean="0"/>
            <a:t>*Sistemas expertos en un dominio de contenido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300" kern="1200" dirty="0"/>
        </a:p>
      </dsp:txBody>
      <dsp:txXfrm>
        <a:off x="4964370" y="2289446"/>
        <a:ext cx="4035511" cy="2388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F0306-CC42-40F3-8021-156958079E56}">
      <dsp:nvSpPr>
        <dsp:cNvPr id="0" name=""/>
        <dsp:cNvSpPr/>
      </dsp:nvSpPr>
      <dsp:spPr>
        <a:xfrm>
          <a:off x="288032" y="609"/>
          <a:ext cx="5829645" cy="2300886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1400" kern="1200" dirty="0"/>
        </a:p>
      </dsp:txBody>
      <dsp:txXfrm>
        <a:off x="288032" y="609"/>
        <a:ext cx="5829645" cy="2300886"/>
      </dsp:txXfrm>
    </dsp:sp>
    <dsp:sp modelId="{A92A810C-5277-4E95-8F71-A8C3C7754547}">
      <dsp:nvSpPr>
        <dsp:cNvPr id="0" name=""/>
        <dsp:cNvSpPr/>
      </dsp:nvSpPr>
      <dsp:spPr>
        <a:xfrm>
          <a:off x="280962" y="2444923"/>
          <a:ext cx="5884869" cy="23008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6500" kern="1200" dirty="0"/>
        </a:p>
      </dsp:txBody>
      <dsp:txXfrm>
        <a:off x="280962" y="2444923"/>
        <a:ext cx="5884869" cy="2300886"/>
      </dsp:txXfrm>
    </dsp:sp>
    <dsp:sp modelId="{D15429EB-B6C3-482A-A0B0-A81EF923D5F6}">
      <dsp:nvSpPr>
        <dsp:cNvPr id="0" name=""/>
        <dsp:cNvSpPr/>
      </dsp:nvSpPr>
      <dsp:spPr>
        <a:xfrm>
          <a:off x="285030" y="4832471"/>
          <a:ext cx="5835650" cy="19082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C" sz="6500" kern="1200" dirty="0"/>
        </a:p>
      </dsp:txBody>
      <dsp:txXfrm>
        <a:off x="285030" y="4832471"/>
        <a:ext cx="5835650" cy="190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+Icon">
  <dgm:title val="Lista de ancho variable"/>
  <dgm:desc val="Se usa para destacar elementos con diferentes importancias. Adecuado para grandes cantidades de texto de nivel 1. El ancho de cada forma se determina de forma independiente según su texto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C322A-697A-469F-9485-BB5FC7E7595F}" type="datetimeFigureOut">
              <a:rPr lang="es-EC" smtClean="0"/>
              <a:t>20/05/2015</a:t>
            </a:fld>
            <a:endParaRPr lang="es-EC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6CA52-F84C-4CFB-8EDE-457E4844EAD9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980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BB7491-5065-43E2-8EF9-C6890753F4C1}" type="datetimeFigureOut">
              <a:rPr lang="es-ES" smtClean="0"/>
              <a:t>20/05/2015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526F852-DF3F-4C86-8427-EB373047C400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 Rectángulo"/>
          <p:cNvSpPr>
            <a:spLocks noChangeArrowheads="1"/>
          </p:cNvSpPr>
          <p:nvPr/>
        </p:nvSpPr>
        <p:spPr bwMode="auto">
          <a:xfrm>
            <a:off x="1653772" y="1465684"/>
            <a:ext cx="5904656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Bookman Old Style" panose="02050604050505020204" pitchFamily="18" charset="0"/>
                <a:cs typeface="Andalus" pitchFamily="18" charset="-78"/>
              </a:rPr>
              <a:t>INFORMÁTICA BÁSICA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2000" b="1" dirty="0" smtClean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1600" b="1" dirty="0" smtClean="0">
                <a:latin typeface="Bookman Old Style" panose="02050604050505020204" pitchFamily="18" charset="0"/>
                <a:cs typeface="Andalus" pitchFamily="18" charset="-78"/>
              </a:rPr>
              <a:t>Tema:</a:t>
            </a:r>
            <a:endParaRPr lang="es-EC" altLang="es-EC" sz="1600" dirty="0" smtClean="0">
              <a:latin typeface="Bookman Old Style" panose="020506040505050202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  <a:cs typeface="Andalus" pitchFamily="18" charset="-78"/>
              </a:rPr>
              <a:t>Clasificación de las TIC´S.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  <a:cs typeface="Andalus" pitchFamily="18" charset="-78"/>
              </a:rPr>
            </a:br>
            <a:r>
              <a:rPr lang="es-EC" altLang="es-EC" sz="1600" b="1" dirty="0" smtClean="0">
                <a:latin typeface="Bookman Old Style" panose="02050604050505020204" pitchFamily="18" charset="0"/>
                <a:cs typeface="Andalus" pitchFamily="18" charset="-78"/>
              </a:rPr>
              <a:t>Estudiantes:</a:t>
            </a: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</a:br>
            <a:endParaRPr lang="es-EC" altLang="es-EC" sz="1600" dirty="0" smtClean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EC" altLang="es-EC" sz="1600" dirty="0" err="1" smtClean="0">
                <a:latin typeface="Bookman Old Style" panose="02050604050505020204" pitchFamily="18" charset="0"/>
                <a:cs typeface="Andalus" pitchFamily="18" charset="-78"/>
              </a:rPr>
              <a:t>Maryuri</a:t>
            </a: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 Salinas</a:t>
            </a:r>
            <a:endParaRPr lang="es-EC" altLang="es-EC" sz="1600" dirty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EC" altLang="es-EC" sz="1600" dirty="0" err="1" smtClean="0">
                <a:latin typeface="Bookman Old Style" panose="02050604050505020204" pitchFamily="18" charset="0"/>
                <a:cs typeface="Andalus" pitchFamily="18" charset="-78"/>
              </a:rPr>
              <a:t>Celena</a:t>
            </a: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 Medina</a:t>
            </a:r>
            <a: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</a:b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Shirley </a:t>
            </a:r>
            <a:r>
              <a:rPr lang="es-EC" altLang="es-EC" sz="1600" dirty="0" err="1" smtClean="0">
                <a:latin typeface="Bookman Old Style" panose="02050604050505020204" pitchFamily="18" charset="0"/>
                <a:cs typeface="Andalus" pitchFamily="18" charset="-78"/>
              </a:rPr>
              <a:t>Aguacondo</a:t>
            </a:r>
            <a:endParaRPr lang="es-EC" altLang="es-EC" sz="1600" dirty="0" smtClean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Gabriela García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Katherine Reyes.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s-EC" altLang="es-EC" sz="1600" dirty="0" smtClean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s-EC" altLang="es-EC" sz="1600" dirty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1600" b="1" dirty="0" smtClean="0">
                <a:latin typeface="Bookman Old Style" panose="02050604050505020204" pitchFamily="18" charset="0"/>
                <a:cs typeface="Andalus" pitchFamily="18" charset="-78"/>
              </a:rPr>
              <a:t>Docente</a:t>
            </a:r>
            <a:r>
              <a:rPr lang="es-EC" altLang="es-EC" sz="1600" b="1" dirty="0">
                <a:latin typeface="Bookman Old Style" panose="02050604050505020204" pitchFamily="18" charset="0"/>
                <a:cs typeface="Andalus" pitchFamily="18" charset="-78"/>
              </a:rPr>
              <a:t>:</a:t>
            </a:r>
            <a: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</a:br>
            <a:r>
              <a:rPr lang="es-EC" altLang="es-EC" sz="1600" dirty="0" err="1" smtClean="0">
                <a:latin typeface="Bookman Old Style" panose="02050604050505020204" pitchFamily="18" charset="0"/>
                <a:cs typeface="Andalus" pitchFamily="18" charset="-78"/>
              </a:rPr>
              <a:t>Klever</a:t>
            </a: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 Loayza.</a:t>
            </a:r>
            <a: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  <a:t/>
            </a:r>
            <a:br>
              <a:rPr lang="es-EC" altLang="es-EC" sz="1600" dirty="0">
                <a:latin typeface="Bookman Old Style" panose="02050604050505020204" pitchFamily="18" charset="0"/>
                <a:cs typeface="Andalus" pitchFamily="18" charset="-78"/>
              </a:rPr>
            </a:br>
            <a:endParaRPr lang="es-EC" altLang="es-EC" sz="1600" dirty="0">
              <a:latin typeface="Bookman Old Style" panose="02050604050505020204" pitchFamily="18" charset="0"/>
              <a:cs typeface="Andalus" pitchFamily="18" charset="-7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C" altLang="es-EC" sz="1600" b="1" dirty="0" smtClean="0">
                <a:latin typeface="Bookman Old Style" panose="02050604050505020204" pitchFamily="18" charset="0"/>
                <a:cs typeface="Andalus" pitchFamily="18" charset="-78"/>
              </a:rPr>
              <a:t>       Machala </a:t>
            </a:r>
            <a:r>
              <a:rPr lang="es-EC" altLang="es-EC" sz="1600" b="1" dirty="0">
                <a:latin typeface="Bookman Old Style" panose="02050604050505020204" pitchFamily="18" charset="0"/>
                <a:cs typeface="Andalus" pitchFamily="18" charset="-78"/>
              </a:rPr>
              <a:t>– El Oro	</a:t>
            </a:r>
            <a:br>
              <a:rPr lang="es-EC" altLang="es-EC" sz="1600" b="1" dirty="0">
                <a:latin typeface="Bookman Old Style" panose="02050604050505020204" pitchFamily="18" charset="0"/>
                <a:cs typeface="Andalus" pitchFamily="18" charset="-78"/>
              </a:rPr>
            </a:br>
            <a:r>
              <a:rPr lang="es-EC" altLang="es-EC" sz="1600" dirty="0" smtClean="0">
                <a:latin typeface="Bookman Old Style" panose="02050604050505020204" pitchFamily="18" charset="0"/>
                <a:cs typeface="Andalus" pitchFamily="18" charset="-78"/>
              </a:rPr>
              <a:t>2015</a:t>
            </a:r>
            <a:endParaRPr lang="es-EC" altLang="es-EC" sz="1600" dirty="0">
              <a:latin typeface="Bookman Old Style" panose="02050604050505020204" pitchFamily="18" charset="0"/>
            </a:endParaRPr>
          </a:p>
        </p:txBody>
      </p:sp>
      <p:pic>
        <p:nvPicPr>
          <p:cNvPr id="2049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45093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27" y="409508"/>
            <a:ext cx="828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76822" y="476892"/>
            <a:ext cx="54852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UNIVERSIDAD T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CNICA DE MACHALA</a:t>
            </a:r>
            <a:endParaRPr kumimoji="0" lang="es-EC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UNIDAD ACAD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É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MICA DE CIENCIAS EMPRESARIALES</a:t>
            </a:r>
            <a:endParaRPr kumimoji="0" lang="es-EC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CARRERA DE ECONOMIA MENCI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GESTI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Ó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 EMPRESARIAL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875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11423749"/>
              </p:ext>
            </p:extLst>
          </p:nvPr>
        </p:nvGraphicFramePr>
        <p:xfrm>
          <a:off x="1763688" y="1196752"/>
          <a:ext cx="6096000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67544" y="269776"/>
            <a:ext cx="7242048" cy="1143000"/>
          </a:xfrm>
        </p:spPr>
        <p:txBody>
          <a:bodyPr/>
          <a:lstStyle/>
          <a:p>
            <a:pPr algn="ctr"/>
            <a:r>
              <a:rPr lang="es-EC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de TIC´S </a:t>
            </a:r>
            <a:endParaRPr lang="es-EC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25202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2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511640304"/>
              </p:ext>
            </p:extLst>
          </p:nvPr>
        </p:nvGraphicFramePr>
        <p:xfrm>
          <a:off x="1524447" y="692696"/>
          <a:ext cx="60960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2533650" cy="1800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5105400" cy="1340768"/>
          </a:xfrm>
        </p:spPr>
        <p:txBody>
          <a:bodyPr/>
          <a:lstStyle/>
          <a:p>
            <a:pPr algn="ctr"/>
            <a:r>
              <a:rPr lang="es-EC" sz="4400" cap="none" dirty="0" smtClean="0">
                <a:ln w="19050" cmpd="sng">
                  <a:solidFill>
                    <a:srgbClr val="00FF00"/>
                  </a:soli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Clasificación de las TIC</a:t>
            </a:r>
            <a:endParaRPr lang="es-EC" sz="4400" cap="none" dirty="0">
              <a:ln w="19050" cmpd="sng">
                <a:solidFill>
                  <a:srgbClr val="00FF00"/>
                </a:soli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844156285"/>
              </p:ext>
            </p:extLst>
          </p:nvPr>
        </p:nvGraphicFramePr>
        <p:xfrm>
          <a:off x="-10294" y="1628800"/>
          <a:ext cx="91440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2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332656"/>
            <a:ext cx="6336704" cy="2092881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ndara" pitchFamily="34" charset="0"/>
              </a:rPr>
              <a:t>MEDIOS INTERACTIVOS</a:t>
            </a:r>
            <a:br>
              <a:rPr lang="es-E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ndara" pitchFamily="34" charset="0"/>
              </a:rPr>
            </a:br>
            <a:r>
              <a:rPr lang="es-ES" dirty="0">
                <a:latin typeface="Candara" pitchFamily="34" charset="0"/>
              </a:rPr>
              <a:t>Buscan el aprendizaje mediante diálogos.</a:t>
            </a:r>
            <a:br>
              <a:rPr lang="es-ES" dirty="0">
                <a:latin typeface="Candara" pitchFamily="34" charset="0"/>
              </a:rPr>
            </a:b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Juegos en la red</a:t>
            </a:r>
            <a:b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</a:b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Sistemas de mensajería</a:t>
            </a:r>
            <a:b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</a:b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  <a:t>Sistemas de correo electrónico</a:t>
            </a:r>
            <a:br>
              <a:rPr lang="es-ES" dirty="0">
                <a:solidFill>
                  <a:schemeClr val="tx2">
                    <a:lumMod val="75000"/>
                  </a:schemeClr>
                </a:solidFill>
                <a:latin typeface="Candara" pitchFamily="34" charset="0"/>
              </a:rPr>
            </a:br>
            <a:endParaRPr lang="es-EC" dirty="0">
              <a:latin typeface="Candara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06252" y="2854677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  <a:latin typeface="Candara" pitchFamily="34" charset="0"/>
              </a:rPr>
              <a:t>MARQUES2002</a:t>
            </a:r>
          </a:p>
          <a:p>
            <a:endParaRPr lang="es-EC" dirty="0"/>
          </a:p>
        </p:txBody>
      </p:sp>
      <p:sp>
        <p:nvSpPr>
          <p:cNvPr id="4" name="3 CuadroTexto"/>
          <p:cNvSpPr txBox="1"/>
          <p:nvPr/>
        </p:nvSpPr>
        <p:spPr>
          <a:xfrm>
            <a:off x="30188" y="3501008"/>
            <a:ext cx="3677716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" dirty="0" smtClean="0">
                <a:latin typeface="Candara" pitchFamily="34" charset="0"/>
              </a:rPr>
              <a:t>En las tecno solo cabe la informática ni tecnología sino también los medios de comunicación interpersonales y sociales</a:t>
            </a:r>
          </a:p>
          <a:p>
            <a:endParaRPr lang="es-EC" dirty="0"/>
          </a:p>
        </p:txBody>
      </p:sp>
      <p:sp>
        <p:nvSpPr>
          <p:cNvPr id="10" name="9 CuadroTexto"/>
          <p:cNvSpPr txBox="1"/>
          <p:nvPr/>
        </p:nvSpPr>
        <p:spPr>
          <a:xfrm>
            <a:off x="5940152" y="2612995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Candara" pitchFamily="34" charset="0"/>
              </a:rPr>
              <a:t>CHAPARRO2007</a:t>
            </a:r>
          </a:p>
          <a:p>
            <a:endParaRPr lang="es-EC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436096" y="3351659"/>
            <a:ext cx="3384376" cy="3323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MASS MEDIA: comunicación que usa medios tecnológicos y poder comunicarse con la sociedad.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ESCRITOS: revistas, folletos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ELECTRICOS: tv, radio, ordenadores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MULTIMEDIA: informática multimedia </a:t>
            </a:r>
            <a:r>
              <a:rPr lang="es-ES" sz="1600" dirty="0" err="1">
                <a:latin typeface="Candara" pitchFamily="34" charset="0"/>
              </a:rPr>
              <a:t>on</a:t>
            </a:r>
            <a:r>
              <a:rPr lang="es-ES" sz="1600" dirty="0">
                <a:latin typeface="Candara" pitchFamily="34" charset="0"/>
              </a:rPr>
              <a:t> line.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TELEMATICA internet.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s-ES" sz="1600" dirty="0">
                <a:latin typeface="Candara" pitchFamily="34" charset="0"/>
              </a:rPr>
              <a:t>GALVIS 2004 señala que las tic se las esta reconociendo como medio de estudio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592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001879093"/>
              </p:ext>
            </p:extLst>
          </p:nvPr>
        </p:nvGraphicFramePr>
        <p:xfrm>
          <a:off x="2771800" y="116632"/>
          <a:ext cx="6405711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8894"/>
            <a:ext cx="5664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08920"/>
            <a:ext cx="4968552" cy="215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503" y="5085184"/>
            <a:ext cx="544353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5680"/>
            <a:ext cx="28527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202904" y="1829221"/>
            <a:ext cx="2520280" cy="1086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9" y="2117253"/>
            <a:ext cx="2521471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9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8" y="1955105"/>
            <a:ext cx="2998787" cy="247491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92" y="1889373"/>
            <a:ext cx="2541587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81128"/>
            <a:ext cx="3298825" cy="1895475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718" y="2735510"/>
            <a:ext cx="9271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51026"/>
            <a:ext cx="744537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31640" y="62068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TIC  TRADICIONALES</a:t>
            </a:r>
            <a:endParaRPr lang="es-EC" sz="32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331640" y="54868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600" b="1" dirty="0">
                <a:ln w="18000">
                  <a:solidFill>
                    <a:schemeClr val="accent3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TIC EN LA INFORMÁTICA Y EN RED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91680" y="27696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7" name="6 Rectángulo redondeado"/>
          <p:cNvSpPr/>
          <p:nvPr/>
        </p:nvSpPr>
        <p:spPr>
          <a:xfrm>
            <a:off x="683568" y="1988840"/>
            <a:ext cx="8352928" cy="1440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b="1" dirty="0">
                <a:solidFill>
                  <a:srgbClr val="FF0000"/>
                </a:solidFill>
              </a:rPr>
              <a:t>WEB 1.O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Inicio de una nueva era de comunicación e informática.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Permite consultas de pagina red.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Nacen los primeros sitios de consulta especializados, páginas sociales, y de noticias tan comunes hoy día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683568" y="3583682"/>
            <a:ext cx="8352928" cy="14294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C" b="1" dirty="0" smtClean="0">
              <a:solidFill>
                <a:srgbClr val="FF0000"/>
              </a:solidFill>
            </a:endParaRPr>
          </a:p>
          <a:p>
            <a:r>
              <a:rPr lang="es-EC" b="1" dirty="0" smtClean="0">
                <a:solidFill>
                  <a:srgbClr val="FF0000"/>
                </a:solidFill>
              </a:rPr>
              <a:t>WEB </a:t>
            </a:r>
            <a:r>
              <a:rPr lang="es-EC" b="1" dirty="0">
                <a:solidFill>
                  <a:srgbClr val="FF0000"/>
                </a:solidFill>
              </a:rPr>
              <a:t>2.0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Segunda comunidad de la WEB 1.0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Su Característica importante es su interactividad con el usuario.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Ofrece variedad de servicios.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Crean contenidos y aportan conocimientos.</a:t>
            </a:r>
          </a:p>
          <a:p>
            <a:endParaRPr lang="es-EC" dirty="0"/>
          </a:p>
        </p:txBody>
      </p:sp>
      <p:sp>
        <p:nvSpPr>
          <p:cNvPr id="9" name="8 Rectángulo redondeado"/>
          <p:cNvSpPr/>
          <p:nvPr/>
        </p:nvSpPr>
        <p:spPr>
          <a:xfrm>
            <a:off x="683568" y="5191075"/>
            <a:ext cx="8352928" cy="15121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C" b="1" dirty="0">
                <a:solidFill>
                  <a:srgbClr val="FF0000"/>
                </a:solidFill>
              </a:rPr>
              <a:t>WEB 3.0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También llamada WEB semántica.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Se desarrolla la inteligencia artificial, la Geoespacial y la WEB digital.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C" dirty="0"/>
              <a:t>Se caracteriza por ser rápida, abierta, multimedia, social, fácil, distribuida, inteligente, comercial, tridimensional.</a:t>
            </a:r>
          </a:p>
        </p:txBody>
      </p:sp>
    </p:spTree>
    <p:extLst>
      <p:ext uri="{BB962C8B-B14F-4D97-AF65-F5344CB8AC3E}">
        <p14:creationId xmlns:p14="http://schemas.microsoft.com/office/powerpoint/2010/main" val="6591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ages.slideplayer.es/1/104260/slides/slide_2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/>
          <a:stretch/>
        </p:blipFill>
        <p:spPr bwMode="auto">
          <a:xfrm>
            <a:off x="2411759" y="802499"/>
            <a:ext cx="5137553" cy="3528392"/>
          </a:xfrm>
          <a:prstGeom prst="rect">
            <a:avLst/>
          </a:prstGeom>
          <a:ln w="127000" cap="rnd">
            <a:solidFill>
              <a:schemeClr val="bg2">
                <a:lumMod val="75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i950.photobucket.com/albums/ad343/elrinconcito/gifs/Aplausos/GIF0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1944216" cy="2691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332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630</TotalTime>
  <Words>379</Words>
  <Application>Microsoft Office PowerPoint</Application>
  <PresentationFormat>Presentación en pantalla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Presentación de PowerPoint</vt:lpstr>
      <vt:lpstr>Definición de TIC´S </vt:lpstr>
      <vt:lpstr>Presentación de PowerPoint</vt:lpstr>
      <vt:lpstr>Clasificación de las TIC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kleber Andres Loayza</cp:lastModifiedBy>
  <cp:revision>54</cp:revision>
  <dcterms:created xsi:type="dcterms:W3CDTF">2015-02-10T14:06:17Z</dcterms:created>
  <dcterms:modified xsi:type="dcterms:W3CDTF">2015-05-20T17:34:02Z</dcterms:modified>
</cp:coreProperties>
</file>