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20/05/2015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20/05/2015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20/05/2015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20/05/2015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20/05/2015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20/05/2015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20/05/2015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20/05/2015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20/05/2015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20/05/2015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20/05/2015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t>20/05/2015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899592" y="404665"/>
            <a:ext cx="7772400" cy="936104"/>
          </a:xfrm>
        </p:spPr>
        <p:txBody>
          <a:bodyPr/>
          <a:lstStyle/>
          <a:p>
            <a:r>
              <a:rPr lang="es-ES" dirty="0" smtClean="0"/>
              <a:t>Ofimática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755576" y="1484784"/>
            <a:ext cx="7848872" cy="4464496"/>
          </a:xfrm>
        </p:spPr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18670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3048632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1</Words>
  <Application>Microsoft Office PowerPoint</Application>
  <PresentationFormat>Presentación en pantalla (4:3)</PresentationFormat>
  <Paragraphs>1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3" baseType="lpstr">
      <vt:lpstr>Tema de Office</vt:lpstr>
      <vt:lpstr>Ofimática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Ofimática</dc:title>
  <dc:creator>kleber Andres Loayza</dc:creator>
  <cp:lastModifiedBy>kleber Andres Loayza</cp:lastModifiedBy>
  <cp:revision>3</cp:revision>
  <dcterms:created xsi:type="dcterms:W3CDTF">2015-05-20T14:10:37Z</dcterms:created>
  <dcterms:modified xsi:type="dcterms:W3CDTF">2015-05-20T15:24:34Z</dcterms:modified>
</cp:coreProperties>
</file>