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ccounts.google.com/SignUp?continue=https://www.google.cl/&amp;hl=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en Google Drive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/>
              <a:t>Para tener una cuenta en Google Drive, en primera instancia hay que tener una cuenta en Google.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58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smtClean="0"/>
              <a:t>Google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124744"/>
            <a:ext cx="54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_tradnl" sz="2200" dirty="0" smtClean="0"/>
              <a:t>Nos dirigimos a la </a:t>
            </a:r>
            <a:r>
              <a:rPr lang="es-ES_tradnl" sz="2200" dirty="0" err="1" smtClean="0"/>
              <a:t>url</a:t>
            </a:r>
            <a:r>
              <a:rPr lang="es-ES_tradnl" sz="2200" dirty="0"/>
              <a:t> </a:t>
            </a:r>
            <a:r>
              <a:rPr lang="es-ES_tradnl" sz="2200" dirty="0">
                <a:hlinkClick r:id="rId2"/>
              </a:rPr>
              <a:t>https://</a:t>
            </a:r>
            <a:r>
              <a:rPr lang="es-ES_tradnl" sz="2200" dirty="0" smtClean="0">
                <a:hlinkClick r:id="rId2"/>
              </a:rPr>
              <a:t>accounts.google.com/SignUp?continue=https%3A%2F%2Fwww.google.cl%2F&amp;hl=es</a:t>
            </a:r>
            <a:endParaRPr lang="es-ES_tradnl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_tradnl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2200" dirty="0"/>
              <a:t>Encontraremos un formulario principal en donde tendremos que ingresar nuestros datos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3892390"/>
            <a:ext cx="4957513" cy="286540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39448"/>
            <a:ext cx="3409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r>
              <a:rPr lang="es-ES_tradnl" dirty="0" smtClean="0"/>
              <a:t>Damos </a:t>
            </a:r>
            <a:r>
              <a:rPr lang="es-ES_tradnl" dirty="0" err="1" smtClean="0"/>
              <a:t>click</a:t>
            </a:r>
            <a:r>
              <a:rPr lang="es-ES_tradnl" dirty="0" smtClean="0"/>
              <a:t> en siguiente paso, y nos aparece lo siguiente:</a:t>
            </a:r>
          </a:p>
          <a:p>
            <a:endParaRPr lang="es-ES_tradnl" dirty="0"/>
          </a:p>
          <a:p>
            <a:r>
              <a:rPr lang="en-US" sz="2400" dirty="0" err="1"/>
              <a:t>Agregamos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ordenador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paso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bienvenido</a:t>
            </a:r>
            <a:r>
              <a:rPr lang="en-US" sz="2400" dirty="0" smtClean="0"/>
              <a:t>, </a:t>
            </a:r>
            <a:r>
              <a:rPr lang="en-US" sz="2400" dirty="0" err="1" smtClean="0"/>
              <a:t>indicandonos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err="1" smtClean="0"/>
              <a:t>Nuestra</a:t>
            </a:r>
            <a:r>
              <a:rPr lang="en-US" sz="2400" dirty="0" smtClean="0"/>
              <a:t> </a:t>
            </a:r>
            <a:r>
              <a:rPr lang="en-US" sz="2400" dirty="0" err="1" smtClean="0"/>
              <a:t>direccion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correo</a:t>
            </a:r>
            <a:r>
              <a:rPr lang="en-US" sz="2400" dirty="0" smtClean="0"/>
              <a:t>,</a:t>
            </a:r>
          </a:p>
          <a:p>
            <a:pPr marL="137160" indent="0">
              <a:buNone/>
            </a:pPr>
            <a:r>
              <a:rPr lang="en-US" sz="2400" dirty="0" smtClean="0"/>
              <a:t>Y </a:t>
            </a:r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1"/>
            <a:endParaRPr lang="es-ES_tradnl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96499"/>
            <a:ext cx="3528392" cy="1762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55" y="4005064"/>
            <a:ext cx="3400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352928" cy="3168352"/>
          </a:xfrm>
        </p:spPr>
        <p:txBody>
          <a:bodyPr>
            <a:normAutofit/>
          </a:bodyPr>
          <a:lstStyle/>
          <a:p>
            <a:r>
              <a:rPr lang="es-ES" dirty="0"/>
              <a:t>Al terminar de crear tu cuenta en Google </a:t>
            </a:r>
            <a:r>
              <a:rPr lang="es-ES" dirty="0" smtClean="0"/>
              <a:t>podrás acceder </a:t>
            </a:r>
            <a:r>
              <a:rPr lang="es-ES" dirty="0"/>
              <a:t>a todos sus </a:t>
            </a:r>
            <a:r>
              <a:rPr lang="es-ES" dirty="0" smtClean="0"/>
              <a:t>servicios utilizando </a:t>
            </a:r>
            <a:r>
              <a:rPr lang="es-ES" dirty="0"/>
              <a:t>el correo electrónico y tu contraseña, entre ellos el correo </a:t>
            </a:r>
            <a:r>
              <a:rPr lang="es-ES" dirty="0" err="1"/>
              <a:t>Gmail</a:t>
            </a:r>
            <a:r>
              <a:rPr lang="es-ES" dirty="0"/>
              <a:t>, </a:t>
            </a:r>
            <a:r>
              <a:rPr lang="es-ES" dirty="0" smtClean="0"/>
              <a:t>búsquedas personalizadas</a:t>
            </a:r>
            <a:r>
              <a:rPr lang="es-ES" dirty="0"/>
              <a:t>, tu página de </a:t>
            </a:r>
            <a:r>
              <a:rPr lang="es-ES" dirty="0" smtClean="0"/>
              <a:t>perfil </a:t>
            </a:r>
            <a:r>
              <a:rPr lang="es-ES" dirty="0"/>
              <a:t>en la red social de Google, Google </a:t>
            </a:r>
            <a:r>
              <a:rPr lang="es-ES" dirty="0" smtClean="0"/>
              <a:t>Plus, Google Drive, Google </a:t>
            </a:r>
            <a:r>
              <a:rPr lang="es-ES" dirty="0" err="1" smtClean="0"/>
              <a:t>Academic</a:t>
            </a:r>
            <a:r>
              <a:rPr lang="es-ES" dirty="0" smtClean="0"/>
              <a:t>, Google </a:t>
            </a:r>
            <a:r>
              <a:rPr lang="es-ES" dirty="0" err="1" smtClean="0"/>
              <a:t>Keep</a:t>
            </a:r>
            <a:r>
              <a:rPr lang="es-ES" dirty="0" smtClean="0"/>
              <a:t>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Sesion</a:t>
            </a:r>
            <a:r>
              <a:rPr lang="en-US" dirty="0" smtClean="0"/>
              <a:t> Google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72808" cy="49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4306767" cy="2664296"/>
          </a:xfrm>
        </p:spPr>
      </p:pic>
      <p:sp>
        <p:nvSpPr>
          <p:cNvPr id="5" name="4 CuadroTexto"/>
          <p:cNvSpPr txBox="1"/>
          <p:nvPr/>
        </p:nvSpPr>
        <p:spPr>
          <a:xfrm>
            <a:off x="395536" y="148478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 ¿</a:t>
            </a:r>
            <a:r>
              <a:rPr lang="en-US" sz="2400" dirty="0" err="1" smtClean="0"/>
              <a:t>Necesitas</a:t>
            </a:r>
            <a:r>
              <a:rPr lang="en-US" sz="2400" dirty="0" smtClean="0"/>
              <a:t> </a:t>
            </a:r>
            <a:r>
              <a:rPr lang="en-US" sz="2400" dirty="0" err="1" smtClean="0"/>
              <a:t>ayuda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 y </a:t>
            </a: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dice:</a:t>
            </a:r>
          </a:p>
          <a:p>
            <a:pPr lvl="1"/>
            <a:r>
              <a:rPr lang="en-US" sz="2400" dirty="0" smtClean="0"/>
              <a:t>No se mi </a:t>
            </a:r>
            <a:r>
              <a:rPr lang="en-US" sz="2400" dirty="0" err="1" smtClean="0"/>
              <a:t>contrase</a:t>
            </a:r>
            <a:r>
              <a:rPr lang="es-ES_tradnl" sz="2400" dirty="0" err="1" smtClean="0"/>
              <a:t>ña</a:t>
            </a: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_tradnl" sz="24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09119"/>
            <a:ext cx="3537198" cy="21806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3933056"/>
            <a:ext cx="4032447" cy="2732534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6516216" y="400506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 rot="10800000">
            <a:off x="4499992" y="508518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5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908720"/>
            <a:ext cx="3918223" cy="22669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77072"/>
            <a:ext cx="3939585" cy="21336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69330" y="1257365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Colocamos la frase que nos indica en este caso “</a:t>
            </a:r>
            <a:r>
              <a:rPr lang="es-ES_tradnl" sz="2400" dirty="0" err="1" smtClean="0"/>
              <a:t>trantspl</a:t>
            </a:r>
            <a:r>
              <a:rPr lang="es-ES_tradnl" sz="2400" dirty="0" smtClean="0"/>
              <a:t>”, y luego presionamos continuar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4293096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Si recordamos alguna de las claves que hemos tenido la ingresamos y colocamos continuar, si no, colocamos No lo se.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4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4320480" cy="259228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51520" y="6206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Presionamos </a:t>
            </a:r>
            <a:r>
              <a:rPr lang="es-ES_tradnl" sz="2400" dirty="0" err="1" smtClean="0"/>
              <a:t>click</a:t>
            </a:r>
            <a:r>
              <a:rPr lang="es-ES_tradnl" sz="2400" dirty="0" smtClean="0"/>
              <a:t> en continuar para que le demos acceso a </a:t>
            </a:r>
            <a:r>
              <a:rPr lang="es-ES_tradnl" sz="2400" dirty="0" err="1" smtClean="0"/>
              <a:t>Gmail</a:t>
            </a:r>
            <a:r>
              <a:rPr lang="es-ES_tradnl" sz="2400" dirty="0" smtClean="0"/>
              <a:t>, y pueda enviar un link al correo alternativo que hemos ingresado.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378904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Este mensaje indica ha sido enviado al correo alternativo la opción para restablecer la contraseña.</a:t>
            </a:r>
            <a:endParaRPr lang="es-ES" sz="2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92452"/>
            <a:ext cx="4320480" cy="22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96044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84784"/>
            <a:ext cx="4320480" cy="4791075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Sesion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2060848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posea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de email de </a:t>
            </a:r>
            <a:r>
              <a:rPr lang="en-US" sz="2400" dirty="0" err="1" smtClean="0"/>
              <a:t>Zoho</a:t>
            </a:r>
            <a:r>
              <a:rPr lang="en-US" sz="2400" dirty="0" smtClean="0"/>
              <a:t>, </a:t>
            </a:r>
            <a:r>
              <a:rPr lang="en-US" sz="2400" dirty="0" err="1" smtClean="0"/>
              <a:t>ingresar</a:t>
            </a:r>
            <a:r>
              <a:rPr lang="en-US" sz="2400" dirty="0" smtClean="0"/>
              <a:t> a </a:t>
            </a:r>
            <a:r>
              <a:rPr lang="en-US" sz="2400" dirty="0" err="1" smtClean="0"/>
              <a:t>Zoho</a:t>
            </a:r>
            <a:r>
              <a:rPr lang="en-US" sz="2400" dirty="0" smtClean="0"/>
              <a:t> Docs, con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</a:t>
            </a:r>
            <a:r>
              <a:rPr lang="en-US" sz="2400" dirty="0" err="1" smtClean="0"/>
              <a:t>respectiva</a:t>
            </a:r>
            <a:r>
              <a:rPr lang="en-US" sz="2400" dirty="0" smtClean="0"/>
              <a:t>,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contrario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click en el link de la parte inferior,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r>
              <a:rPr lang="en-US" sz="2400" dirty="0" smtClean="0"/>
              <a:t> Sign Up Now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794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Que es la Ofimática?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454684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Ofimática es un acrónimo compuesto por los términos oficina e informática. El concepto, por lo tanto, hace referencia a la automatización de las comunicaciones y procesos que se realizan en una oficina.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6872"/>
            <a:ext cx="30514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uenta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r>
              <a:rPr lang="en-US" dirty="0" smtClean="0"/>
              <a:t> Docs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08512" cy="5181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412776"/>
            <a:ext cx="374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tenga</a:t>
            </a:r>
            <a:r>
              <a:rPr lang="en-US" sz="2400" dirty="0" smtClean="0"/>
              <a:t>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</a:t>
            </a:r>
            <a:r>
              <a:rPr lang="en-US" sz="2400" dirty="0" err="1" smtClean="0"/>
              <a:t>Zoho</a:t>
            </a:r>
            <a:r>
              <a:rPr lang="en-US" sz="2400" dirty="0" smtClean="0"/>
              <a:t>, a </a:t>
            </a:r>
            <a:r>
              <a:rPr lang="en-US" sz="2400" dirty="0" err="1" smtClean="0"/>
              <a:t>traves</a:t>
            </a:r>
            <a:r>
              <a:rPr lang="en-US" sz="2400" dirty="0" smtClean="0"/>
              <a:t> de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formulario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</a:t>
            </a:r>
            <a:r>
              <a:rPr lang="en-US" sz="2400" dirty="0" err="1" smtClean="0"/>
              <a:t>Sesion</a:t>
            </a:r>
            <a:r>
              <a:rPr lang="en-US" sz="2400" dirty="0" smtClean="0"/>
              <a:t> en </a:t>
            </a:r>
            <a:r>
              <a:rPr lang="en-US" sz="2400" dirty="0" err="1" smtClean="0"/>
              <a:t>Zoho</a:t>
            </a:r>
            <a:r>
              <a:rPr lang="en-US" sz="2400" dirty="0" smtClean="0"/>
              <a:t> Docs, o </a:t>
            </a:r>
            <a:r>
              <a:rPr lang="en-US" sz="2400" dirty="0" err="1" smtClean="0"/>
              <a:t>tambien</a:t>
            </a:r>
            <a:r>
              <a:rPr lang="en-US" sz="2400" dirty="0" smtClean="0"/>
              <a:t> a </a:t>
            </a:r>
            <a:r>
              <a:rPr lang="en-US" sz="2400" dirty="0" err="1" smtClean="0"/>
              <a:t>traves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</a:t>
            </a:r>
            <a:r>
              <a:rPr lang="en-US" sz="2400" dirty="0" err="1" smtClean="0"/>
              <a:t>digitales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Facebook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Google Apps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Yahoo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44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r>
              <a:rPr lang="es-ES" dirty="0" smtClean="0"/>
              <a:t>Automatización </a:t>
            </a:r>
            <a:r>
              <a:rPr lang="es-ES" dirty="0"/>
              <a:t>y optimización de las tareas habituales de una </a:t>
            </a:r>
            <a:r>
              <a:rPr lang="es-ES" dirty="0" smtClean="0"/>
              <a:t>oficina </a:t>
            </a:r>
            <a:r>
              <a:rPr lang="es-ES" dirty="0"/>
              <a:t>gracias a la </a:t>
            </a:r>
            <a:r>
              <a:rPr lang="es-ES" dirty="0" smtClean="0"/>
              <a:t>tecnología</a:t>
            </a:r>
          </a:p>
          <a:p>
            <a:r>
              <a:rPr lang="es-ES" dirty="0" smtClean="0"/>
              <a:t>Ahorrar tiempo</a:t>
            </a:r>
          </a:p>
          <a:p>
            <a:r>
              <a:rPr lang="es-ES" dirty="0" smtClean="0"/>
              <a:t>Aumentar </a:t>
            </a:r>
            <a:r>
              <a:rPr lang="es-ES" dirty="0"/>
              <a:t>la rentabilidad de las oficinas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55" y="836712"/>
            <a:ext cx="2743200" cy="273630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55" y="3933056"/>
            <a:ext cx="3048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526692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 la recopilación </a:t>
            </a:r>
            <a:r>
              <a:rPr lang="es-ES" dirty="0"/>
              <a:t>de programas informáticos que </a:t>
            </a:r>
            <a:r>
              <a:rPr lang="es-ES" dirty="0" smtClean="0"/>
              <a:t>son:</a:t>
            </a:r>
          </a:p>
          <a:p>
            <a:r>
              <a:rPr lang="es-ES" dirty="0"/>
              <a:t>procesador de </a:t>
            </a:r>
            <a:r>
              <a:rPr lang="es-ES" dirty="0" smtClean="0"/>
              <a:t>texto</a:t>
            </a:r>
          </a:p>
          <a:p>
            <a:r>
              <a:rPr lang="es-ES" dirty="0"/>
              <a:t>hoja de </a:t>
            </a:r>
            <a:r>
              <a:rPr lang="es-ES" dirty="0" smtClean="0"/>
              <a:t>cálculo</a:t>
            </a:r>
          </a:p>
          <a:p>
            <a:r>
              <a:rPr lang="es-ES" dirty="0"/>
              <a:t>gestión de base de </a:t>
            </a:r>
            <a:r>
              <a:rPr lang="es-ES" dirty="0" smtClean="0"/>
              <a:t>datos</a:t>
            </a:r>
          </a:p>
          <a:p>
            <a:r>
              <a:rPr lang="es-ES" dirty="0"/>
              <a:t>cliente de correo </a:t>
            </a:r>
            <a:r>
              <a:rPr lang="es-ES" dirty="0" smtClean="0"/>
              <a:t>electrónico</a:t>
            </a:r>
          </a:p>
          <a:p>
            <a:r>
              <a:rPr lang="es-ES" dirty="0"/>
              <a:t>agenda y administrador de presentaciones o diapositivas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12976"/>
            <a:ext cx="3275856" cy="338437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3286315" cy="15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Existen</a:t>
            </a:r>
            <a:r>
              <a:rPr lang="en-US" dirty="0" smtClean="0"/>
              <a:t> 2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Ofimatica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Ofimatica</a:t>
            </a:r>
            <a:r>
              <a:rPr lang="en-US" dirty="0" smtClean="0"/>
              <a:t> en </a:t>
            </a:r>
            <a:r>
              <a:rPr lang="en-US" dirty="0" err="1" smtClean="0"/>
              <a:t>linea</a:t>
            </a:r>
            <a:endParaRPr lang="en-US" dirty="0" smtClean="0"/>
          </a:p>
          <a:p>
            <a:r>
              <a:rPr lang="en-US" dirty="0" err="1" smtClean="0"/>
              <a:t>Ofimatica</a:t>
            </a:r>
            <a:r>
              <a:rPr lang="en-US" dirty="0" smtClean="0"/>
              <a:t> de </a:t>
            </a:r>
            <a:r>
              <a:rPr lang="en-US" dirty="0" err="1" smtClean="0"/>
              <a:t>escritorio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Ofimatica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Hace </a:t>
            </a:r>
            <a:r>
              <a:rPr lang="es-ES" dirty="0"/>
              <a:t>referencia a todas las herramientas y los métodos que se aplican a las actividades de oficina que posibilitan el procesamiento </a:t>
            </a:r>
            <a:r>
              <a:rPr lang="es-ES" dirty="0" smtClean="0"/>
              <a:t>computarizado </a:t>
            </a:r>
            <a:r>
              <a:rPr lang="es-ES" dirty="0"/>
              <a:t>de datos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20788"/>
            <a:ext cx="3275856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662473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tipo de aplicaciones permiten crear y compartir el trabajo en línea. Los documentos se pueden crear desde cero o importarlos a partir de archivos de texto, presentaciones y hojas de cálculo existentes. Una de las principales aportaciones de estas herramientas es que permiten compartir o editar documentos entre varios </a:t>
            </a:r>
            <a:r>
              <a:rPr lang="es-ES" dirty="0" smtClean="0"/>
              <a:t>usuarios </a:t>
            </a:r>
            <a:r>
              <a:rPr lang="es-ES" dirty="0"/>
              <a:t> en tiempo real.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00808"/>
            <a:ext cx="2017011" cy="10801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63" y="3717032"/>
            <a:ext cx="2077317" cy="14790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96090"/>
            <a:ext cx="3456384" cy="15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es-EC" sz="2800" dirty="0"/>
              <a:t>No necesitas instalar software</a:t>
            </a:r>
            <a:r>
              <a:rPr lang="es-EC" sz="2800" dirty="0" smtClean="0"/>
              <a:t>.</a:t>
            </a:r>
          </a:p>
          <a:p>
            <a:r>
              <a:rPr lang="es-EC" sz="2800" dirty="0" smtClean="0"/>
              <a:t>Son gratis con capacidad de almacenamiento limitado.</a:t>
            </a:r>
          </a:p>
          <a:p>
            <a:r>
              <a:rPr lang="es-EC" sz="2800" dirty="0" smtClean="0"/>
              <a:t>No ocupa espacio en el disco duro local, debido a que es almacenado directamente en el servidor.</a:t>
            </a:r>
          </a:p>
          <a:p>
            <a:r>
              <a:rPr lang="es-EC" sz="2800" dirty="0" smtClean="0"/>
              <a:t>Acepta cualquier sistema operativo.</a:t>
            </a:r>
          </a:p>
          <a:p>
            <a:r>
              <a:rPr lang="es-EC" sz="2800" dirty="0" smtClean="0"/>
              <a:t>Disponible las 24 horas del </a:t>
            </a:r>
            <a:r>
              <a:rPr lang="es-EC" sz="2800" dirty="0" err="1" smtClean="0"/>
              <a:t>dia</a:t>
            </a:r>
            <a:r>
              <a:rPr lang="es-EC" sz="2800" dirty="0" smtClean="0"/>
              <a:t>.</a:t>
            </a:r>
          </a:p>
          <a:p>
            <a:r>
              <a:rPr lang="es-EC" sz="2800" dirty="0" err="1" smtClean="0"/>
              <a:t>Modificacion</a:t>
            </a:r>
            <a:r>
              <a:rPr lang="es-EC" sz="2800" dirty="0" smtClean="0"/>
              <a:t> de documentos a tiempo real de varios usuarios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276624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Desventajas</a:t>
            </a:r>
            <a:r>
              <a:rPr lang="en-US" dirty="0" smtClean="0"/>
              <a:t> </a:t>
            </a:r>
            <a:r>
              <a:rPr lang="en-US" dirty="0" err="1"/>
              <a:t>Ofimatica</a:t>
            </a:r>
            <a:r>
              <a:rPr lang="en-US" dirty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6192688" cy="56166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Dependencia</a:t>
            </a:r>
            <a:r>
              <a:rPr lang="en-US" sz="2400" dirty="0" smtClean="0"/>
              <a:t> 100% del internet.</a:t>
            </a:r>
          </a:p>
          <a:p>
            <a:r>
              <a:rPr lang="en-US" sz="2400" dirty="0" err="1" smtClean="0"/>
              <a:t>Dise</a:t>
            </a:r>
            <a:r>
              <a:rPr lang="es-ES_tradnl" sz="2400" dirty="0" err="1" smtClean="0"/>
              <a:t>ño</a:t>
            </a:r>
            <a:r>
              <a:rPr lang="es-ES_tradnl" sz="2400" dirty="0" smtClean="0"/>
              <a:t> restringido, no tiene las mismas herramientas que la ofimática en escritorio.</a:t>
            </a:r>
          </a:p>
          <a:p>
            <a:r>
              <a:rPr lang="es-ES_tradnl" sz="2400" dirty="0" smtClean="0"/>
              <a:t>Para utilizar mas opciones, se tiene que pagar por las mismas.</a:t>
            </a:r>
          </a:p>
          <a:p>
            <a:r>
              <a:rPr lang="es-EC" sz="2400" dirty="0"/>
              <a:t>En ocasiones, puede que debido a una catástrofe natural o error humano, dicho servicio quede fuera de </a:t>
            </a:r>
            <a:r>
              <a:rPr lang="es-EC" sz="2400" dirty="0" smtClean="0"/>
              <a:t>servicio</a:t>
            </a:r>
          </a:p>
          <a:p>
            <a:r>
              <a:rPr lang="es-EC" sz="2400" dirty="0"/>
              <a:t>Posibilidad de que </a:t>
            </a:r>
            <a:r>
              <a:rPr lang="es-EC" sz="2400" dirty="0" smtClean="0"/>
              <a:t>delincuentes </a:t>
            </a:r>
            <a:r>
              <a:rPr lang="es-EC" sz="2400" dirty="0"/>
              <a:t>cibernéticos revienten la seguridad del servicio y se hagan con datos privados</a:t>
            </a:r>
            <a:r>
              <a:rPr lang="es-EC" sz="2400" dirty="0" smtClean="0"/>
              <a:t>.</a:t>
            </a:r>
          </a:p>
          <a:p>
            <a:r>
              <a:rPr lang="es-EC" sz="2400" dirty="0" smtClean="0"/>
              <a:t>Existe desconcentración por parte las redes sociales, debido a la conexión a internet</a:t>
            </a:r>
            <a:endParaRPr lang="es-ES_tradnl" sz="2400" dirty="0" smtClean="0"/>
          </a:p>
          <a:p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052736"/>
            <a:ext cx="2627784" cy="151216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52936"/>
            <a:ext cx="2627784" cy="189413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2" y="5013176"/>
            <a:ext cx="274357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1658</TotalTime>
  <Words>690</Words>
  <Application>Microsoft Office PowerPoint</Application>
  <PresentationFormat>Presentación en pantalla (4:3)</PresentationFormat>
  <Paragraphs>71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Vértice</vt:lpstr>
      <vt:lpstr>Ofimática</vt:lpstr>
      <vt:lpstr>Que es la Ofimática?</vt:lpstr>
      <vt:lpstr>Objetivos Ofimatica</vt:lpstr>
      <vt:lpstr> Herramientas Ofimatica</vt:lpstr>
      <vt:lpstr>Presentación de PowerPoint</vt:lpstr>
      <vt:lpstr>Ofimatica de escritorio</vt:lpstr>
      <vt:lpstr>Ofimatica en Linea</vt:lpstr>
      <vt:lpstr>Ventajas Ofimatica en Linea</vt:lpstr>
      <vt:lpstr>Desventajas Ofimatica en Linea</vt:lpstr>
      <vt:lpstr>Creacion de una cuenta en Google Drive</vt:lpstr>
      <vt:lpstr>Creacion de cuenta en Google</vt:lpstr>
      <vt:lpstr>Presentación de PowerPoint</vt:lpstr>
      <vt:lpstr>Presentación de PowerPoint</vt:lpstr>
      <vt:lpstr>Inicio Sesion Google</vt:lpstr>
      <vt:lpstr>Recuperar Contraseña</vt:lpstr>
      <vt:lpstr>Presentación de PowerPoint</vt:lpstr>
      <vt:lpstr>Presentación de PowerPoint</vt:lpstr>
      <vt:lpstr>Presentación de PowerPoint</vt:lpstr>
      <vt:lpstr>Inicio Sesion Zoho</vt:lpstr>
      <vt:lpstr>Crear cuenta Zoho Docs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</cp:lastModifiedBy>
  <cp:revision>76</cp:revision>
  <dcterms:created xsi:type="dcterms:W3CDTF">2015-05-20T14:10:37Z</dcterms:created>
  <dcterms:modified xsi:type="dcterms:W3CDTF">2015-05-26T17:49:43Z</dcterms:modified>
</cp:coreProperties>
</file>