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1008111"/>
          </a:xfrm>
        </p:spPr>
        <p:txBody>
          <a:bodyPr/>
          <a:lstStyle/>
          <a:p>
            <a:r>
              <a:rPr lang="en-US" dirty="0" smtClean="0"/>
              <a:t>Google Drive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412776"/>
            <a:ext cx="8496945" cy="50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253121"/>
            <a:ext cx="7747000" cy="3867820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Presentacion</a:t>
            </a:r>
            <a:r>
              <a:rPr lang="en-US" dirty="0"/>
              <a:t> </a:t>
            </a:r>
            <a:r>
              <a:rPr lang="en-US" dirty="0" err="1" smtClean="0"/>
              <a:t>Zoho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63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07" y="2247900"/>
            <a:ext cx="5622786" cy="3878263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Temas</a:t>
            </a:r>
            <a:r>
              <a:rPr lang="en-US" dirty="0" smtClean="0"/>
              <a:t> </a:t>
            </a:r>
            <a:r>
              <a:rPr lang="en-US" dirty="0" err="1" smtClean="0"/>
              <a:t>Presentacion</a:t>
            </a:r>
            <a:r>
              <a:rPr lang="en-US" dirty="0" smtClean="0"/>
              <a:t> Google Drive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745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37" y="2247900"/>
            <a:ext cx="6923125" cy="3878263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r>
              <a:rPr lang="en-US" dirty="0" smtClean="0"/>
              <a:t> </a:t>
            </a: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Zoho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588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2247900"/>
            <a:ext cx="6898056" cy="3878263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Google Drive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52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251709"/>
            <a:ext cx="7747000" cy="3870645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Procesador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Google Drive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34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270189"/>
            <a:ext cx="7747000" cy="3833684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Hoja</a:t>
            </a:r>
            <a:r>
              <a:rPr lang="en-US" dirty="0" smtClean="0"/>
              <a:t> </a:t>
            </a:r>
            <a:r>
              <a:rPr lang="en-US" dirty="0" err="1" smtClean="0"/>
              <a:t>Calculo</a:t>
            </a:r>
            <a:r>
              <a:rPr lang="en-US" dirty="0" smtClean="0"/>
              <a:t> Google Drive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47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95200"/>
            <a:ext cx="8435280" cy="4946168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Presentaciones</a:t>
            </a:r>
            <a:r>
              <a:rPr lang="en-US" dirty="0" smtClean="0"/>
              <a:t> Google Drive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28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784976" cy="5040560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Zoho</a:t>
            </a:r>
            <a:r>
              <a:rPr lang="en-US" dirty="0" smtClean="0"/>
              <a:t> Docs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11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2247900"/>
            <a:ext cx="6898056" cy="3878263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Zoho</a:t>
            </a:r>
            <a:r>
              <a:rPr lang="en-US" dirty="0" smtClean="0"/>
              <a:t> Docs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66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1" y="2247900"/>
            <a:ext cx="7694518" cy="3878263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Procesador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Zoho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17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0" y="2247900"/>
            <a:ext cx="7745119" cy="3878263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Hoja</a:t>
            </a:r>
            <a:r>
              <a:rPr lang="en-US" dirty="0" smtClean="0"/>
              <a:t> </a:t>
            </a:r>
            <a:r>
              <a:rPr lang="en-US" dirty="0" err="1" smtClean="0"/>
              <a:t>Calculo</a:t>
            </a:r>
            <a:r>
              <a:rPr lang="en-US" dirty="0" smtClean="0"/>
              <a:t> </a:t>
            </a:r>
            <a:r>
              <a:rPr lang="en-US" dirty="0" err="1" smtClean="0"/>
              <a:t>Zoho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832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37</TotalTime>
  <Words>36</Words>
  <Application>Microsoft Office PowerPoint</Application>
  <PresentationFormat>Presentación en pantalla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Cartoné</vt:lpstr>
      <vt:lpstr>Google Drive</vt:lpstr>
      <vt:lpstr>Menu Google Drive</vt:lpstr>
      <vt:lpstr>Procesador Texto Google Drive</vt:lpstr>
      <vt:lpstr>Hoja Calculo Google Drive</vt:lpstr>
      <vt:lpstr>Presentaciones Google Drive</vt:lpstr>
      <vt:lpstr>Zoho Docs</vt:lpstr>
      <vt:lpstr>Menu Zoho Docs</vt:lpstr>
      <vt:lpstr>Procesador Texto Zoho</vt:lpstr>
      <vt:lpstr>Hoja Calculo Zoho</vt:lpstr>
      <vt:lpstr>Presentacion Zoho</vt:lpstr>
      <vt:lpstr>Temas Presentacion Google Drive</vt:lpstr>
      <vt:lpstr>Temas Presentacion Zoho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</dc:title>
  <cp:lastModifiedBy>kleber</cp:lastModifiedBy>
  <cp:revision>15</cp:revision>
  <dcterms:modified xsi:type="dcterms:W3CDTF">2015-05-26T17:20:59Z</dcterms:modified>
</cp:coreProperties>
</file>