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8880" cy="11322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920" cy="6857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55640" y="256500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</a:rPr>
              <a:t>     </a:t>
            </a:r>
            <a:r>
              <a:rPr lang="es-EC" sz="5400">
                <a:solidFill>
                  <a:srgbClr val="ffffff"/>
                </a:solidFill>
                <a:latin typeface="Book Antiqua"/>
              </a:rPr>
              <a:t>Ordenar Datos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32000" y="360000"/>
            <a:ext cx="8351640" cy="62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>
                <a:latin typeface="CALIBRI"/>
              </a:rPr>
              <a:t>JERARQUIA.EQV:</a:t>
            </a:r>
            <a:r>
              <a:rPr lang="es-EC">
                <a:latin typeface="CALIBRI"/>
              </a:rPr>
              <a:t> obtiene la posición de un número dentro</a:t>
            </a:r>
            <a:endParaRPr/>
          </a:p>
          <a:p>
            <a:r>
              <a:rPr lang="es-EC">
                <a:latin typeface="CALIBRI"/>
              </a:rPr>
              <a:t>de un rango.</a:t>
            </a:r>
            <a:endParaRPr/>
          </a:p>
          <a:p>
            <a:endParaRPr/>
          </a:p>
          <a:p>
            <a:r>
              <a:rPr b="1" lang="es-EC">
                <a:latin typeface="Calibri"/>
              </a:rPr>
              <a:t>INDICE:</a:t>
            </a:r>
            <a:r>
              <a:rPr lang="es-EC">
                <a:latin typeface="Calibri"/>
              </a:rPr>
              <a:t> Obtiene un valor dentro de un rango con solo especificar su fila.</a:t>
            </a:r>
            <a:endParaRPr/>
          </a:p>
          <a:p>
            <a:endParaRPr/>
          </a:p>
          <a:p>
            <a:r>
              <a:rPr b="1" lang="es-EC">
                <a:latin typeface="Calibri"/>
              </a:rPr>
              <a:t>COINCIDIR:</a:t>
            </a:r>
            <a:r>
              <a:rPr lang="es-EC">
                <a:latin typeface="Calibri"/>
              </a:rPr>
              <a:t> Busca un valor dentro de una lista y regresa la posición relativa del valor dentro del rango.</a:t>
            </a:r>
            <a:endParaRPr/>
          </a:p>
          <a:p>
            <a:endParaRPr/>
          </a:p>
          <a:p>
            <a:r>
              <a:rPr b="1" lang="es-EC">
                <a:latin typeface="Calibri"/>
              </a:rPr>
              <a:t>Desempate de Celdas en Común</a:t>
            </a:r>
            <a:endParaRPr/>
          </a:p>
          <a:p>
            <a:endParaRPr/>
          </a:p>
          <a:p>
            <a:r>
              <a:rPr lang="es-EC">
                <a:latin typeface="Calibri"/>
              </a:rPr>
              <a:t>En el caso de desempato, utilizar el numero de fila, para indicar su posición,  A través, de la función Fila().</a:t>
            </a:r>
            <a:endParaRPr/>
          </a:p>
          <a:p>
            <a:endParaRPr/>
          </a:p>
          <a:p>
            <a:r>
              <a:rPr lang="es-EC">
                <a:latin typeface="Calibri"/>
              </a:rPr>
              <a:t>Otra forma de ordenar, con el contar.si, y con las operaciones comparativas, de mayor y menor que.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528000" y="2952000"/>
            <a:ext cx="2303640" cy="48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800">
                <a:latin typeface="Arial"/>
              </a:rPr>
              <a:t>PRACTICA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2000" y="504000"/>
            <a:ext cx="8063640" cy="317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C" sz="2400">
                <a:latin typeface="Arial"/>
              </a:rPr>
              <a:t>Dentro del lista de datos escritos, en excel, realizar las siguientes operaciones: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Arial"/>
              </a:rPr>
              <a:t>Completar el correo para todos los usuarios.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Arial"/>
              </a:rPr>
              <a:t>Identificar el tipo de identificación, si es cédula o ruc.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Arial"/>
              </a:rPr>
              <a:t>Ordenar por cédula en orden ascendente, por medio del método de ordenamiento por contar.si.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EC" sz="2400">
                <a:latin typeface="Arial"/>
              </a:rPr>
              <a:t>Ordenar por la fecha de nacimiento, por medio del método de ordenamiento de JERARQUIA.EQV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