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256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5436360" cy="146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s-EC" sz="5400">
                <a:solidFill>
                  <a:srgbClr val="ffffff"/>
                </a:solidFill>
                <a:latin typeface="Book Antiqua"/>
              </a:rPr>
              <a:t>FILTROS EXCEL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