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6.png" ContentType="image/png"/>
  <Override PartName="/ppt/media/image25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23.jpeg" ContentType="image/jpeg"/>
  <Override PartName="/ppt/media/image13.png" ContentType="image/png"/>
  <Override PartName="/ppt/media/image12.png" ContentType="image/png"/>
  <Override PartName="/ppt/media/image10.png" ContentType="image/png"/>
  <Override PartName="/ppt/media/image22.jpeg" ContentType="image/jpe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99120" y="2248200"/>
            <a:ext cx="7745040" cy="1849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99120" y="4273560"/>
            <a:ext cx="7745040" cy="1849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99120" y="2248200"/>
            <a:ext cx="3779280" cy="1849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67760" y="2248200"/>
            <a:ext cx="3779280" cy="1849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67760" y="4273560"/>
            <a:ext cx="3779280" cy="1849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99120" y="4273560"/>
            <a:ext cx="3779280" cy="1849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99120" y="2248200"/>
            <a:ext cx="7745040" cy="3877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99120" y="2248200"/>
            <a:ext cx="7745040" cy="3877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41640" y="2247840"/>
            <a:ext cx="4859640" cy="387756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41640" y="2247840"/>
            <a:ext cx="4859640" cy="3877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99120" y="2248200"/>
            <a:ext cx="7745040" cy="387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99120" y="2248200"/>
            <a:ext cx="7745040" cy="3877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99120" y="2248200"/>
            <a:ext cx="3779280" cy="3877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67760" y="2248200"/>
            <a:ext cx="3779280" cy="3877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88320" y="570240"/>
            <a:ext cx="7755840" cy="488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99120" y="2248200"/>
            <a:ext cx="3779280" cy="1849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99120" y="4273560"/>
            <a:ext cx="3779280" cy="1849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67760" y="2248200"/>
            <a:ext cx="3779280" cy="3877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99120" y="2248200"/>
            <a:ext cx="7745040" cy="387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99120" y="2248200"/>
            <a:ext cx="3779280" cy="3877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67760" y="2248200"/>
            <a:ext cx="3779280" cy="1849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67760" y="4273560"/>
            <a:ext cx="3779280" cy="1849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99120" y="2248200"/>
            <a:ext cx="3779280" cy="1849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67760" y="2248200"/>
            <a:ext cx="3779280" cy="1849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99120" y="4273560"/>
            <a:ext cx="7745040" cy="1849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99120" y="2248200"/>
            <a:ext cx="7745040" cy="1849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99120" y="4273560"/>
            <a:ext cx="7745040" cy="1849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99120" y="2248200"/>
            <a:ext cx="3779280" cy="1849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67760" y="2248200"/>
            <a:ext cx="3779280" cy="1849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67760" y="4273560"/>
            <a:ext cx="3779280" cy="1849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99120" y="4273560"/>
            <a:ext cx="3779280" cy="1849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99120" y="2248200"/>
            <a:ext cx="7745040" cy="3877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99120" y="2248200"/>
            <a:ext cx="7745040" cy="3877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41640" y="2247840"/>
            <a:ext cx="4859640" cy="387756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41640" y="2247840"/>
            <a:ext cx="4859640" cy="3877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99120" y="2248200"/>
            <a:ext cx="7745040" cy="3877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99120" y="2248200"/>
            <a:ext cx="3779280" cy="3877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7760" y="2248200"/>
            <a:ext cx="3779280" cy="3877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88320" y="570240"/>
            <a:ext cx="7755840" cy="488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99120" y="2248200"/>
            <a:ext cx="3779280" cy="1849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99120" y="4273560"/>
            <a:ext cx="3779280" cy="1849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67760" y="2248200"/>
            <a:ext cx="3779280" cy="3877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99120" y="2248200"/>
            <a:ext cx="3779280" cy="3877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7760" y="2248200"/>
            <a:ext cx="3779280" cy="1849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67760" y="4273560"/>
            <a:ext cx="3779280" cy="1849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99120" y="2248200"/>
            <a:ext cx="3779280" cy="1849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67760" y="2248200"/>
            <a:ext cx="3779280" cy="1849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99120" y="4273560"/>
            <a:ext cx="7745040" cy="1849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674616"/>
              </a:gs>
            </a:gsLst>
            <a:path path="rect"/>
          </a:gradFill>
          <a:ln w="19080">
            <a:noFill/>
          </a:ln>
        </p:spPr>
      </p:sp>
      <p:pic>
        <p:nvPicPr>
          <p:cNvPr id="1" name="Picture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360360" y="616140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s-EC" sz="1200">
                <a:solidFill>
                  <a:srgbClr val="ece9c6"/>
                </a:solidFill>
                <a:latin typeface="Book Antiqua"/>
              </a:rPr>
              <a:t>6/06/15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124080" y="616140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639120" y="616140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A1C4566-B461-47EB-B7B2-1F8EA47A0FC4}" type="slidenum">
              <a:rPr lang="es-EC" sz="1200">
                <a:solidFill>
                  <a:srgbClr val="ece9c6"/>
                </a:solidFill>
                <a:latin typeface="Book Antiqua"/>
              </a:rPr>
              <a:t>&lt;número&gt;</a:t>
            </a:fld>
            <a:endParaRPr/>
          </a:p>
        </p:txBody>
      </p:sp>
      <p:sp>
        <p:nvSpPr>
          <p:cNvPr id="5" name="CustomShape 5"/>
          <p:cNvSpPr/>
          <p:nvPr/>
        </p:nvSpPr>
        <p:spPr>
          <a:xfrm>
            <a:off x="4310640" y="2887560"/>
            <a:ext cx="592560" cy="913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C" sz="5400">
                <a:solidFill>
                  <a:srgbClr val="e1dca5"/>
                </a:solidFill>
                <a:latin typeface="Wingdings"/>
              </a:rPr>
              <a:t></a:t>
            </a:r>
            <a:endParaRPr/>
          </a:p>
        </p:txBody>
      </p:sp>
      <p:sp>
        <p:nvSpPr>
          <p:cNvPr id="6" name="Line 6"/>
          <p:cNvSpPr/>
          <p:nvPr/>
        </p:nvSpPr>
        <p:spPr>
          <a:xfrm flipH="1" flipV="1">
            <a:off x="1193760" y="3431520"/>
            <a:ext cx="3119760" cy="1440"/>
          </a:xfrm>
          <a:prstGeom prst="line">
            <a:avLst/>
          </a:prstGeom>
          <a:ln w="12600">
            <a:solidFill>
              <a:srgbClr val="e1dca5"/>
            </a:solidFill>
            <a:round/>
          </a:ln>
        </p:spPr>
      </p:sp>
      <p:sp>
        <p:nvSpPr>
          <p:cNvPr id="7" name="Line 7"/>
          <p:cNvSpPr/>
          <p:nvPr/>
        </p:nvSpPr>
        <p:spPr>
          <a:xfrm flipH="1" flipV="1">
            <a:off x="4853160" y="3429000"/>
            <a:ext cx="3119760" cy="1440"/>
          </a:xfrm>
          <a:prstGeom prst="line">
            <a:avLst/>
          </a:prstGeom>
          <a:ln w="12600">
            <a:solidFill>
              <a:srgbClr val="e1dca5"/>
            </a:solidFill>
            <a:round/>
          </a:ln>
        </p:spPr>
      </p:sp>
      <p:sp>
        <p:nvSpPr>
          <p:cNvPr id="8" name="PlaceHolder 8"/>
          <p:cNvSpPr>
            <a:spLocks noGrp="1"/>
          </p:cNvSpPr>
          <p:nvPr>
            <p:ph type="title"/>
          </p:nvPr>
        </p:nvSpPr>
        <p:spPr>
          <a:xfrm>
            <a:off x="1183320" y="1387800"/>
            <a:ext cx="6777000" cy="17316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s-ES" sz="5400">
                <a:solidFill>
                  <a:srgbClr val="ffffff"/>
                </a:solidFill>
                <a:latin typeface="Book Antiqua"/>
              </a:rPr>
              <a:t>Pulse para editar el formato del texto de títuloHaga clic para modificar el estilo de título del patrón</a:t>
            </a:r>
            <a:endParaRPr/>
          </a:p>
        </p:txBody>
      </p:sp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 sz="2400">
                <a:latin typeface="Book Antiqua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000">
                <a:latin typeface="Book Antiqua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>
                <a:latin typeface="Book Antiqua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1600">
                <a:latin typeface="Book Antiqua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Book Antiqua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Book Antiqua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Book Antiqua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1ca75"/>
              </a:gs>
            </a:gsLst>
            <a:path path="rect"/>
          </a:gradFill>
          <a:ln w="19080">
            <a:noFill/>
          </a:ln>
        </p:spPr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99120" y="2248200"/>
            <a:ext cx="7745040" cy="3877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s-ES" sz="2400">
                <a:solidFill>
                  <a:srgbClr val="262626"/>
                </a:solidFill>
                <a:latin typeface="Book Antiqua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400">
                <a:solidFill>
                  <a:srgbClr val="262626"/>
                </a:solidFill>
                <a:latin typeface="Book Antiqua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2400">
                <a:solidFill>
                  <a:srgbClr val="262626"/>
                </a:solidFill>
                <a:latin typeface="Book Antiqua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2400">
                <a:solidFill>
                  <a:srgbClr val="262626"/>
                </a:solidFill>
                <a:latin typeface="Book Antiqua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400">
                <a:solidFill>
                  <a:srgbClr val="262626"/>
                </a:solidFill>
                <a:latin typeface="Book Antiqua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400">
                <a:solidFill>
                  <a:srgbClr val="262626"/>
                </a:solidFill>
                <a:latin typeface="Book Antiqua"/>
              </a:rPr>
              <a:t>Sexto nivel del esquema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s-ES" sz="2400">
                <a:solidFill>
                  <a:srgbClr val="262626"/>
                </a:solidFill>
                <a:latin typeface="Book Antiqua"/>
              </a:rPr>
              <a:t>Séptimo nivel del esquemaHaga clic para modificar el estilo de texto del patrón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"/>
            </a:pPr>
            <a:r>
              <a:rPr lang="es-ES" sz="2200">
                <a:solidFill>
                  <a:srgbClr val="262626"/>
                </a:solidFill>
                <a:latin typeface="Book Antiqua"/>
              </a:rPr>
              <a:t>Segundo nivel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"/>
            </a:pPr>
            <a:r>
              <a:rPr lang="es-ES" sz="2000">
                <a:solidFill>
                  <a:srgbClr val="262626"/>
                </a:solidFill>
                <a:latin typeface="Book Antiqua"/>
              </a:rPr>
              <a:t>Tercer nivel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"/>
            </a:pPr>
            <a:r>
              <a:rPr lang="es-ES">
                <a:solidFill>
                  <a:srgbClr val="262626"/>
                </a:solidFill>
                <a:latin typeface="Book Antiqua"/>
              </a:rPr>
              <a:t>Cuarto nivel</a:t>
            </a:r>
            <a:endParaRPr/>
          </a:p>
          <a:p>
            <a:pPr lvl="4">
              <a:lnSpc>
                <a:spcPct val="100000"/>
              </a:lnSpc>
              <a:buFont typeface="Wingdings" charset="2"/>
              <a:buChar char=""/>
            </a:pPr>
            <a:r>
              <a:rPr lang="es-ES" sz="1600">
                <a:solidFill>
                  <a:srgbClr val="262626"/>
                </a:solidFill>
                <a:latin typeface="Book Antiqua"/>
              </a:rPr>
              <a:t>Quinto nivel</a:t>
            </a:r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>
            <a:off x="360360" y="616140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s-EC" sz="1200">
                <a:solidFill>
                  <a:srgbClr val="895d1d"/>
                </a:solidFill>
                <a:latin typeface="Book Antiqua"/>
              </a:rPr>
              <a:t>6/06/15</a:t>
            </a:r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3124080" y="616140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6639120" y="616140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FF481C7-E0A1-46F7-A1AC-68C4F91DD870}" type="slidenum">
              <a:rPr lang="es-EC" sz="1200">
                <a:solidFill>
                  <a:srgbClr val="895d1d"/>
                </a:solidFill>
                <a:latin typeface="Book Antiqua"/>
              </a:rPr>
              <a:t>&lt;número&gt;</a:t>
            </a:fld>
            <a:endParaRPr/>
          </a:p>
        </p:txBody>
      </p:sp>
      <p:sp>
        <p:nvSpPr>
          <p:cNvPr id="49" name="PlaceHolder 6"/>
          <p:cNvSpPr>
            <a:spLocks noGrp="1"/>
          </p:cNvSpPr>
          <p:nvPr>
            <p:ph type="title"/>
          </p:nvPr>
        </p:nvSpPr>
        <p:spPr>
          <a:xfrm>
            <a:off x="688320" y="570240"/>
            <a:ext cx="7755840" cy="1053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5400">
                <a:solidFill>
                  <a:srgbClr val="895d1d"/>
                </a:solidFill>
                <a:latin typeface="Book Antiqua"/>
              </a:rPr>
              <a:t>Pulse para editar el formato del texto de títuloHaga clic para modificar el estilo de título del patrón</a:t>
            </a:r>
            <a:endParaRPr/>
          </a:p>
        </p:txBody>
      </p:sp>
      <p:sp>
        <p:nvSpPr>
          <p:cNvPr id="50" name="CustomShape 7"/>
          <p:cNvSpPr/>
          <p:nvPr/>
        </p:nvSpPr>
        <p:spPr>
          <a:xfrm>
            <a:off x="4289400" y="1392120"/>
            <a:ext cx="592560" cy="913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C" sz="5400">
                <a:solidFill>
                  <a:srgbClr val="dba455"/>
                </a:solidFill>
                <a:latin typeface="Wingdings"/>
              </a:rPr>
              <a:t></a:t>
            </a:r>
            <a:endParaRPr/>
          </a:p>
        </p:txBody>
      </p:sp>
      <p:sp>
        <p:nvSpPr>
          <p:cNvPr id="51" name="Line 8"/>
          <p:cNvSpPr/>
          <p:nvPr/>
        </p:nvSpPr>
        <p:spPr>
          <a:xfrm flipH="1" flipV="1">
            <a:off x="1172520" y="1936080"/>
            <a:ext cx="3119760" cy="1800"/>
          </a:xfrm>
          <a:prstGeom prst="line">
            <a:avLst/>
          </a:prstGeom>
          <a:ln w="12600">
            <a:solidFill>
              <a:srgbClr val="dba455"/>
            </a:solidFill>
            <a:round/>
          </a:ln>
        </p:spPr>
      </p:sp>
      <p:sp>
        <p:nvSpPr>
          <p:cNvPr id="52" name="Line 9"/>
          <p:cNvSpPr/>
          <p:nvPr/>
        </p:nvSpPr>
        <p:spPr>
          <a:xfrm flipH="1" flipV="1">
            <a:off x="4831920" y="1933200"/>
            <a:ext cx="3119760" cy="1440"/>
          </a:xfrm>
          <a:prstGeom prst="line">
            <a:avLst/>
          </a:prstGeom>
          <a:ln w="12600">
            <a:solidFill>
              <a:srgbClr val="dba455"/>
            </a:solidFill>
            <a:round/>
          </a:ln>
        </p:spPr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jpe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27640" y="1845000"/>
            <a:ext cx="7772040" cy="14695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s-ES" sz="5400">
                <a:solidFill>
                  <a:srgbClr val="ffffff"/>
                </a:solidFill>
                <a:latin typeface="Book Antiqua"/>
              </a:rPr>
              <a:t>Informática básica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39640" y="1700640"/>
            <a:ext cx="7848360" cy="4608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83640" y="332640"/>
            <a:ext cx="7755840" cy="1053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5400">
                <a:solidFill>
                  <a:srgbClr val="895d1d"/>
                </a:solidFill>
                <a:latin typeface="Book Antiqua"/>
              </a:rPr>
              <a:t>Dispositivos de Almacenamiento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7260480" y="1312560"/>
            <a:ext cx="2160360" cy="364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>
                <a:solidFill>
                  <a:srgbClr val="000000"/>
                </a:solidFill>
                <a:latin typeface="Book Antiqua"/>
              </a:rPr>
              <a:t>Disco duro</a:t>
            </a:r>
            <a:endParaRPr/>
          </a:p>
        </p:txBody>
      </p:sp>
      <p:sp>
        <p:nvSpPr>
          <p:cNvPr id="143" name="Line 3"/>
          <p:cNvSpPr/>
          <p:nvPr/>
        </p:nvSpPr>
        <p:spPr>
          <a:xfrm flipH="1">
            <a:off x="6931800" y="1769760"/>
            <a:ext cx="648000" cy="86400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arrow" w="med"/>
          </a:ln>
        </p:spPr>
      </p:sp>
      <p:sp>
        <p:nvSpPr>
          <p:cNvPr id="144" name="CustomShape 4"/>
          <p:cNvSpPr/>
          <p:nvPr/>
        </p:nvSpPr>
        <p:spPr>
          <a:xfrm>
            <a:off x="827640" y="5061240"/>
            <a:ext cx="2778840" cy="364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>
                <a:solidFill>
                  <a:srgbClr val="000000"/>
                </a:solidFill>
                <a:latin typeface="Book Antiqua"/>
              </a:rPr>
              <a:t>Unidad de CD-ROM</a:t>
            </a:r>
            <a:endParaRPr/>
          </a:p>
        </p:txBody>
      </p:sp>
      <p:sp>
        <p:nvSpPr>
          <p:cNvPr id="145" name="Line 5"/>
          <p:cNvSpPr/>
          <p:nvPr/>
        </p:nvSpPr>
        <p:spPr>
          <a:xfrm>
            <a:off x="1331640" y="2850840"/>
            <a:ext cx="684000" cy="111168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arrow" w="med"/>
          </a:ln>
        </p:spPr>
      </p:sp>
      <p:pic>
        <p:nvPicPr>
          <p:cNvPr id="146" name="9 Imagen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498920" y="5260320"/>
            <a:ext cx="2664000" cy="1625040"/>
          </a:xfrm>
          <a:prstGeom prst="rect">
            <a:avLst/>
          </a:prstGeom>
          <a:ln>
            <a:noFill/>
          </a:ln>
        </p:spPr>
      </p:pic>
      <p:pic>
        <p:nvPicPr>
          <p:cNvPr id="147" name="10 Imagen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401360" y="2202120"/>
            <a:ext cx="2858760" cy="2858760"/>
          </a:xfrm>
          <a:prstGeom prst="rect">
            <a:avLst/>
          </a:prstGeom>
          <a:ln>
            <a:noFill/>
          </a:ln>
        </p:spPr>
      </p:pic>
      <p:pic>
        <p:nvPicPr>
          <p:cNvPr id="148" name="12 Imagen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17240" y="3026520"/>
            <a:ext cx="1568520" cy="1692720"/>
          </a:xfrm>
          <a:prstGeom prst="rect">
            <a:avLst/>
          </a:prstGeom>
          <a:ln>
            <a:noFill/>
          </a:ln>
        </p:spPr>
      </p:pic>
      <p:sp>
        <p:nvSpPr>
          <p:cNvPr id="149" name="Line 6"/>
          <p:cNvSpPr/>
          <p:nvPr/>
        </p:nvSpPr>
        <p:spPr>
          <a:xfrm>
            <a:off x="3499560" y="5412240"/>
            <a:ext cx="1368720" cy="68940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arrow" w="med"/>
          </a:ln>
        </p:spPr>
      </p:sp>
      <p:sp>
        <p:nvSpPr>
          <p:cNvPr id="150" name="CustomShape 7"/>
          <p:cNvSpPr/>
          <p:nvPr/>
        </p:nvSpPr>
        <p:spPr>
          <a:xfrm>
            <a:off x="284040" y="2210760"/>
            <a:ext cx="2778840" cy="364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>
                <a:solidFill>
                  <a:srgbClr val="000000"/>
                </a:solidFill>
                <a:latin typeface="Book Antiqua"/>
              </a:rPr>
              <a:t>Memoria Usb Flash</a:t>
            </a:r>
            <a:endParaRPr/>
          </a:p>
        </p:txBody>
      </p:sp>
    </p:spTree>
  </p:cSld>
  <p:timing>
    <p:tnLst>
      <p:par>
        <p:cTn id="203" dur="indefinite" restart="never" nodeType="tmRoot">
          <p:childTnLst>
            <p:seq>
              <p:cTn id="204" dur="indefinite" nodeType="mainSeq">
                <p:childTnLst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9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1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500"/>
                            </p:stCondLst>
                            <p:childTnLst>
                              <p:par>
                                <p:cTn id="216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1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20" nodeType="after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2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24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29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3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3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3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4000"/>
                            </p:stCondLst>
                            <p:childTnLst>
                              <p:par>
                                <p:cTn id="237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688320" y="570240"/>
            <a:ext cx="7755840" cy="1053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5400">
                <a:solidFill>
                  <a:srgbClr val="895d1d"/>
                </a:solidFill>
                <a:latin typeface="Book Antiqua"/>
              </a:rPr>
              <a:t>Clasificación computadoras</a:t>
            </a:r>
            <a:endParaRPr/>
          </a:p>
        </p:txBody>
      </p:sp>
      <p:pic>
        <p:nvPicPr>
          <p:cNvPr id="152" name="Picture 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9640" y="2133720"/>
            <a:ext cx="2736000" cy="2495880"/>
          </a:xfrm>
          <a:prstGeom prst="rect">
            <a:avLst/>
          </a:prstGeom>
          <a:ln>
            <a:noFill/>
          </a:ln>
        </p:spPr>
      </p:pic>
      <p:sp>
        <p:nvSpPr>
          <p:cNvPr id="153" name="CustomShape 2"/>
          <p:cNvSpPr/>
          <p:nvPr/>
        </p:nvSpPr>
        <p:spPr>
          <a:xfrm>
            <a:off x="35640" y="5962320"/>
            <a:ext cx="2592000" cy="364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>
                <a:solidFill>
                  <a:srgbClr val="000000"/>
                </a:solidFill>
                <a:latin typeface="Book Antiqua"/>
              </a:rPr>
              <a:t>Supercomputadora</a:t>
            </a:r>
            <a:endParaRPr/>
          </a:p>
        </p:txBody>
      </p:sp>
      <p:sp>
        <p:nvSpPr>
          <p:cNvPr id="154" name="Line 3"/>
          <p:cNvSpPr/>
          <p:nvPr/>
        </p:nvSpPr>
        <p:spPr>
          <a:xfrm flipV="1">
            <a:off x="1115280" y="4752000"/>
            <a:ext cx="297720" cy="123516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arrow" w="med"/>
          </a:ln>
        </p:spPr>
      </p:sp>
      <p:pic>
        <p:nvPicPr>
          <p:cNvPr id="155" name="12 Imagen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16840" y="2277000"/>
            <a:ext cx="1443600" cy="1924920"/>
          </a:xfrm>
          <a:prstGeom prst="rect">
            <a:avLst/>
          </a:prstGeom>
          <a:ln>
            <a:noFill/>
          </a:ln>
        </p:spPr>
      </p:pic>
      <p:sp>
        <p:nvSpPr>
          <p:cNvPr id="156" name="CustomShape 4"/>
          <p:cNvSpPr/>
          <p:nvPr/>
        </p:nvSpPr>
        <p:spPr>
          <a:xfrm>
            <a:off x="4788000" y="5500800"/>
            <a:ext cx="2700000" cy="6390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>
                <a:solidFill>
                  <a:srgbClr val="000000"/>
                </a:solidFill>
                <a:latin typeface="Book Antiqua"/>
              </a:rPr>
              <a:t>Computadora de mano o SmarthPhone</a:t>
            </a:r>
            <a:endParaRPr/>
          </a:p>
        </p:txBody>
      </p:sp>
      <p:sp>
        <p:nvSpPr>
          <p:cNvPr id="157" name="Line 5"/>
          <p:cNvSpPr/>
          <p:nvPr/>
        </p:nvSpPr>
        <p:spPr>
          <a:xfrm flipV="1">
            <a:off x="5580000" y="4550760"/>
            <a:ext cx="287640" cy="79164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arrow" w="med"/>
          </a:ln>
        </p:spPr>
      </p:sp>
    </p:spTree>
  </p:cSld>
  <p:timing>
    <p:tnLst>
      <p:par>
        <p:cTn id="241" dur="indefinite" restart="never" nodeType="tmRoot">
          <p:childTnLst>
            <p:seq>
              <p:cTn id="242" dur="indefinite" nodeType="mainSeq">
                <p:childTnLst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afterEffect" fill="hold" presetClass="entr" presetID="4" presetSubtype="16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24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3500"/>
                            </p:stCondLst>
                            <p:childTnLst>
                              <p:par>
                                <p:cTn id="249" nodeType="afterEffect" fill="hold" presetClass="entr" presetID="2" presetSubtype="8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8000"/>
                            </p:stCondLst>
                            <p:childTnLst>
                              <p:par>
                                <p:cTn id="254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5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8500"/>
                            </p:stCondLst>
                            <p:childTnLst>
                              <p:par>
                                <p:cTn id="25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9500"/>
                            </p:stCondLst>
                            <p:childTnLst>
                              <p:par>
                                <p:cTn id="262" nodeType="afterEffect" fill="hold" presetClass="entr" presetID="16" presetSubtype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Horizontal)" transition="out">
                                      <p:cBhvr additive="repl">
                                        <p:cTn id="26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6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6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302440" y="4407840"/>
            <a:ext cx="2700000" cy="364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>
                <a:solidFill>
                  <a:srgbClr val="000000"/>
                </a:solidFill>
                <a:latin typeface="Book Antiqua"/>
              </a:rPr>
              <a:t>Microcomputadoras</a:t>
            </a:r>
            <a:endParaRPr/>
          </a:p>
        </p:txBody>
      </p:sp>
      <p:sp>
        <p:nvSpPr>
          <p:cNvPr id="159" name="Line 2"/>
          <p:cNvSpPr/>
          <p:nvPr/>
        </p:nvSpPr>
        <p:spPr>
          <a:xfrm flipH="1" flipV="1">
            <a:off x="2135160" y="2993040"/>
            <a:ext cx="3958920" cy="151272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arrow" w="med"/>
          </a:ln>
        </p:spPr>
      </p:sp>
      <p:sp>
        <p:nvSpPr>
          <p:cNvPr id="160" name="Line 3"/>
          <p:cNvSpPr/>
          <p:nvPr/>
        </p:nvSpPr>
        <p:spPr>
          <a:xfrm flipV="1">
            <a:off x="6310080" y="2993040"/>
            <a:ext cx="1008000" cy="151272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arrow" w="med"/>
          </a:ln>
        </p:spPr>
      </p:sp>
      <p:pic>
        <p:nvPicPr>
          <p:cNvPr id="161" name="6 Imagen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1640" y="980640"/>
            <a:ext cx="5349600" cy="2664000"/>
          </a:xfrm>
          <a:prstGeom prst="rect">
            <a:avLst/>
          </a:prstGeom>
          <a:ln>
            <a:noFill/>
          </a:ln>
        </p:spPr>
      </p:pic>
      <p:pic>
        <p:nvPicPr>
          <p:cNvPr id="162" name="7 Imagen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382800" y="1337040"/>
            <a:ext cx="2627280" cy="195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69" dur="indefinite" restart="never" nodeType="tmRoot">
          <p:childTnLst>
            <p:seq>
              <p:cTn id="270" dur="indefinite" nodeType="mainSeq">
                <p:childTnLst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after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7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00"/>
                            </p:stCondLst>
                            <p:childTnLst>
                              <p:par>
                                <p:cTn id="27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00"/>
                            </p:stCondLst>
                            <p:childTnLst>
                              <p:par>
                                <p:cTn id="282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8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8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971640" y="2853000"/>
            <a:ext cx="7755840" cy="1053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5400">
                <a:solidFill>
                  <a:srgbClr val="895d1d"/>
                </a:solidFill>
                <a:latin typeface="Book Antiqua"/>
              </a:rPr>
              <a:t>Generalidades de Hardware y Software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83640" y="1772640"/>
            <a:ext cx="7745040" cy="4536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s-ES" sz="2400">
                <a:solidFill>
                  <a:srgbClr val="262626"/>
                </a:solidFill>
                <a:latin typeface="Book Antiqua"/>
              </a:rPr>
              <a:t>Es la parte física del computador, todo lo que se puede observar, como lo son 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"/>
            </a:pPr>
            <a:r>
              <a:rPr lang="es-ES" sz="2200">
                <a:solidFill>
                  <a:srgbClr val="262626"/>
                </a:solidFill>
                <a:latin typeface="Book Antiqua"/>
              </a:rPr>
              <a:t>CPU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"/>
            </a:pPr>
            <a:r>
              <a:rPr lang="es-ES" sz="2200">
                <a:solidFill>
                  <a:srgbClr val="262626"/>
                </a:solidFill>
                <a:latin typeface="Book Antiqua"/>
              </a:rPr>
              <a:t>Memorias RAM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"/>
            </a:pPr>
            <a:r>
              <a:rPr lang="es-ES" sz="2200">
                <a:solidFill>
                  <a:srgbClr val="262626"/>
                </a:solidFill>
                <a:latin typeface="Book Antiqua"/>
              </a:rPr>
              <a:t>Disco Duro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"/>
            </a:pPr>
            <a:r>
              <a:rPr lang="es-ES" sz="2200">
                <a:solidFill>
                  <a:srgbClr val="262626"/>
                </a:solidFill>
                <a:latin typeface="Book Antiqua"/>
              </a:rPr>
              <a:t>Teclado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"/>
            </a:pPr>
            <a:r>
              <a:rPr lang="es-ES" sz="2200">
                <a:solidFill>
                  <a:srgbClr val="262626"/>
                </a:solidFill>
                <a:latin typeface="Book Antiqua"/>
              </a:rPr>
              <a:t>Mouse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"/>
            </a:pPr>
            <a:r>
              <a:rPr lang="es-ES" sz="2200">
                <a:solidFill>
                  <a:srgbClr val="262626"/>
                </a:solidFill>
                <a:latin typeface="Book Antiqua"/>
              </a:rPr>
              <a:t>Parlantes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"/>
            </a:pPr>
            <a:r>
              <a:rPr lang="es-ES" sz="2200">
                <a:solidFill>
                  <a:srgbClr val="262626"/>
                </a:solidFill>
                <a:latin typeface="Book Antiqua"/>
              </a:rPr>
              <a:t>Camara Web</a:t>
            </a:r>
            <a:endParaRPr/>
          </a:p>
          <a:p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688320" y="570240"/>
            <a:ext cx="7755840" cy="1053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5400">
                <a:solidFill>
                  <a:srgbClr val="895d1d"/>
                </a:solidFill>
                <a:latin typeface="Book Antiqua"/>
              </a:rPr>
              <a:t>HardWare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99120" y="2248200"/>
            <a:ext cx="7745040" cy="3877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s-ES" sz="2400">
                <a:solidFill>
                  <a:srgbClr val="262626"/>
                </a:solidFill>
                <a:latin typeface="Book Antiqua"/>
              </a:rPr>
              <a:t>Es en lo que se refiere a la parte intangible del computador como lo es: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"/>
            </a:pPr>
            <a:r>
              <a:rPr lang="es-ES" sz="2200">
                <a:solidFill>
                  <a:srgbClr val="262626"/>
                </a:solidFill>
                <a:latin typeface="Book Antiqua"/>
              </a:rPr>
              <a:t>Sistema Operativo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"/>
            </a:pPr>
            <a:r>
              <a:rPr lang="es-ES" sz="2200">
                <a:solidFill>
                  <a:srgbClr val="262626"/>
                </a:solidFill>
                <a:latin typeface="Book Antiqua"/>
              </a:rPr>
              <a:t>Los programas Instalados como: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"/>
            </a:pPr>
            <a:r>
              <a:rPr lang="es-ES" sz="2000">
                <a:solidFill>
                  <a:srgbClr val="262626"/>
                </a:solidFill>
                <a:latin typeface="Book Antiqua"/>
              </a:rPr>
              <a:t>Antivirus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"/>
            </a:pPr>
            <a:r>
              <a:rPr lang="es-ES" sz="2000">
                <a:solidFill>
                  <a:srgbClr val="262626"/>
                </a:solidFill>
                <a:latin typeface="Book Antiqua"/>
              </a:rPr>
              <a:t>Microsoft Word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"/>
            </a:pPr>
            <a:r>
              <a:rPr lang="es-ES" sz="2000">
                <a:solidFill>
                  <a:srgbClr val="262626"/>
                </a:solidFill>
                <a:latin typeface="Book Antiqua"/>
              </a:rPr>
              <a:t>Microsoft Excel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"/>
            </a:pPr>
            <a:r>
              <a:rPr lang="es-ES" sz="2000">
                <a:solidFill>
                  <a:srgbClr val="262626"/>
                </a:solidFill>
                <a:latin typeface="Book Antiqua"/>
              </a:rPr>
              <a:t>Microsoft Project</a:t>
            </a:r>
            <a:endParaRPr/>
          </a:p>
          <a:p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688320" y="570240"/>
            <a:ext cx="7755840" cy="1053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5400">
                <a:solidFill>
                  <a:srgbClr val="895d1d"/>
                </a:solidFill>
                <a:latin typeface="Book Antiqua"/>
              </a:rPr>
              <a:t>Software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27640" y="332640"/>
            <a:ext cx="7755840" cy="1053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5400">
                <a:solidFill>
                  <a:srgbClr val="895d1d"/>
                </a:solidFill>
                <a:latin typeface="Book Antiqua"/>
              </a:rPr>
              <a:t>Esquema General del Computador</a:t>
            </a:r>
            <a:endParaRPr/>
          </a:p>
        </p:txBody>
      </p:sp>
      <p:pic>
        <p:nvPicPr>
          <p:cNvPr id="95" name="6 Imagen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252360" y="1976760"/>
            <a:ext cx="9504720" cy="345600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-116640" y="3429000"/>
            <a:ext cx="1959840" cy="700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s-EC" sz="2000">
                <a:solidFill>
                  <a:srgbClr val="006600"/>
                </a:solidFill>
                <a:latin typeface="NimbusSanT"/>
              </a:rPr>
              <a:t>Unidades de</a:t>
            </a:r>
            <a:r>
              <a:rPr b="1" lang="es-EC" sz="2000">
                <a:solidFill>
                  <a:srgbClr val="006600"/>
                </a:solidFill>
                <a:latin typeface="NimbusSanT"/>
              </a:rPr>
              <a:t>
</a:t>
            </a:r>
            <a:r>
              <a:rPr b="1" lang="es-EC" sz="2000">
                <a:solidFill>
                  <a:srgbClr val="006600"/>
                </a:solidFill>
                <a:latin typeface="NimbusSanT"/>
              </a:rPr>
              <a:t>Entrada</a:t>
            </a:r>
            <a:endParaRPr/>
          </a:p>
        </p:txBody>
      </p:sp>
      <p:sp>
        <p:nvSpPr>
          <p:cNvPr id="97" name="CustomShape 3"/>
          <p:cNvSpPr/>
          <p:nvPr/>
        </p:nvSpPr>
        <p:spPr>
          <a:xfrm>
            <a:off x="7101720" y="3350880"/>
            <a:ext cx="1959840" cy="700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s-EC" sz="2000">
                <a:solidFill>
                  <a:srgbClr val="002060"/>
                </a:solidFill>
                <a:latin typeface="NimbusSanT"/>
              </a:rPr>
              <a:t>Unidades de</a:t>
            </a:r>
            <a:r>
              <a:rPr b="1" lang="es-EC" sz="2000">
                <a:solidFill>
                  <a:srgbClr val="002060"/>
                </a:solidFill>
                <a:latin typeface="NimbusSanT"/>
              </a:rPr>
              <a:t>
</a:t>
            </a:r>
            <a:r>
              <a:rPr b="1" lang="es-EC" sz="2000">
                <a:solidFill>
                  <a:srgbClr val="002060"/>
                </a:solidFill>
                <a:latin typeface="NimbusSanT"/>
              </a:rPr>
              <a:t>salida</a:t>
            </a:r>
            <a:endParaRPr/>
          </a:p>
        </p:txBody>
      </p:sp>
      <p:sp>
        <p:nvSpPr>
          <p:cNvPr id="98" name="CustomShape 4"/>
          <p:cNvSpPr/>
          <p:nvPr/>
        </p:nvSpPr>
        <p:spPr>
          <a:xfrm>
            <a:off x="4500000" y="3413160"/>
            <a:ext cx="1728000" cy="91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EC">
                <a:solidFill>
                  <a:srgbClr val="ffffff"/>
                </a:solidFill>
                <a:latin typeface="NimbusSanT"/>
              </a:rPr>
              <a:t>Unidad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s-EC">
                <a:solidFill>
                  <a:srgbClr val="ffffff"/>
                </a:solidFill>
                <a:latin typeface="NimbusSanT"/>
              </a:rPr>
              <a:t>de Memoria</a:t>
            </a:r>
            <a:r>
              <a:rPr b="1" lang="es-EC">
                <a:solidFill>
                  <a:srgbClr val="ffffff"/>
                </a:solidFill>
                <a:latin typeface="NimbusSanT"/>
              </a:rPr>
              <a:t>
</a:t>
            </a:r>
            <a:r>
              <a:rPr b="1" lang="es-EC">
                <a:solidFill>
                  <a:srgbClr val="ffffff"/>
                </a:solidFill>
                <a:latin typeface="NimbusSanT"/>
              </a:rPr>
              <a:t>Principal</a:t>
            </a:r>
            <a:endParaRPr/>
          </a:p>
        </p:txBody>
      </p:sp>
      <p:sp>
        <p:nvSpPr>
          <p:cNvPr id="99" name="CustomShape 5"/>
          <p:cNvSpPr/>
          <p:nvPr/>
        </p:nvSpPr>
        <p:spPr>
          <a:xfrm>
            <a:off x="2803320" y="3361680"/>
            <a:ext cx="1596960" cy="913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s-EC">
                <a:solidFill>
                  <a:srgbClr val="ffffff"/>
                </a:solidFill>
                <a:latin typeface="NimbusSanT"/>
              </a:rPr>
              <a:t>Unidad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s-EC">
                <a:solidFill>
                  <a:srgbClr val="ffffff"/>
                </a:solidFill>
                <a:latin typeface="NimbusSanT"/>
              </a:rPr>
              <a:t>Central de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s-EC">
                <a:solidFill>
                  <a:srgbClr val="ffffff"/>
                </a:solidFill>
                <a:latin typeface="NimbusSanT"/>
              </a:rPr>
              <a:t>Proceso</a:t>
            </a:r>
            <a:endParaRPr/>
          </a:p>
        </p:txBody>
      </p:sp>
      <p:sp>
        <p:nvSpPr>
          <p:cNvPr id="100" name="CustomShape 6"/>
          <p:cNvSpPr/>
          <p:nvPr/>
        </p:nvSpPr>
        <p:spPr>
          <a:xfrm>
            <a:off x="3420000" y="4869000"/>
            <a:ext cx="2664000" cy="69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EC" sz="2000">
                <a:solidFill>
                  <a:srgbClr val="ffffff"/>
                </a:solidFill>
                <a:latin typeface="NimbusSanT"/>
              </a:rPr>
              <a:t>Unidades de Memoria Masiva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withEffect" fill="hold" presetClass="entr" presetID="1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nodeType="withEffect" fill="hold" presetClass="entr" presetID="35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72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nodeType="withEffect" fill="hold" presetClass="entr" presetID="25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nodeType="withEffect" fill="hold" presetClass="entr" presetID="1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nodeType="withEffect" fill="hold" presetClass="entr" presetID="53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51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" dur="193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93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/>
                                    </p:set>
                                    <p:anim calcmode="lin" valueType="num">
                                      <p:cBhvr additive="repl">
                                        <p:cTn id="43" dur="308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#ppt_#ppt_x)"/>
                                      </p:to>
                                    </p:anim>
                                    <p:set>
                                      <p:cBhvr>
                                        <p:cTn id="44" dur="193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/>
                                    </p:set>
                                    <p:anim calcmode="lin" valueType="num">
                                      <p:cBhvr additive="repl">
                                        <p:cTn id="45" dur="308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#ppt_y)"/>
                                      </p:to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83640" y="332640"/>
            <a:ext cx="7755840" cy="1053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5400">
                <a:solidFill>
                  <a:srgbClr val="895d1d"/>
                </a:solidFill>
                <a:latin typeface="Book Antiqua"/>
              </a:rPr>
              <a:t>Unidad central Proceso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4445280" y="1531800"/>
            <a:ext cx="2447640" cy="364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>
                <a:solidFill>
                  <a:srgbClr val="000000"/>
                </a:solidFill>
                <a:latin typeface="Book Antiqua"/>
              </a:rPr>
              <a:t>Procesador</a:t>
            </a:r>
            <a:endParaRPr/>
          </a:p>
        </p:txBody>
      </p:sp>
      <p:sp>
        <p:nvSpPr>
          <p:cNvPr id="103" name="Line 3"/>
          <p:cNvSpPr/>
          <p:nvPr/>
        </p:nvSpPr>
        <p:spPr>
          <a:xfrm flipH="1">
            <a:off x="3004920" y="1988640"/>
            <a:ext cx="1224000" cy="100800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arrow" w="med"/>
          </a:ln>
        </p:spPr>
      </p:sp>
      <p:sp>
        <p:nvSpPr>
          <p:cNvPr id="104" name="CustomShape 4"/>
          <p:cNvSpPr/>
          <p:nvPr/>
        </p:nvSpPr>
        <p:spPr>
          <a:xfrm>
            <a:off x="6677640" y="2683800"/>
            <a:ext cx="2447640" cy="364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>
                <a:solidFill>
                  <a:srgbClr val="000000"/>
                </a:solidFill>
                <a:latin typeface="Book Antiqua"/>
              </a:rPr>
              <a:t>Unidad de control</a:t>
            </a:r>
            <a:endParaRPr/>
          </a:p>
        </p:txBody>
      </p:sp>
      <p:sp>
        <p:nvSpPr>
          <p:cNvPr id="105" name="CustomShape 5"/>
          <p:cNvSpPr/>
          <p:nvPr/>
        </p:nvSpPr>
        <p:spPr>
          <a:xfrm>
            <a:off x="846000" y="4437000"/>
            <a:ext cx="2447640" cy="6390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s-EC">
                <a:solidFill>
                  <a:srgbClr val="000000"/>
                </a:solidFill>
                <a:latin typeface="Book Antiqua"/>
              </a:rPr>
              <a:t>Unidad Aritmética Lógica </a:t>
            </a:r>
            <a:endParaRPr/>
          </a:p>
        </p:txBody>
      </p:sp>
      <p:pic>
        <p:nvPicPr>
          <p:cNvPr id="106" name="7 Imagen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762720" y="3691080"/>
            <a:ext cx="4354920" cy="2905920"/>
          </a:xfrm>
          <a:prstGeom prst="rect">
            <a:avLst/>
          </a:prstGeom>
          <a:ln>
            <a:noFill/>
          </a:ln>
        </p:spPr>
      </p:pic>
      <p:sp>
        <p:nvSpPr>
          <p:cNvPr id="107" name="Line 6"/>
          <p:cNvSpPr/>
          <p:nvPr/>
        </p:nvSpPr>
        <p:spPr>
          <a:xfrm flipH="1">
            <a:off x="5309280" y="3068640"/>
            <a:ext cx="1440000" cy="244836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arrow" w="med"/>
          </a:ln>
        </p:spPr>
      </p:sp>
      <p:pic>
        <p:nvPicPr>
          <p:cNvPr id="108" name="9 Imagen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88920" y="2196360"/>
            <a:ext cx="2304000" cy="1952640"/>
          </a:xfrm>
          <a:prstGeom prst="rect">
            <a:avLst/>
          </a:prstGeom>
          <a:ln>
            <a:noFill/>
          </a:ln>
        </p:spPr>
      </p:pic>
      <p:sp>
        <p:nvSpPr>
          <p:cNvPr id="109" name="Line 7"/>
          <p:cNvSpPr/>
          <p:nvPr/>
        </p:nvSpPr>
        <p:spPr>
          <a:xfrm>
            <a:off x="3142800" y="5170320"/>
            <a:ext cx="1216080" cy="49608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arrow" w="med"/>
          </a:ln>
        </p:spPr>
      </p:sp>
    </p:spTree>
  </p:cSld>
  <p:timing>
    <p:tnLst>
      <p:par>
        <p:cTn id="46" dur="indefinite" restart="never" nodeType="tmRoot">
          <p:childTnLst>
            <p:seq>
              <p:cTn id="47" dur="indefinite" nodeType="mainSeq">
                <p:childTnLst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afterEffect" fill="hold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nodeType="afterEffect" fill="hold" presetClass="entr" presetID="9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nodeType="withEffect" fill="hold" presetClass="entr" presetID="2" presetSubtype="8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nodeType="withEffect" fill="hold" presetClass="entr" presetID="9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500"/>
                            </p:stCondLst>
                            <p:childTnLst>
                              <p:par>
                                <p:cTn id="70" nodeType="afterEffect" fill="hold" presetClass="entr" presetID="14" presetSubtype="10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9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88320" y="570240"/>
            <a:ext cx="7755840" cy="1053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5400">
                <a:solidFill>
                  <a:srgbClr val="895d1d"/>
                </a:solidFill>
                <a:latin typeface="Book Antiqua"/>
              </a:rPr>
              <a:t>Dispositivos Entrada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1476360" y="2035800"/>
            <a:ext cx="1079280" cy="364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>
                <a:solidFill>
                  <a:srgbClr val="000000"/>
                </a:solidFill>
                <a:latin typeface="Book Antiqua"/>
              </a:rPr>
              <a:t>Ratón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2926440" y="1599120"/>
            <a:ext cx="3096360" cy="364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>
                <a:solidFill>
                  <a:srgbClr val="000000"/>
                </a:solidFill>
                <a:latin typeface="Book Antiqua"/>
              </a:rPr>
              <a:t>Unidad de CD - ROM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6337080" y="1541880"/>
            <a:ext cx="1294920" cy="364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>
                <a:solidFill>
                  <a:srgbClr val="000000"/>
                </a:solidFill>
                <a:latin typeface="Book Antiqua"/>
              </a:rPr>
              <a:t>Joystick</a:t>
            </a:r>
            <a:endParaRPr/>
          </a:p>
        </p:txBody>
      </p:sp>
      <p:sp>
        <p:nvSpPr>
          <p:cNvPr id="114" name="CustomShape 5"/>
          <p:cNvSpPr/>
          <p:nvPr/>
        </p:nvSpPr>
        <p:spPr>
          <a:xfrm>
            <a:off x="647640" y="5036400"/>
            <a:ext cx="1368000" cy="364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>
                <a:solidFill>
                  <a:srgbClr val="000000"/>
                </a:solidFill>
                <a:latin typeface="Book Antiqua"/>
              </a:rPr>
              <a:t>Teclado</a:t>
            </a:r>
            <a:endParaRPr/>
          </a:p>
        </p:txBody>
      </p:sp>
      <p:pic>
        <p:nvPicPr>
          <p:cNvPr id="115" name="16 Imagen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2240" y="3141000"/>
            <a:ext cx="1486800" cy="1389600"/>
          </a:xfrm>
          <a:prstGeom prst="rect">
            <a:avLst/>
          </a:prstGeom>
          <a:ln>
            <a:noFill/>
          </a:ln>
        </p:spPr>
      </p:pic>
      <p:pic>
        <p:nvPicPr>
          <p:cNvPr id="116" name="17 Imagen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88000" y="3069000"/>
            <a:ext cx="2664000" cy="1625040"/>
          </a:xfrm>
          <a:prstGeom prst="rect">
            <a:avLst/>
          </a:prstGeom>
          <a:ln>
            <a:noFill/>
          </a:ln>
        </p:spPr>
      </p:pic>
      <p:pic>
        <p:nvPicPr>
          <p:cNvPr id="117" name="18 Imagen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164360" y="2565000"/>
            <a:ext cx="1907280" cy="1674720"/>
          </a:xfrm>
          <a:prstGeom prst="rect">
            <a:avLst/>
          </a:prstGeom>
          <a:ln>
            <a:noFill/>
          </a:ln>
        </p:spPr>
      </p:pic>
      <p:pic>
        <p:nvPicPr>
          <p:cNvPr id="118" name="19 Imagen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180240" y="5126400"/>
            <a:ext cx="3047760" cy="1398600"/>
          </a:xfrm>
          <a:prstGeom prst="rect">
            <a:avLst/>
          </a:prstGeom>
          <a:ln>
            <a:noFill/>
          </a:ln>
        </p:spPr>
      </p:pic>
      <p:sp>
        <p:nvSpPr>
          <p:cNvPr id="119" name="Line 6"/>
          <p:cNvSpPr/>
          <p:nvPr/>
        </p:nvSpPr>
        <p:spPr>
          <a:xfrm flipH="1">
            <a:off x="1259280" y="2495160"/>
            <a:ext cx="360360" cy="57348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arrow" w="med"/>
          </a:ln>
        </p:spPr>
      </p:sp>
      <p:sp>
        <p:nvSpPr>
          <p:cNvPr id="120" name="Line 7"/>
          <p:cNvSpPr/>
          <p:nvPr/>
        </p:nvSpPr>
        <p:spPr>
          <a:xfrm>
            <a:off x="3779640" y="2060640"/>
            <a:ext cx="144000" cy="122400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arrow" w="med"/>
          </a:ln>
        </p:spPr>
      </p:sp>
      <p:sp>
        <p:nvSpPr>
          <p:cNvPr id="121" name="Line 8"/>
          <p:cNvSpPr/>
          <p:nvPr/>
        </p:nvSpPr>
        <p:spPr>
          <a:xfrm>
            <a:off x="7308000" y="1988640"/>
            <a:ext cx="648360" cy="79200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arrow" w="med"/>
          </a:ln>
        </p:spPr>
      </p:sp>
      <p:sp>
        <p:nvSpPr>
          <p:cNvPr id="122" name="Line 9"/>
          <p:cNvSpPr/>
          <p:nvPr/>
        </p:nvSpPr>
        <p:spPr>
          <a:xfrm>
            <a:off x="1763640" y="5583240"/>
            <a:ext cx="1368000" cy="29376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arrow" w="med"/>
          </a:ln>
        </p:spPr>
      </p:sp>
    </p:spTree>
  </p:cSld>
  <p:timing>
    <p:tnLst>
      <p:par>
        <p:cTn id="76" dur="indefinite" restart="never" nodeType="tmRoot">
          <p:childTnLst>
            <p:seq>
              <p:cTn id="77" dur="indefinite" nodeType="mainSeq">
                <p:childTnLst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nodeType="after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nodeType="afterEffect" fill="hold" presetClass="entr" presetID="3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72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500"/>
                            </p:stCondLst>
                            <p:childTnLst>
                              <p:par>
                                <p:cTn id="112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17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500"/>
                            </p:stCondLst>
                            <p:childTnLst>
                              <p:par>
                                <p:cTn id="121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2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500"/>
                            </p:stCondLst>
                            <p:childTnLst>
                              <p:par>
                                <p:cTn id="129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88320" y="570240"/>
            <a:ext cx="7755840" cy="1053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5400">
                <a:solidFill>
                  <a:srgbClr val="895d1d"/>
                </a:solidFill>
                <a:latin typeface="Book Antiqua"/>
              </a:rPr>
              <a:t>Periféricos de Entrada y Salida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5148000" y="1980000"/>
            <a:ext cx="2195280" cy="364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>
                <a:solidFill>
                  <a:srgbClr val="000000"/>
                </a:solidFill>
                <a:latin typeface="Book Antiqua"/>
              </a:rPr>
              <a:t>Módem interno</a:t>
            </a:r>
            <a:endParaRPr/>
          </a:p>
        </p:txBody>
      </p:sp>
      <p:sp>
        <p:nvSpPr>
          <p:cNvPr id="125" name="CustomShape 3"/>
          <p:cNvSpPr/>
          <p:nvPr/>
        </p:nvSpPr>
        <p:spPr>
          <a:xfrm>
            <a:off x="5117040" y="3978360"/>
            <a:ext cx="2160360" cy="364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>
                <a:solidFill>
                  <a:srgbClr val="000000"/>
                </a:solidFill>
                <a:latin typeface="Book Antiqua"/>
              </a:rPr>
              <a:t>Módem externo</a:t>
            </a:r>
            <a:endParaRPr/>
          </a:p>
        </p:txBody>
      </p:sp>
      <p:sp>
        <p:nvSpPr>
          <p:cNvPr id="126" name="Line 4"/>
          <p:cNvSpPr/>
          <p:nvPr/>
        </p:nvSpPr>
        <p:spPr>
          <a:xfrm>
            <a:off x="6656040" y="4581000"/>
            <a:ext cx="493560" cy="101196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arrow" w="med"/>
          </a:ln>
        </p:spPr>
      </p:sp>
      <p:pic>
        <p:nvPicPr>
          <p:cNvPr id="127" name="6 Imagen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156080" y="1540440"/>
            <a:ext cx="2016000" cy="2340000"/>
          </a:xfrm>
          <a:prstGeom prst="rect">
            <a:avLst/>
          </a:prstGeom>
          <a:ln>
            <a:noFill/>
          </a:ln>
        </p:spPr>
      </p:pic>
      <p:pic>
        <p:nvPicPr>
          <p:cNvPr id="128" name="7 Imagen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588720" y="3880800"/>
            <a:ext cx="2880000" cy="2880000"/>
          </a:xfrm>
          <a:prstGeom prst="rect">
            <a:avLst/>
          </a:prstGeom>
          <a:ln>
            <a:noFill/>
          </a:ln>
        </p:spPr>
      </p:pic>
      <p:sp>
        <p:nvSpPr>
          <p:cNvPr id="129" name="Line 5"/>
          <p:cNvSpPr/>
          <p:nvPr/>
        </p:nvSpPr>
        <p:spPr>
          <a:xfrm>
            <a:off x="6656040" y="2436840"/>
            <a:ext cx="499680" cy="63180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arrow" w="med"/>
          </a:ln>
        </p:spPr>
      </p:sp>
      <p:sp>
        <p:nvSpPr>
          <p:cNvPr id="130" name="CustomShape 6"/>
          <p:cNvSpPr/>
          <p:nvPr/>
        </p:nvSpPr>
        <p:spPr>
          <a:xfrm>
            <a:off x="323640" y="2437200"/>
            <a:ext cx="4652640" cy="3503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2800">
                <a:solidFill>
                  <a:srgbClr val="000000"/>
                </a:solidFill>
                <a:latin typeface="Book Antiqua"/>
              </a:rPr>
              <a:t>Si las unidades de entrada y de salida son equipos externos al sistema informático, se les conoce como </a:t>
            </a:r>
            <a:r>
              <a:rPr b="1" lang="es-EC" sz="2800">
                <a:solidFill>
                  <a:srgbClr val="000000"/>
                </a:solidFill>
                <a:latin typeface="Book Antiqua"/>
              </a:rPr>
              <a:t>periféricos de entrada</a:t>
            </a:r>
            <a:r>
              <a:rPr lang="es-EC" sz="2800">
                <a:solidFill>
                  <a:srgbClr val="000000"/>
                </a:solidFill>
                <a:latin typeface="Book Antiqua"/>
              </a:rPr>
              <a:t> y </a:t>
            </a:r>
            <a:r>
              <a:rPr b="1" lang="es-EC" sz="2800">
                <a:solidFill>
                  <a:srgbClr val="000000"/>
                </a:solidFill>
                <a:latin typeface="Book Antiqua"/>
              </a:rPr>
              <a:t>periféricos de salida</a:t>
            </a:r>
            <a:r>
              <a:rPr lang="es-EC" sz="2800">
                <a:solidFill>
                  <a:srgbClr val="000000"/>
                </a:solidFill>
                <a:latin typeface="Book Antiqua"/>
              </a:rPr>
              <a:t>.</a:t>
            </a:r>
            <a:endParaRPr/>
          </a:p>
        </p:txBody>
      </p:sp>
    </p:spTree>
  </p:cSld>
  <p:timing>
    <p:tnLst>
      <p:par>
        <p:cTn id="132" dur="indefinite" restart="never" nodeType="tmRoot">
          <p:childTnLst>
            <p:seq>
              <p:cTn id="133" dur="indefinite" nodeType="mainSeq">
                <p:childTnLst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8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9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nodeType="after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4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500"/>
                            </p:stCondLst>
                            <p:childTnLst>
                              <p:par>
                                <p:cTn id="145" nodeType="after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000"/>
                            </p:stCondLst>
                            <p:childTnLst>
                              <p:par>
                                <p:cTn id="149" nodeType="after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5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500"/>
                            </p:stCondLst>
                            <p:childTnLst>
                              <p:par>
                                <p:cTn id="153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000"/>
                            </p:stCondLst>
                            <p:childTnLst>
                              <p:par>
                                <p:cTn id="157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5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500"/>
                            </p:stCondLst>
                            <p:childTnLst>
                              <p:par>
                                <p:cTn id="161" nodeType="after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6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88320" y="570240"/>
            <a:ext cx="7755840" cy="1053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5400">
                <a:solidFill>
                  <a:srgbClr val="895d1d"/>
                </a:solidFill>
                <a:latin typeface="Book Antiqua"/>
              </a:rPr>
              <a:t>Dispositivo de Salida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2915640" y="2827800"/>
            <a:ext cx="1510920" cy="364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>
                <a:solidFill>
                  <a:srgbClr val="000000"/>
                </a:solidFill>
                <a:latin typeface="Book Antiqua"/>
              </a:rPr>
              <a:t>Impresora</a:t>
            </a:r>
            <a:endParaRPr/>
          </a:p>
        </p:txBody>
      </p:sp>
      <p:sp>
        <p:nvSpPr>
          <p:cNvPr id="133" name="Line 3"/>
          <p:cNvSpPr/>
          <p:nvPr/>
        </p:nvSpPr>
        <p:spPr>
          <a:xfrm>
            <a:off x="3563640" y="3356640"/>
            <a:ext cx="648000" cy="144036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arrow" w="med"/>
          </a:ln>
        </p:spPr>
      </p:sp>
      <p:sp>
        <p:nvSpPr>
          <p:cNvPr id="134" name="CustomShape 4"/>
          <p:cNvSpPr/>
          <p:nvPr/>
        </p:nvSpPr>
        <p:spPr>
          <a:xfrm>
            <a:off x="179280" y="5559120"/>
            <a:ext cx="2484000" cy="6390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>
                <a:solidFill>
                  <a:srgbClr val="000000"/>
                </a:solidFill>
                <a:latin typeface="Book Antiqua"/>
              </a:rPr>
              <a:t>Monitor de pantalla plana</a:t>
            </a:r>
            <a:endParaRPr/>
          </a:p>
        </p:txBody>
      </p:sp>
      <p:sp>
        <p:nvSpPr>
          <p:cNvPr id="135" name="Line 5"/>
          <p:cNvSpPr/>
          <p:nvPr/>
        </p:nvSpPr>
        <p:spPr>
          <a:xfrm flipV="1">
            <a:off x="683280" y="4581000"/>
            <a:ext cx="792360" cy="100800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arrow" w="med"/>
          </a:ln>
        </p:spPr>
      </p:sp>
      <p:pic>
        <p:nvPicPr>
          <p:cNvPr id="136" name="8 Imagen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3640" y="2133000"/>
            <a:ext cx="2664000" cy="2664000"/>
          </a:xfrm>
          <a:prstGeom prst="rect">
            <a:avLst/>
          </a:prstGeom>
          <a:ln>
            <a:noFill/>
          </a:ln>
        </p:spPr>
      </p:pic>
      <p:pic>
        <p:nvPicPr>
          <p:cNvPr id="137" name="9 Imagen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276000" y="4869000"/>
            <a:ext cx="2520000" cy="1650960"/>
          </a:xfrm>
          <a:prstGeom prst="rect">
            <a:avLst/>
          </a:prstGeom>
          <a:ln>
            <a:noFill/>
          </a:ln>
        </p:spPr>
      </p:pic>
      <p:pic>
        <p:nvPicPr>
          <p:cNvPr id="138" name="10 Imagen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876360" y="1487520"/>
            <a:ext cx="2445120" cy="2445120"/>
          </a:xfrm>
          <a:prstGeom prst="rect">
            <a:avLst/>
          </a:prstGeom>
          <a:ln>
            <a:noFill/>
          </a:ln>
        </p:spPr>
      </p:pic>
      <p:sp>
        <p:nvSpPr>
          <p:cNvPr id="139" name="CustomShape 6"/>
          <p:cNvSpPr/>
          <p:nvPr/>
        </p:nvSpPr>
        <p:spPr>
          <a:xfrm>
            <a:off x="4572000" y="1917000"/>
            <a:ext cx="1510920" cy="364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>
                <a:solidFill>
                  <a:srgbClr val="000000"/>
                </a:solidFill>
                <a:latin typeface="Book Antiqua"/>
              </a:rPr>
              <a:t>Bocinas</a:t>
            </a:r>
            <a:endParaRPr/>
          </a:p>
        </p:txBody>
      </p:sp>
      <p:sp>
        <p:nvSpPr>
          <p:cNvPr id="140" name="Line 7"/>
          <p:cNvSpPr/>
          <p:nvPr/>
        </p:nvSpPr>
        <p:spPr>
          <a:xfrm>
            <a:off x="5796000" y="2132640"/>
            <a:ext cx="1512000" cy="14400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arrow" w="med"/>
          </a:ln>
        </p:spPr>
      </p:sp>
    </p:spTree>
  </p:cSld>
  <p:timing>
    <p:tnLst>
      <p:par>
        <p:cTn id="164" dur="indefinite" restart="never" nodeType="tmRoot">
          <p:childTnLst>
            <p:seq>
              <p:cTn id="165" dur="indefinite" nodeType="mainSeq">
                <p:childTnLst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70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000"/>
                            </p:stCondLst>
                            <p:childTnLst>
                              <p:par>
                                <p:cTn id="172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7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7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3000"/>
                            </p:stCondLst>
                            <p:childTnLst>
                              <p:par>
                                <p:cTn id="18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3000"/>
                            </p:stCondLst>
                            <p:childTnLst>
                              <p:par>
                                <p:cTn id="184" nodeType="afterEffect" fill="hold" presetClass="entr" presetID="16" presetSubtype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Horizontal)" transition="out">
                                      <p:cBhvr additive="repl">
                                        <p:cTn id="18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8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9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4000"/>
                            </p:stCondLst>
                            <p:childTnLst>
                              <p:par>
                                <p:cTn id="19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4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6000"/>
                            </p:stCondLst>
                            <p:childTnLst>
                              <p:par>
                                <p:cTn id="196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9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0" nodeType="afterEffect" fill="hold" presetClass="entr" presetID="16" presetSubtype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Horizontal)" transition="out">
                                      <p:cBhvr additive="repl">
                                        <p:cTn id="20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