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31" name="PlaceHolder 2"/>
          <p:cNvSpPr>
            <a:spLocks noGrp="1"/>
          </p:cNvSpPr>
          <p:nvPr>
            <p:ph type="body"/>
          </p:nvPr>
        </p:nvSpPr>
        <p:spPr>
          <a:xfrm>
            <a:off x="304920" y="1554120"/>
            <a:ext cx="8686440" cy="2158560"/>
          </a:xfrm>
          <a:prstGeom prst="rect">
            <a:avLst/>
          </a:prstGeom>
        </p:spPr>
        <p:txBody>
          <a:bodyPr lIns="0" rIns="0" tIns="0" bIns="0"/>
          <a:p>
            <a:endParaRPr/>
          </a:p>
        </p:txBody>
      </p:sp>
      <p:sp>
        <p:nvSpPr>
          <p:cNvPr id="32" name="PlaceHolder 3"/>
          <p:cNvSpPr>
            <a:spLocks noGrp="1"/>
          </p:cNvSpPr>
          <p:nvPr>
            <p:ph type="body"/>
          </p:nvPr>
        </p:nvSpPr>
        <p:spPr>
          <a:xfrm>
            <a:off x="304920" y="3918240"/>
            <a:ext cx="86864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34"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35"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36" name="PlaceHolder 4"/>
          <p:cNvSpPr>
            <a:spLocks noGrp="1"/>
          </p:cNvSpPr>
          <p:nvPr>
            <p:ph type="body"/>
          </p:nvPr>
        </p:nvSpPr>
        <p:spPr>
          <a:xfrm>
            <a:off x="4755960" y="3918240"/>
            <a:ext cx="4238640" cy="2158560"/>
          </a:xfrm>
          <a:prstGeom prst="rect">
            <a:avLst/>
          </a:prstGeom>
        </p:spPr>
        <p:txBody>
          <a:bodyPr lIns="0" rIns="0" tIns="0" bIns="0"/>
          <a:p>
            <a:endParaRPr/>
          </a:p>
        </p:txBody>
      </p:sp>
      <p:sp>
        <p:nvSpPr>
          <p:cNvPr id="37" name="PlaceHolder 5"/>
          <p:cNvSpPr>
            <a:spLocks noGrp="1"/>
          </p:cNvSpPr>
          <p:nvPr>
            <p:ph type="body"/>
          </p:nvPr>
        </p:nvSpPr>
        <p:spPr>
          <a:xfrm>
            <a:off x="304920" y="3918240"/>
            <a:ext cx="423864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39" name="PlaceHolder 2"/>
          <p:cNvSpPr>
            <a:spLocks noGrp="1"/>
          </p:cNvSpPr>
          <p:nvPr>
            <p:ph type="body"/>
          </p:nvPr>
        </p:nvSpPr>
        <p:spPr>
          <a:xfrm>
            <a:off x="304920" y="1554120"/>
            <a:ext cx="8686440" cy="4525560"/>
          </a:xfrm>
          <a:prstGeom prst="rect">
            <a:avLst/>
          </a:prstGeom>
        </p:spPr>
        <p:txBody>
          <a:bodyPr lIns="0" rIns="0" tIns="0" bIns="0"/>
          <a:p>
            <a:endParaRPr/>
          </a:p>
        </p:txBody>
      </p:sp>
      <p:sp>
        <p:nvSpPr>
          <p:cNvPr id="40" name="PlaceHolder 3"/>
          <p:cNvSpPr>
            <a:spLocks noGrp="1"/>
          </p:cNvSpPr>
          <p:nvPr>
            <p:ph type="body"/>
          </p:nvPr>
        </p:nvSpPr>
        <p:spPr>
          <a:xfrm>
            <a:off x="304920" y="1554120"/>
            <a:ext cx="8686440" cy="4525560"/>
          </a:xfrm>
          <a:prstGeom prst="rect">
            <a:avLst/>
          </a:prstGeom>
        </p:spPr>
        <p:txBody>
          <a:bodyPr lIns="0" rIns="0" tIns="0" bIns="0"/>
          <a:p>
            <a:endParaRPr/>
          </a:p>
        </p:txBody>
      </p:sp>
      <p:pic>
        <p:nvPicPr>
          <p:cNvPr id="41" name="" descr=""/>
          <p:cNvPicPr/>
          <p:nvPr/>
        </p:nvPicPr>
        <p:blipFill>
          <a:blip r:embed="rId2"/>
          <a:stretch>
            <a:fillRect/>
          </a:stretch>
        </p:blipFill>
        <p:spPr>
          <a:xfrm>
            <a:off x="1811880" y="1553760"/>
            <a:ext cx="5671800" cy="4525560"/>
          </a:xfrm>
          <a:prstGeom prst="rect">
            <a:avLst/>
          </a:prstGeom>
          <a:ln>
            <a:noFill/>
          </a:ln>
        </p:spPr>
      </p:pic>
      <p:pic>
        <p:nvPicPr>
          <p:cNvPr id="42" name="" descr=""/>
          <p:cNvPicPr/>
          <p:nvPr/>
        </p:nvPicPr>
        <p:blipFill>
          <a:blip r:embed="rId3"/>
          <a:stretch>
            <a:fillRect/>
          </a:stretch>
        </p:blipFill>
        <p:spPr>
          <a:xfrm>
            <a:off x="1811880" y="155376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52" name="PlaceHolder 2"/>
          <p:cNvSpPr>
            <a:spLocks noGrp="1"/>
          </p:cNvSpPr>
          <p:nvPr>
            <p:ph type="subTitle"/>
          </p:nvPr>
        </p:nvSpPr>
        <p:spPr>
          <a:xfrm>
            <a:off x="304920" y="1554120"/>
            <a:ext cx="86864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54" name="PlaceHolder 2"/>
          <p:cNvSpPr>
            <a:spLocks noGrp="1"/>
          </p:cNvSpPr>
          <p:nvPr>
            <p:ph type="body"/>
          </p:nvPr>
        </p:nvSpPr>
        <p:spPr>
          <a:xfrm>
            <a:off x="304920" y="1554120"/>
            <a:ext cx="86864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56" name="PlaceHolder 2"/>
          <p:cNvSpPr>
            <a:spLocks noGrp="1"/>
          </p:cNvSpPr>
          <p:nvPr>
            <p:ph type="body"/>
          </p:nvPr>
        </p:nvSpPr>
        <p:spPr>
          <a:xfrm>
            <a:off x="304920" y="1554120"/>
            <a:ext cx="4238640" cy="4525560"/>
          </a:xfrm>
          <a:prstGeom prst="rect">
            <a:avLst/>
          </a:prstGeom>
        </p:spPr>
        <p:txBody>
          <a:bodyPr lIns="0" rIns="0" tIns="0" bIns="0"/>
          <a:p>
            <a:endParaRPr/>
          </a:p>
        </p:txBody>
      </p:sp>
      <p:sp>
        <p:nvSpPr>
          <p:cNvPr id="57" name="PlaceHolder 3"/>
          <p:cNvSpPr>
            <a:spLocks noGrp="1"/>
          </p:cNvSpPr>
          <p:nvPr>
            <p:ph type="body"/>
          </p:nvPr>
        </p:nvSpPr>
        <p:spPr>
          <a:xfrm>
            <a:off x="4755960" y="1554120"/>
            <a:ext cx="423864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04920" y="457200"/>
            <a:ext cx="8686440" cy="8380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04920" y="457200"/>
            <a:ext cx="8686440" cy="3884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61"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62" name="PlaceHolder 3"/>
          <p:cNvSpPr>
            <a:spLocks noGrp="1"/>
          </p:cNvSpPr>
          <p:nvPr>
            <p:ph type="body"/>
          </p:nvPr>
        </p:nvSpPr>
        <p:spPr>
          <a:xfrm>
            <a:off x="304920" y="3918240"/>
            <a:ext cx="4238640" cy="2158560"/>
          </a:xfrm>
          <a:prstGeom prst="rect">
            <a:avLst/>
          </a:prstGeom>
        </p:spPr>
        <p:txBody>
          <a:bodyPr lIns="0" rIns="0" tIns="0" bIns="0"/>
          <a:p>
            <a:endParaRPr/>
          </a:p>
        </p:txBody>
      </p:sp>
      <p:sp>
        <p:nvSpPr>
          <p:cNvPr id="63" name="PlaceHolder 4"/>
          <p:cNvSpPr>
            <a:spLocks noGrp="1"/>
          </p:cNvSpPr>
          <p:nvPr>
            <p:ph type="body"/>
          </p:nvPr>
        </p:nvSpPr>
        <p:spPr>
          <a:xfrm>
            <a:off x="4755960" y="1554120"/>
            <a:ext cx="423864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10" name="PlaceHolder 2"/>
          <p:cNvSpPr>
            <a:spLocks noGrp="1"/>
          </p:cNvSpPr>
          <p:nvPr>
            <p:ph type="subTitle"/>
          </p:nvPr>
        </p:nvSpPr>
        <p:spPr>
          <a:xfrm>
            <a:off x="304920" y="1554120"/>
            <a:ext cx="86864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65" name="PlaceHolder 2"/>
          <p:cNvSpPr>
            <a:spLocks noGrp="1"/>
          </p:cNvSpPr>
          <p:nvPr>
            <p:ph type="body"/>
          </p:nvPr>
        </p:nvSpPr>
        <p:spPr>
          <a:xfrm>
            <a:off x="304920" y="1554120"/>
            <a:ext cx="4238640" cy="4525560"/>
          </a:xfrm>
          <a:prstGeom prst="rect">
            <a:avLst/>
          </a:prstGeom>
        </p:spPr>
        <p:txBody>
          <a:bodyPr lIns="0" rIns="0" tIns="0" bIns="0"/>
          <a:p>
            <a:endParaRPr/>
          </a:p>
        </p:txBody>
      </p:sp>
      <p:sp>
        <p:nvSpPr>
          <p:cNvPr id="66"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67" name="PlaceHolder 4"/>
          <p:cNvSpPr>
            <a:spLocks noGrp="1"/>
          </p:cNvSpPr>
          <p:nvPr>
            <p:ph type="body"/>
          </p:nvPr>
        </p:nvSpPr>
        <p:spPr>
          <a:xfrm>
            <a:off x="4755960" y="3918240"/>
            <a:ext cx="423864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69"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70"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71" name="PlaceHolder 4"/>
          <p:cNvSpPr>
            <a:spLocks noGrp="1"/>
          </p:cNvSpPr>
          <p:nvPr>
            <p:ph type="body"/>
          </p:nvPr>
        </p:nvSpPr>
        <p:spPr>
          <a:xfrm>
            <a:off x="304920" y="3918240"/>
            <a:ext cx="86864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73" name="PlaceHolder 2"/>
          <p:cNvSpPr>
            <a:spLocks noGrp="1"/>
          </p:cNvSpPr>
          <p:nvPr>
            <p:ph type="body"/>
          </p:nvPr>
        </p:nvSpPr>
        <p:spPr>
          <a:xfrm>
            <a:off x="304920" y="1554120"/>
            <a:ext cx="8686440" cy="2158560"/>
          </a:xfrm>
          <a:prstGeom prst="rect">
            <a:avLst/>
          </a:prstGeom>
        </p:spPr>
        <p:txBody>
          <a:bodyPr lIns="0" rIns="0" tIns="0" bIns="0"/>
          <a:p>
            <a:endParaRPr/>
          </a:p>
        </p:txBody>
      </p:sp>
      <p:sp>
        <p:nvSpPr>
          <p:cNvPr id="74" name="PlaceHolder 3"/>
          <p:cNvSpPr>
            <a:spLocks noGrp="1"/>
          </p:cNvSpPr>
          <p:nvPr>
            <p:ph type="body"/>
          </p:nvPr>
        </p:nvSpPr>
        <p:spPr>
          <a:xfrm>
            <a:off x="304920" y="3918240"/>
            <a:ext cx="86864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76"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77"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78" name="PlaceHolder 4"/>
          <p:cNvSpPr>
            <a:spLocks noGrp="1"/>
          </p:cNvSpPr>
          <p:nvPr>
            <p:ph type="body"/>
          </p:nvPr>
        </p:nvSpPr>
        <p:spPr>
          <a:xfrm>
            <a:off x="4755960" y="3918240"/>
            <a:ext cx="4238640" cy="2158560"/>
          </a:xfrm>
          <a:prstGeom prst="rect">
            <a:avLst/>
          </a:prstGeom>
        </p:spPr>
        <p:txBody>
          <a:bodyPr lIns="0" rIns="0" tIns="0" bIns="0"/>
          <a:p>
            <a:endParaRPr/>
          </a:p>
        </p:txBody>
      </p:sp>
      <p:sp>
        <p:nvSpPr>
          <p:cNvPr id="79" name="PlaceHolder 5"/>
          <p:cNvSpPr>
            <a:spLocks noGrp="1"/>
          </p:cNvSpPr>
          <p:nvPr>
            <p:ph type="body"/>
          </p:nvPr>
        </p:nvSpPr>
        <p:spPr>
          <a:xfrm>
            <a:off x="304920" y="3918240"/>
            <a:ext cx="423864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81" name="PlaceHolder 2"/>
          <p:cNvSpPr>
            <a:spLocks noGrp="1"/>
          </p:cNvSpPr>
          <p:nvPr>
            <p:ph type="body"/>
          </p:nvPr>
        </p:nvSpPr>
        <p:spPr>
          <a:xfrm>
            <a:off x="304920" y="1554120"/>
            <a:ext cx="8686440" cy="4525560"/>
          </a:xfrm>
          <a:prstGeom prst="rect">
            <a:avLst/>
          </a:prstGeom>
        </p:spPr>
        <p:txBody>
          <a:bodyPr lIns="0" rIns="0" tIns="0" bIns="0"/>
          <a:p>
            <a:endParaRPr/>
          </a:p>
        </p:txBody>
      </p:sp>
      <p:sp>
        <p:nvSpPr>
          <p:cNvPr id="82" name="PlaceHolder 3"/>
          <p:cNvSpPr>
            <a:spLocks noGrp="1"/>
          </p:cNvSpPr>
          <p:nvPr>
            <p:ph type="body"/>
          </p:nvPr>
        </p:nvSpPr>
        <p:spPr>
          <a:xfrm>
            <a:off x="304920" y="1554120"/>
            <a:ext cx="8686440" cy="4525560"/>
          </a:xfrm>
          <a:prstGeom prst="rect">
            <a:avLst/>
          </a:prstGeom>
        </p:spPr>
        <p:txBody>
          <a:bodyPr lIns="0" rIns="0" tIns="0" bIns="0"/>
          <a:p>
            <a:endParaRPr/>
          </a:p>
        </p:txBody>
      </p:sp>
      <p:pic>
        <p:nvPicPr>
          <p:cNvPr id="83" name="" descr=""/>
          <p:cNvPicPr/>
          <p:nvPr/>
        </p:nvPicPr>
        <p:blipFill>
          <a:blip r:embed="rId2"/>
          <a:stretch>
            <a:fillRect/>
          </a:stretch>
        </p:blipFill>
        <p:spPr>
          <a:xfrm>
            <a:off x="1811880" y="1553760"/>
            <a:ext cx="5671800" cy="4525560"/>
          </a:xfrm>
          <a:prstGeom prst="rect">
            <a:avLst/>
          </a:prstGeom>
          <a:ln>
            <a:noFill/>
          </a:ln>
        </p:spPr>
      </p:pic>
      <p:pic>
        <p:nvPicPr>
          <p:cNvPr id="84" name="" descr=""/>
          <p:cNvPicPr/>
          <p:nvPr/>
        </p:nvPicPr>
        <p:blipFill>
          <a:blip r:embed="rId3"/>
          <a:stretch>
            <a:fillRect/>
          </a:stretch>
        </p:blipFill>
        <p:spPr>
          <a:xfrm>
            <a:off x="1811880" y="155376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12" name="PlaceHolder 2"/>
          <p:cNvSpPr>
            <a:spLocks noGrp="1"/>
          </p:cNvSpPr>
          <p:nvPr>
            <p:ph type="body"/>
          </p:nvPr>
        </p:nvSpPr>
        <p:spPr>
          <a:xfrm>
            <a:off x="304920" y="1554120"/>
            <a:ext cx="86864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14" name="PlaceHolder 2"/>
          <p:cNvSpPr>
            <a:spLocks noGrp="1"/>
          </p:cNvSpPr>
          <p:nvPr>
            <p:ph type="body"/>
          </p:nvPr>
        </p:nvSpPr>
        <p:spPr>
          <a:xfrm>
            <a:off x="304920" y="1554120"/>
            <a:ext cx="4238640" cy="4525560"/>
          </a:xfrm>
          <a:prstGeom prst="rect">
            <a:avLst/>
          </a:prstGeom>
        </p:spPr>
        <p:txBody>
          <a:bodyPr lIns="0" rIns="0" tIns="0" bIns="0"/>
          <a:p>
            <a:endParaRPr/>
          </a:p>
        </p:txBody>
      </p:sp>
      <p:sp>
        <p:nvSpPr>
          <p:cNvPr id="15" name="PlaceHolder 3"/>
          <p:cNvSpPr>
            <a:spLocks noGrp="1"/>
          </p:cNvSpPr>
          <p:nvPr>
            <p:ph type="body"/>
          </p:nvPr>
        </p:nvSpPr>
        <p:spPr>
          <a:xfrm>
            <a:off x="4755960" y="1554120"/>
            <a:ext cx="423864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04920" y="457200"/>
            <a:ext cx="8686440" cy="8380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04920" y="457200"/>
            <a:ext cx="8686440" cy="3884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19"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20" name="PlaceHolder 3"/>
          <p:cNvSpPr>
            <a:spLocks noGrp="1"/>
          </p:cNvSpPr>
          <p:nvPr>
            <p:ph type="body"/>
          </p:nvPr>
        </p:nvSpPr>
        <p:spPr>
          <a:xfrm>
            <a:off x="304920" y="3918240"/>
            <a:ext cx="4238640" cy="2158560"/>
          </a:xfrm>
          <a:prstGeom prst="rect">
            <a:avLst/>
          </a:prstGeom>
        </p:spPr>
        <p:txBody>
          <a:bodyPr lIns="0" rIns="0" tIns="0" bIns="0"/>
          <a:p>
            <a:endParaRPr/>
          </a:p>
        </p:txBody>
      </p:sp>
      <p:sp>
        <p:nvSpPr>
          <p:cNvPr id="21" name="PlaceHolder 4"/>
          <p:cNvSpPr>
            <a:spLocks noGrp="1"/>
          </p:cNvSpPr>
          <p:nvPr>
            <p:ph type="body"/>
          </p:nvPr>
        </p:nvSpPr>
        <p:spPr>
          <a:xfrm>
            <a:off x="4755960" y="1554120"/>
            <a:ext cx="423864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23" name="PlaceHolder 2"/>
          <p:cNvSpPr>
            <a:spLocks noGrp="1"/>
          </p:cNvSpPr>
          <p:nvPr>
            <p:ph type="body"/>
          </p:nvPr>
        </p:nvSpPr>
        <p:spPr>
          <a:xfrm>
            <a:off x="304920" y="1554120"/>
            <a:ext cx="4238640" cy="4525560"/>
          </a:xfrm>
          <a:prstGeom prst="rect">
            <a:avLst/>
          </a:prstGeom>
        </p:spPr>
        <p:txBody>
          <a:bodyPr lIns="0" rIns="0" tIns="0" bIns="0"/>
          <a:p>
            <a:endParaRPr/>
          </a:p>
        </p:txBody>
      </p:sp>
      <p:sp>
        <p:nvSpPr>
          <p:cNvPr id="24"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25" name="PlaceHolder 4"/>
          <p:cNvSpPr>
            <a:spLocks noGrp="1"/>
          </p:cNvSpPr>
          <p:nvPr>
            <p:ph type="body"/>
          </p:nvPr>
        </p:nvSpPr>
        <p:spPr>
          <a:xfrm>
            <a:off x="4755960" y="3918240"/>
            <a:ext cx="423864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4920" y="457200"/>
            <a:ext cx="8686440" cy="838080"/>
          </a:xfrm>
          <a:prstGeom prst="rect">
            <a:avLst/>
          </a:prstGeom>
        </p:spPr>
        <p:txBody>
          <a:bodyPr lIns="0" rIns="0" tIns="0" bIns="0" anchor="ctr"/>
          <a:p>
            <a:endParaRPr/>
          </a:p>
        </p:txBody>
      </p:sp>
      <p:sp>
        <p:nvSpPr>
          <p:cNvPr id="27" name="PlaceHolder 2"/>
          <p:cNvSpPr>
            <a:spLocks noGrp="1"/>
          </p:cNvSpPr>
          <p:nvPr>
            <p:ph type="body"/>
          </p:nvPr>
        </p:nvSpPr>
        <p:spPr>
          <a:xfrm>
            <a:off x="304920" y="1554120"/>
            <a:ext cx="4238640" cy="2158560"/>
          </a:xfrm>
          <a:prstGeom prst="rect">
            <a:avLst/>
          </a:prstGeom>
        </p:spPr>
        <p:txBody>
          <a:bodyPr lIns="0" rIns="0" tIns="0" bIns="0"/>
          <a:p>
            <a:endParaRPr/>
          </a:p>
        </p:txBody>
      </p:sp>
      <p:sp>
        <p:nvSpPr>
          <p:cNvPr id="28" name="PlaceHolder 3"/>
          <p:cNvSpPr>
            <a:spLocks noGrp="1"/>
          </p:cNvSpPr>
          <p:nvPr>
            <p:ph type="body"/>
          </p:nvPr>
        </p:nvSpPr>
        <p:spPr>
          <a:xfrm>
            <a:off x="4755960" y="1554120"/>
            <a:ext cx="4238640" cy="2158560"/>
          </a:xfrm>
          <a:prstGeom prst="rect">
            <a:avLst/>
          </a:prstGeom>
        </p:spPr>
        <p:txBody>
          <a:bodyPr lIns="0" rIns="0" tIns="0" bIns="0"/>
          <a:p>
            <a:endParaRPr/>
          </a:p>
        </p:txBody>
      </p:sp>
      <p:sp>
        <p:nvSpPr>
          <p:cNvPr id="29" name="PlaceHolder 4"/>
          <p:cNvSpPr>
            <a:spLocks noGrp="1"/>
          </p:cNvSpPr>
          <p:nvPr>
            <p:ph type="body"/>
          </p:nvPr>
        </p:nvSpPr>
        <p:spPr>
          <a:xfrm>
            <a:off x="304920" y="3918240"/>
            <a:ext cx="86864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Line 1"/>
          <p:cNvSpPr/>
          <p:nvPr/>
        </p:nvSpPr>
        <p:spPr>
          <a:xfrm>
            <a:off x="514080" y="1050840"/>
            <a:ext cx="8629920" cy="2160"/>
          </a:xfrm>
          <a:prstGeom prst="line">
            <a:avLst/>
          </a:prstGeom>
          <a:ln w="9360">
            <a:solidFill>
              <a:srgbClr val="f0a22e"/>
            </a:solidFill>
            <a:round/>
          </a:ln>
        </p:spPr>
      </p:sp>
      <p:sp>
        <p:nvSpPr>
          <p:cNvPr id="1" name="Line 2"/>
          <p:cNvSpPr/>
          <p:nvPr/>
        </p:nvSpPr>
        <p:spPr>
          <a:xfrm>
            <a:off x="514080" y="1050840"/>
            <a:ext cx="8629920" cy="2160"/>
          </a:xfrm>
          <a:prstGeom prst="line">
            <a:avLst/>
          </a:prstGeom>
          <a:ln w="9360">
            <a:solidFill>
              <a:srgbClr val="f0a22e"/>
            </a:solidFill>
            <a:round/>
          </a:ln>
        </p:spPr>
      </p:sp>
      <p:sp>
        <p:nvSpPr>
          <p:cNvPr id="2" name="Line 3"/>
          <p:cNvSpPr/>
          <p:nvPr/>
        </p:nvSpPr>
        <p:spPr>
          <a:xfrm>
            <a:off x="514080" y="1057680"/>
            <a:ext cx="8629920" cy="2520"/>
          </a:xfrm>
          <a:prstGeom prst="line">
            <a:avLst/>
          </a:prstGeom>
          <a:ln w="9360">
            <a:solidFill>
              <a:srgbClr val="f0a22e"/>
            </a:solidFill>
            <a:round/>
          </a:ln>
        </p:spPr>
      </p:sp>
      <p:sp>
        <p:nvSpPr>
          <p:cNvPr id="3" name="Line 4"/>
          <p:cNvSpPr/>
          <p:nvPr/>
        </p:nvSpPr>
        <p:spPr>
          <a:xfrm>
            <a:off x="514080" y="5349600"/>
            <a:ext cx="8629920" cy="2520"/>
          </a:xfrm>
          <a:prstGeom prst="line">
            <a:avLst/>
          </a:prstGeom>
          <a:ln w="9360">
            <a:solidFill>
              <a:srgbClr val="f0a22e"/>
            </a:solidFill>
            <a:round/>
          </a:ln>
        </p:spPr>
      </p:sp>
      <p:sp>
        <p:nvSpPr>
          <p:cNvPr id="4" name="PlaceHolder 5"/>
          <p:cNvSpPr>
            <a:spLocks noGrp="1"/>
          </p:cNvSpPr>
          <p:nvPr>
            <p:ph type="title"/>
          </p:nvPr>
        </p:nvSpPr>
        <p:spPr>
          <a:xfrm>
            <a:off x="380880" y="4853520"/>
            <a:ext cx="8457840" cy="1221840"/>
          </a:xfrm>
          <a:prstGeom prst="rect">
            <a:avLst/>
          </a:prstGeom>
        </p:spPr>
        <p:txBody>
          <a:bodyPr lIns="90000" rIns="90000" tIns="45000" bIns="45000"/>
          <a:p>
            <a:pPr>
              <a:lnSpc>
                <a:spcPct val="100000"/>
              </a:lnSpc>
            </a:pPr>
            <a:r>
              <a:rPr lang="es-ES" sz="3600">
                <a:solidFill>
                  <a:srgbClr val="4e3b30"/>
                </a:solidFill>
                <a:latin typeface="Franklin Gothic Medium"/>
              </a:rPr>
              <a:t>Pulse para editar el formato del texto de títuloHaga clic para modificar el estilo de título del patrón</a:t>
            </a:r>
            <a:endParaRPr/>
          </a:p>
        </p:txBody>
      </p:sp>
      <p:sp>
        <p:nvSpPr>
          <p:cNvPr id="5" name="PlaceHolder 6"/>
          <p:cNvSpPr>
            <a:spLocks noGrp="1"/>
          </p:cNvSpPr>
          <p:nvPr>
            <p:ph type="dt"/>
          </p:nvPr>
        </p:nvSpPr>
        <p:spPr>
          <a:xfrm>
            <a:off x="6477120" y="76320"/>
            <a:ext cx="2514240" cy="288720"/>
          </a:xfrm>
          <a:prstGeom prst="rect">
            <a:avLst/>
          </a:prstGeom>
        </p:spPr>
        <p:txBody>
          <a:bodyPr lIns="90000" rIns="90000" tIns="45000" bIns="45000"/>
          <a:p>
            <a:pPr>
              <a:lnSpc>
                <a:spcPct val="100000"/>
              </a:lnSpc>
            </a:pPr>
            <a:r>
              <a:rPr lang="es-EC" sz="1200">
                <a:solidFill>
                  <a:srgbClr val="d38e28"/>
                </a:solidFill>
                <a:latin typeface="Franklin Gothic Book"/>
              </a:rPr>
              <a:t>6/06/15</a:t>
            </a:r>
            <a:endParaRPr/>
          </a:p>
        </p:txBody>
      </p:sp>
      <p:sp>
        <p:nvSpPr>
          <p:cNvPr id="6" name="PlaceHolder 7"/>
          <p:cNvSpPr>
            <a:spLocks noGrp="1"/>
          </p:cNvSpPr>
          <p:nvPr>
            <p:ph type="ftr"/>
          </p:nvPr>
        </p:nvSpPr>
        <p:spPr>
          <a:xfrm>
            <a:off x="3124080" y="76320"/>
            <a:ext cx="3352320" cy="288720"/>
          </a:xfrm>
          <a:prstGeom prst="rect">
            <a:avLst/>
          </a:prstGeom>
        </p:spPr>
        <p:txBody>
          <a:bodyPr lIns="90000" rIns="90000" tIns="45000" bIns="45000"/>
          <a:p>
            <a:endParaRPr/>
          </a:p>
        </p:txBody>
      </p:sp>
      <p:sp>
        <p:nvSpPr>
          <p:cNvPr id="7" name="PlaceHolder 8"/>
          <p:cNvSpPr>
            <a:spLocks noGrp="1"/>
          </p:cNvSpPr>
          <p:nvPr>
            <p:ph type="sldNum"/>
          </p:nvPr>
        </p:nvSpPr>
        <p:spPr>
          <a:xfrm>
            <a:off x="8229600" y="6473880"/>
            <a:ext cx="758520" cy="246600"/>
          </a:xfrm>
          <a:prstGeom prst="rect">
            <a:avLst/>
          </a:prstGeom>
        </p:spPr>
        <p:txBody>
          <a:bodyPr lIns="90000" rIns="90000" tIns="45000" bIns="45000"/>
          <a:p>
            <a:pPr algn="r">
              <a:lnSpc>
                <a:spcPct val="100000"/>
              </a:lnSpc>
            </a:pPr>
            <a:fld id="{4E9C25C8-6FA2-4DF2-B601-FD82CB307707}" type="slidenum">
              <a:rPr lang="es-EC" sz="1200">
                <a:solidFill>
                  <a:srgbClr val="d38e28"/>
                </a:solidFill>
                <a:latin typeface="Franklin Gothic Book"/>
              </a:rPr>
              <a:t>&lt;número&gt;</a:t>
            </a:fld>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200">
                <a:latin typeface="Franklin Gothic Book"/>
              </a:rPr>
              <a:t>Pulse para editar el formato de esquema del texto</a:t>
            </a:r>
            <a:endParaRPr/>
          </a:p>
          <a:p>
            <a:pPr lvl="1">
              <a:buSzPct val="75000"/>
              <a:buFont typeface="StarSymbol"/>
              <a:buChar char=""/>
            </a:pPr>
            <a:r>
              <a:rPr lang="es-ES" sz="2400">
                <a:latin typeface="Franklin Gothic Book"/>
              </a:rPr>
              <a:t>Segundo nivel del esquema</a:t>
            </a:r>
            <a:endParaRPr/>
          </a:p>
          <a:p>
            <a:pPr lvl="2">
              <a:buSzPct val="45000"/>
              <a:buFont typeface="StarSymbol"/>
              <a:buChar char=""/>
            </a:pPr>
            <a:r>
              <a:rPr lang="es-ES" sz="2000">
                <a:latin typeface="Franklin Gothic Book"/>
              </a:rPr>
              <a:t>Tercer nivel del esquema</a:t>
            </a:r>
            <a:endParaRPr/>
          </a:p>
          <a:p>
            <a:pPr lvl="3">
              <a:buSzPct val="75000"/>
              <a:buFont typeface="StarSymbol"/>
              <a:buChar char=""/>
            </a:pPr>
            <a:r>
              <a:rPr lang="es-ES">
                <a:latin typeface="Franklin Gothic Book"/>
              </a:rPr>
              <a:t>Cuarto nivel del esquema</a:t>
            </a:r>
            <a:endParaRPr/>
          </a:p>
          <a:p>
            <a:pPr lvl="4">
              <a:buSzPct val="45000"/>
              <a:buFont typeface="StarSymbol"/>
              <a:buChar char=""/>
            </a:pPr>
            <a:r>
              <a:rPr lang="es-ES" sz="2000">
                <a:latin typeface="Franklin Gothic Book"/>
              </a:rPr>
              <a:t>Quinto nivel del esquema</a:t>
            </a:r>
            <a:endParaRPr/>
          </a:p>
          <a:p>
            <a:pPr lvl="5">
              <a:buSzPct val="45000"/>
              <a:buFont typeface="StarSymbol"/>
              <a:buChar char=""/>
            </a:pPr>
            <a:r>
              <a:rPr lang="es-ES" sz="2000">
                <a:latin typeface="Franklin Gothic Book"/>
              </a:rPr>
              <a:t>Sexto nivel del esquema</a:t>
            </a:r>
            <a:endParaRPr/>
          </a:p>
          <a:p>
            <a:pPr lvl="6">
              <a:buSzPct val="45000"/>
              <a:buFont typeface="StarSymbol"/>
              <a:buChar char=""/>
            </a:pPr>
            <a:r>
              <a:rPr lang="es-ES" sz="2000">
                <a:latin typeface="Franklin Gothic Book"/>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3" name="Line 1"/>
          <p:cNvSpPr/>
          <p:nvPr/>
        </p:nvSpPr>
        <p:spPr>
          <a:xfrm>
            <a:off x="514080" y="1050840"/>
            <a:ext cx="8629920" cy="2160"/>
          </a:xfrm>
          <a:prstGeom prst="line">
            <a:avLst/>
          </a:prstGeom>
          <a:ln w="9360">
            <a:solidFill>
              <a:srgbClr val="f0a22e"/>
            </a:solidFill>
            <a:round/>
          </a:ln>
        </p:spPr>
      </p:sp>
      <p:sp>
        <p:nvSpPr>
          <p:cNvPr id="44" name="Line 2"/>
          <p:cNvSpPr/>
          <p:nvPr/>
        </p:nvSpPr>
        <p:spPr>
          <a:xfrm>
            <a:off x="514080" y="1050840"/>
            <a:ext cx="8629920" cy="2160"/>
          </a:xfrm>
          <a:prstGeom prst="line">
            <a:avLst/>
          </a:prstGeom>
          <a:ln w="9360">
            <a:solidFill>
              <a:srgbClr val="f0a22e"/>
            </a:solidFill>
            <a:round/>
          </a:ln>
        </p:spPr>
      </p:sp>
      <p:sp>
        <p:nvSpPr>
          <p:cNvPr id="45" name="Line 3"/>
          <p:cNvSpPr/>
          <p:nvPr/>
        </p:nvSpPr>
        <p:spPr>
          <a:xfrm>
            <a:off x="514080" y="1057680"/>
            <a:ext cx="8629920" cy="2520"/>
          </a:xfrm>
          <a:prstGeom prst="line">
            <a:avLst/>
          </a:prstGeom>
          <a:ln w="9360">
            <a:solidFill>
              <a:srgbClr val="f0a22e"/>
            </a:solidFill>
            <a:round/>
          </a:ln>
        </p:spPr>
      </p:sp>
      <p:sp>
        <p:nvSpPr>
          <p:cNvPr id="46" name="PlaceHolder 4"/>
          <p:cNvSpPr>
            <a:spLocks noGrp="1"/>
          </p:cNvSpPr>
          <p:nvPr>
            <p:ph type="title"/>
          </p:nvPr>
        </p:nvSpPr>
        <p:spPr>
          <a:xfrm>
            <a:off x="304920" y="457200"/>
            <a:ext cx="8686440" cy="837720"/>
          </a:xfrm>
          <a:prstGeom prst="rect">
            <a:avLst/>
          </a:prstGeom>
        </p:spPr>
        <p:txBody>
          <a:bodyPr lIns="90000" rIns="90000" tIns="45000" bIns="45000" anchor="ctr"/>
          <a:p>
            <a:pPr>
              <a:lnSpc>
                <a:spcPct val="100000"/>
              </a:lnSpc>
            </a:pPr>
            <a:r>
              <a:rPr lang="es-ES" sz="3600">
                <a:solidFill>
                  <a:srgbClr val="4e3b30"/>
                </a:solidFill>
                <a:latin typeface="Franklin Gothic Medium"/>
              </a:rPr>
              <a:t>Pulse para editar el formato del texto de títuloHaga clic para modificar el estilo de título del patrón</a:t>
            </a:r>
            <a:endParaRPr/>
          </a:p>
        </p:txBody>
      </p:sp>
      <p:sp>
        <p:nvSpPr>
          <p:cNvPr id="47" name="PlaceHolder 5"/>
          <p:cNvSpPr>
            <a:spLocks noGrp="1"/>
          </p:cNvSpPr>
          <p:nvPr>
            <p:ph type="body"/>
          </p:nvPr>
        </p:nvSpPr>
        <p:spPr>
          <a:xfrm>
            <a:off x="304920" y="1554120"/>
            <a:ext cx="8686440" cy="4525560"/>
          </a:xfrm>
          <a:prstGeom prst="rect">
            <a:avLst/>
          </a:prstGeom>
        </p:spPr>
        <p:txBody>
          <a:bodyPr lIns="90000" rIns="90000" tIns="45000" bIns="45000"/>
          <a:p>
            <a:pPr>
              <a:buSzPct val="45000"/>
              <a:buFont typeface="StarSymbol"/>
              <a:buChar char=""/>
            </a:pPr>
            <a:r>
              <a:rPr lang="es-ES" sz="3200">
                <a:solidFill>
                  <a:srgbClr val="4e3b30"/>
                </a:solidFill>
                <a:latin typeface="Franklin Gothic Book"/>
              </a:rPr>
              <a:t>Pulse para editar el formato de esquema del texto</a:t>
            </a:r>
            <a:endParaRPr/>
          </a:p>
          <a:p>
            <a:pPr lvl="1">
              <a:buSzPct val="75000"/>
              <a:buFont typeface="StarSymbol"/>
              <a:buChar char=""/>
            </a:pPr>
            <a:r>
              <a:rPr lang="es-ES" sz="3200">
                <a:solidFill>
                  <a:srgbClr val="4e3b30"/>
                </a:solidFill>
                <a:latin typeface="Franklin Gothic Book"/>
              </a:rPr>
              <a:t>Segundo nivel del esquema</a:t>
            </a:r>
            <a:endParaRPr/>
          </a:p>
          <a:p>
            <a:pPr lvl="2">
              <a:buSzPct val="45000"/>
              <a:buFont typeface="StarSymbol"/>
              <a:buChar char=""/>
            </a:pPr>
            <a:r>
              <a:rPr lang="es-ES" sz="3200">
                <a:solidFill>
                  <a:srgbClr val="4e3b30"/>
                </a:solidFill>
                <a:latin typeface="Franklin Gothic Book"/>
              </a:rPr>
              <a:t>Tercer nivel del esquema</a:t>
            </a:r>
            <a:endParaRPr/>
          </a:p>
          <a:p>
            <a:pPr lvl="3">
              <a:buSzPct val="75000"/>
              <a:buFont typeface="StarSymbol"/>
              <a:buChar char=""/>
            </a:pPr>
            <a:r>
              <a:rPr lang="es-ES" sz="3200">
                <a:solidFill>
                  <a:srgbClr val="4e3b30"/>
                </a:solidFill>
                <a:latin typeface="Franklin Gothic Book"/>
              </a:rPr>
              <a:t>Cuarto nivel del esquema</a:t>
            </a:r>
            <a:endParaRPr/>
          </a:p>
          <a:p>
            <a:pPr lvl="4">
              <a:buSzPct val="45000"/>
              <a:buFont typeface="StarSymbol"/>
              <a:buChar char=""/>
            </a:pPr>
            <a:r>
              <a:rPr lang="es-ES" sz="3200">
                <a:solidFill>
                  <a:srgbClr val="4e3b30"/>
                </a:solidFill>
                <a:latin typeface="Franklin Gothic Book"/>
              </a:rPr>
              <a:t>Quinto nivel del esquema</a:t>
            </a:r>
            <a:endParaRPr/>
          </a:p>
          <a:p>
            <a:pPr lvl="5">
              <a:buSzPct val="45000"/>
              <a:buFont typeface="StarSymbol"/>
              <a:buChar char=""/>
            </a:pPr>
            <a:r>
              <a:rPr lang="es-ES" sz="3200">
                <a:solidFill>
                  <a:srgbClr val="4e3b30"/>
                </a:solidFill>
                <a:latin typeface="Franklin Gothic Book"/>
              </a:rPr>
              <a:t>Sexto nivel del esquema</a:t>
            </a:r>
            <a:endParaRPr/>
          </a:p>
          <a:p>
            <a:pPr>
              <a:lnSpc>
                <a:spcPct val="100000"/>
              </a:lnSpc>
              <a:buSzPct val="70000"/>
              <a:buFont typeface="Wingdings 2" charset="2"/>
              <a:buChar char=""/>
            </a:pPr>
            <a:r>
              <a:rPr lang="es-ES" sz="3200">
                <a:solidFill>
                  <a:srgbClr val="4e3b30"/>
                </a:solidFill>
                <a:latin typeface="Franklin Gothic Book"/>
              </a:rPr>
              <a:t>Séptimo nivel del esquemaHaga clic para modificar el estilo de texto del patrón</a:t>
            </a:r>
            <a:endParaRPr/>
          </a:p>
          <a:p>
            <a:pPr lvl="1">
              <a:lnSpc>
                <a:spcPct val="100000"/>
              </a:lnSpc>
              <a:buSzPct val="70000"/>
              <a:buFont typeface="Wingdings 2" charset="2"/>
              <a:buChar char=""/>
            </a:pPr>
            <a:r>
              <a:rPr lang="es-ES" sz="2800">
                <a:solidFill>
                  <a:srgbClr val="4e3b30"/>
                </a:solidFill>
                <a:latin typeface="Franklin Gothic Book"/>
              </a:rPr>
              <a:t>Segundo nivel</a:t>
            </a:r>
            <a:endParaRPr/>
          </a:p>
          <a:p>
            <a:pPr lvl="2">
              <a:lnSpc>
                <a:spcPct val="100000"/>
              </a:lnSpc>
              <a:buSzPct val="70000"/>
              <a:buFont typeface="Wingdings 2" charset="2"/>
              <a:buChar char=""/>
            </a:pPr>
            <a:r>
              <a:rPr lang="es-ES" sz="2400">
                <a:solidFill>
                  <a:srgbClr val="4e3b30"/>
                </a:solidFill>
                <a:latin typeface="Franklin Gothic Book"/>
              </a:rPr>
              <a:t>Tercer nivel</a:t>
            </a:r>
            <a:endParaRPr/>
          </a:p>
          <a:p>
            <a:pPr lvl="3">
              <a:lnSpc>
                <a:spcPct val="100000"/>
              </a:lnSpc>
              <a:buSzPct val="70000"/>
              <a:buFont typeface="Wingdings 2" charset="2"/>
              <a:buChar char=""/>
            </a:pPr>
            <a:r>
              <a:rPr lang="es-ES" sz="2000">
                <a:solidFill>
                  <a:srgbClr val="4e3b30"/>
                </a:solidFill>
                <a:latin typeface="Franklin Gothic Book"/>
              </a:rPr>
              <a:t>Cuarto nivel</a:t>
            </a:r>
            <a:endParaRPr/>
          </a:p>
          <a:p>
            <a:pPr lvl="4">
              <a:lnSpc>
                <a:spcPct val="100000"/>
              </a:lnSpc>
              <a:buSzPct val="60000"/>
              <a:buFont typeface="Wingdings 2" charset="2"/>
              <a:buChar char=""/>
            </a:pPr>
            <a:r>
              <a:rPr lang="es-ES">
                <a:solidFill>
                  <a:srgbClr val="4e3b30"/>
                </a:solidFill>
                <a:latin typeface="Franklin Gothic Book"/>
              </a:rPr>
              <a:t>Quinto nivel</a:t>
            </a:r>
            <a:endParaRPr/>
          </a:p>
        </p:txBody>
      </p:sp>
      <p:sp>
        <p:nvSpPr>
          <p:cNvPr id="48" name="PlaceHolder 6"/>
          <p:cNvSpPr>
            <a:spLocks noGrp="1"/>
          </p:cNvSpPr>
          <p:nvPr>
            <p:ph type="dt"/>
          </p:nvPr>
        </p:nvSpPr>
        <p:spPr>
          <a:xfrm>
            <a:off x="6477120" y="76320"/>
            <a:ext cx="2514240" cy="288720"/>
          </a:xfrm>
          <a:prstGeom prst="rect">
            <a:avLst/>
          </a:prstGeom>
        </p:spPr>
        <p:txBody>
          <a:bodyPr lIns="90000" rIns="90000" tIns="45000" bIns="45000"/>
          <a:p>
            <a:pPr>
              <a:lnSpc>
                <a:spcPct val="100000"/>
              </a:lnSpc>
            </a:pPr>
            <a:r>
              <a:rPr lang="es-EC" sz="1200">
                <a:solidFill>
                  <a:srgbClr val="d38e28"/>
                </a:solidFill>
                <a:latin typeface="Franklin Gothic Book"/>
              </a:rPr>
              <a:t>6/06/15</a:t>
            </a:r>
            <a:endParaRPr/>
          </a:p>
        </p:txBody>
      </p:sp>
      <p:sp>
        <p:nvSpPr>
          <p:cNvPr id="49" name="PlaceHolder 7"/>
          <p:cNvSpPr>
            <a:spLocks noGrp="1"/>
          </p:cNvSpPr>
          <p:nvPr>
            <p:ph type="ftr"/>
          </p:nvPr>
        </p:nvSpPr>
        <p:spPr>
          <a:xfrm>
            <a:off x="3581280" y="76320"/>
            <a:ext cx="2895120" cy="288720"/>
          </a:xfrm>
          <a:prstGeom prst="rect">
            <a:avLst/>
          </a:prstGeom>
        </p:spPr>
        <p:txBody>
          <a:bodyPr lIns="90000" rIns="90000" tIns="45000" bIns="45000"/>
          <a:p>
            <a:endParaRPr/>
          </a:p>
        </p:txBody>
      </p:sp>
      <p:sp>
        <p:nvSpPr>
          <p:cNvPr id="50" name="PlaceHolder 8"/>
          <p:cNvSpPr>
            <a:spLocks noGrp="1"/>
          </p:cNvSpPr>
          <p:nvPr>
            <p:ph type="sldNum"/>
          </p:nvPr>
        </p:nvSpPr>
        <p:spPr>
          <a:xfrm>
            <a:off x="8229600" y="6473880"/>
            <a:ext cx="758520" cy="246600"/>
          </a:xfrm>
          <a:prstGeom prst="rect">
            <a:avLst/>
          </a:prstGeom>
        </p:spPr>
        <p:txBody>
          <a:bodyPr lIns="90000" rIns="90000" tIns="45000" bIns="45000"/>
          <a:p>
            <a:pPr algn="r">
              <a:lnSpc>
                <a:spcPct val="100000"/>
              </a:lnSpc>
            </a:pPr>
            <a:fld id="{F6970D08-B2C4-426E-A535-D7EB27332E9B}" type="slidenum">
              <a:rPr lang="es-EC" sz="1200">
                <a:solidFill>
                  <a:srgbClr val="d38e28"/>
                </a:solidFill>
                <a:latin typeface="Franklin Gothic Book"/>
              </a:rPr>
              <a:t>&lt;número&gt;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611640" y="2709000"/>
            <a:ext cx="7772040" cy="1469520"/>
          </a:xfrm>
          <a:prstGeom prst="rect">
            <a:avLst/>
          </a:prstGeom>
        </p:spPr>
        <p:txBody>
          <a:bodyPr lIns="90000" rIns="90000" tIns="45000" bIns="45000"/>
          <a:p>
            <a:pPr>
              <a:lnSpc>
                <a:spcPct val="100000"/>
              </a:lnSpc>
            </a:pPr>
            <a:r>
              <a:rPr lang="es-ES" sz="3600">
                <a:solidFill>
                  <a:srgbClr val="4e3b30"/>
                </a:solidFill>
                <a:latin typeface="Franklin Gothic Medium"/>
              </a:rPr>
              <a:t>Configuracion Zoho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6" name="5 Marcador de contenido" descr=""/>
          <p:cNvPicPr/>
          <p:nvPr/>
        </p:nvPicPr>
        <p:blipFill>
          <a:blip r:embed="rId1"/>
          <a:stretch>
            <a:fillRect/>
          </a:stretch>
        </p:blipFill>
        <p:spPr>
          <a:xfrm>
            <a:off x="275400" y="2997000"/>
            <a:ext cx="8686440" cy="3234240"/>
          </a:xfrm>
          <a:prstGeom prst="rect">
            <a:avLst/>
          </a:prstGeom>
          <a:ln>
            <a:noFill/>
          </a:ln>
        </p:spPr>
      </p:pic>
      <p:sp>
        <p:nvSpPr>
          <p:cNvPr id="87" name="CustomShape 1"/>
          <p:cNvSpPr/>
          <p:nvPr/>
        </p:nvSpPr>
        <p:spPr>
          <a:xfrm>
            <a:off x="251640" y="262080"/>
            <a:ext cx="8640720" cy="2284920"/>
          </a:xfrm>
          <a:prstGeom prst="rect">
            <a:avLst/>
          </a:prstGeom>
          <a:noFill/>
          <a:ln>
            <a:noFill/>
          </a:ln>
        </p:spPr>
        <p:txBody>
          <a:bodyPr lIns="90000" rIns="90000" tIns="45000" bIns="45000"/>
          <a:p>
            <a:pPr>
              <a:lnSpc>
                <a:spcPct val="100000"/>
              </a:lnSpc>
            </a:pPr>
            <a:r>
              <a:rPr lang="es-EC" sz="2400">
                <a:solidFill>
                  <a:srgbClr val="000000"/>
                </a:solidFill>
                <a:latin typeface="Franklin Gothic Book"/>
              </a:rPr>
              <a:t>Antes de utilizar Zoho Docs, Zoho te pide que realices algunas configuraciones de autenticacion,  La autenticacion se puede realizar de 2 maneras</a:t>
            </a:r>
            <a:r>
              <a:rPr lang="es-EC" sz="2400">
                <a:solidFill>
                  <a:srgbClr val="000000"/>
                </a:solidFill>
                <a:latin typeface="Franklin Gothic Book"/>
              </a:rPr>
              <a:t>
</a:t>
            </a:r>
            <a:endParaRPr/>
          </a:p>
          <a:p>
            <a:pPr>
              <a:lnSpc>
                <a:spcPct val="100000"/>
              </a:lnSpc>
              <a:buFont typeface="Arial"/>
              <a:buChar char="•"/>
            </a:pPr>
            <a:r>
              <a:rPr lang="es-EC" sz="2400">
                <a:solidFill>
                  <a:srgbClr val="000000"/>
                </a:solidFill>
                <a:latin typeface="Franklin Gothic Book"/>
              </a:rPr>
              <a:t>Autenticacion por medio de Google.</a:t>
            </a:r>
            <a:endParaRPr/>
          </a:p>
          <a:p>
            <a:pPr>
              <a:lnSpc>
                <a:spcPct val="100000"/>
              </a:lnSpc>
              <a:buFont typeface="Arial"/>
              <a:buChar char="•"/>
            </a:pPr>
            <a:r>
              <a:rPr lang="es-EC" sz="2400">
                <a:solidFill>
                  <a:srgbClr val="000000"/>
                </a:solidFill>
                <a:latin typeface="Franklin Gothic Book"/>
              </a:rPr>
              <a:t>Autenticacion por medio de Mensaje SMS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8" name="3 Imagen" descr=""/>
          <p:cNvPicPr/>
          <p:nvPr/>
        </p:nvPicPr>
        <p:blipFill>
          <a:blip r:embed="rId1"/>
          <a:stretch>
            <a:fillRect/>
          </a:stretch>
        </p:blipFill>
        <p:spPr>
          <a:xfrm>
            <a:off x="107640" y="3213000"/>
            <a:ext cx="8892000" cy="3528000"/>
          </a:xfrm>
          <a:prstGeom prst="rect">
            <a:avLst/>
          </a:prstGeom>
          <a:ln>
            <a:noFill/>
          </a:ln>
        </p:spPr>
      </p:pic>
      <p:sp>
        <p:nvSpPr>
          <p:cNvPr id="89" name="CustomShape 1"/>
          <p:cNvSpPr/>
          <p:nvPr/>
        </p:nvSpPr>
        <p:spPr>
          <a:xfrm>
            <a:off x="107640" y="692640"/>
            <a:ext cx="8784720" cy="1918440"/>
          </a:xfrm>
          <a:prstGeom prst="rect">
            <a:avLst/>
          </a:prstGeom>
          <a:noFill/>
          <a:ln>
            <a:noFill/>
          </a:ln>
        </p:spPr>
        <p:txBody>
          <a:bodyPr lIns="90000" rIns="90000" tIns="45000" bIns="45000"/>
          <a:p>
            <a:pPr>
              <a:lnSpc>
                <a:spcPct val="100000"/>
              </a:lnSpc>
            </a:pPr>
            <a:r>
              <a:rPr lang="es-EC" sz="2400">
                <a:solidFill>
                  <a:srgbClr val="000000"/>
                </a:solidFill>
                <a:latin typeface="Franklin Gothic Book"/>
              </a:rPr>
              <a:t>Si se elije por medio de mensaje SMS, hay que ingresar el numero telefonico, sin anteponer el 0, porque el +593, reemplaza al 0, debido a que el +593 es conocido internacionalmente como el codigo para Ecuador.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0" name="3 Imagen" descr=""/>
          <p:cNvPicPr/>
          <p:nvPr/>
        </p:nvPicPr>
        <p:blipFill>
          <a:blip r:embed="rId1"/>
          <a:stretch>
            <a:fillRect/>
          </a:stretch>
        </p:blipFill>
        <p:spPr>
          <a:xfrm>
            <a:off x="323640" y="3141000"/>
            <a:ext cx="8496720" cy="3384000"/>
          </a:xfrm>
          <a:prstGeom prst="rect">
            <a:avLst/>
          </a:prstGeom>
          <a:ln>
            <a:noFill/>
          </a:ln>
        </p:spPr>
      </p:pic>
      <p:sp>
        <p:nvSpPr>
          <p:cNvPr id="91" name="CustomShape 1"/>
          <p:cNvSpPr/>
          <p:nvPr/>
        </p:nvSpPr>
        <p:spPr>
          <a:xfrm>
            <a:off x="323640" y="260640"/>
            <a:ext cx="8496720" cy="2649960"/>
          </a:xfrm>
          <a:prstGeom prst="rect">
            <a:avLst/>
          </a:prstGeom>
          <a:noFill/>
          <a:ln>
            <a:noFill/>
          </a:ln>
        </p:spPr>
        <p:txBody>
          <a:bodyPr lIns="90000" rIns="90000" tIns="45000" bIns="45000"/>
          <a:p>
            <a:pPr>
              <a:lnSpc>
                <a:spcPct val="100000"/>
              </a:lnSpc>
              <a:buFont typeface="Arial"/>
              <a:buChar char="•"/>
            </a:pPr>
            <a:r>
              <a:rPr lang="es-EC" sz="2400">
                <a:solidFill>
                  <a:srgbClr val="000000"/>
                </a:solidFill>
                <a:latin typeface="Franklin Gothic Book"/>
              </a:rPr>
              <a:t>Al recibir el codigo por medio de un SMS al celular, ese codigo se lo tiene que ingresar en la caja de texto, donde indica codigo de verificacion.</a:t>
            </a:r>
            <a:endParaRPr/>
          </a:p>
          <a:p>
            <a:pPr>
              <a:lnSpc>
                <a:spcPct val="100000"/>
              </a:lnSpc>
              <a:buFont typeface="Arial"/>
              <a:buChar char="•"/>
            </a:pPr>
            <a:r>
              <a:rPr lang="es-EC" sz="2400">
                <a:solidFill>
                  <a:srgbClr val="000000"/>
                </a:solidFill>
                <a:latin typeface="Franklin Gothic Book"/>
              </a:rPr>
              <a:t>En el caso que no le haya llegado, puede pulsar en volver a enviar, para volver a intentarlo.</a:t>
            </a:r>
            <a:endParaRPr/>
          </a:p>
          <a:p>
            <a:pPr>
              <a:lnSpc>
                <a:spcPct val="100000"/>
              </a:lnSpc>
              <a:buFont typeface="Arial"/>
              <a:buChar char="•"/>
            </a:pPr>
            <a:r>
              <a:rPr lang="es-EC" sz="2400">
                <a:solidFill>
                  <a:srgbClr val="000000"/>
                </a:solidFill>
                <a:latin typeface="Franklin Gothic Book"/>
              </a:rPr>
              <a:t>Luego de ingresar el codigo, haga click en Comprobar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2" name="3 Imagen" descr=""/>
          <p:cNvPicPr/>
          <p:nvPr/>
        </p:nvPicPr>
        <p:blipFill>
          <a:blip r:embed="rId1"/>
          <a:stretch>
            <a:fillRect/>
          </a:stretch>
        </p:blipFill>
        <p:spPr>
          <a:xfrm>
            <a:off x="179640" y="2925000"/>
            <a:ext cx="8748000" cy="3744000"/>
          </a:xfrm>
          <a:prstGeom prst="rect">
            <a:avLst/>
          </a:prstGeom>
          <a:ln>
            <a:noFill/>
          </a:ln>
        </p:spPr>
      </p:pic>
      <p:sp>
        <p:nvSpPr>
          <p:cNvPr id="93" name="CustomShape 1"/>
          <p:cNvSpPr/>
          <p:nvPr/>
        </p:nvSpPr>
        <p:spPr>
          <a:xfrm>
            <a:off x="179640" y="1268640"/>
            <a:ext cx="8640720" cy="821880"/>
          </a:xfrm>
          <a:prstGeom prst="rect">
            <a:avLst/>
          </a:prstGeom>
          <a:noFill/>
          <a:ln>
            <a:noFill/>
          </a:ln>
        </p:spPr>
        <p:txBody>
          <a:bodyPr lIns="90000" rIns="90000" tIns="45000" bIns="45000"/>
          <a:p>
            <a:pPr>
              <a:lnSpc>
                <a:spcPct val="100000"/>
              </a:lnSpc>
            </a:pPr>
            <a:r>
              <a:rPr lang="es-EC" sz="2400">
                <a:solidFill>
                  <a:srgbClr val="000000"/>
                </a:solidFill>
                <a:latin typeface="Franklin Gothic Book"/>
              </a:rPr>
              <a:t>Introduzca la contraseña del correo electronico de zoho, y luego presione click en el boton Activar.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4" name="4 Imagen" descr=""/>
          <p:cNvPicPr/>
          <p:nvPr/>
        </p:nvPicPr>
        <p:blipFill>
          <a:blip r:embed="rId1"/>
          <a:stretch>
            <a:fillRect/>
          </a:stretch>
        </p:blipFill>
        <p:spPr>
          <a:xfrm>
            <a:off x="4860000" y="836640"/>
            <a:ext cx="4283640" cy="2190240"/>
          </a:xfrm>
          <a:prstGeom prst="rect">
            <a:avLst/>
          </a:prstGeom>
          <a:ln>
            <a:noFill/>
          </a:ln>
        </p:spPr>
      </p:pic>
      <p:pic>
        <p:nvPicPr>
          <p:cNvPr id="95" name="5 Imagen" descr=""/>
          <p:cNvPicPr/>
          <p:nvPr/>
        </p:nvPicPr>
        <p:blipFill>
          <a:blip r:embed="rId2"/>
          <a:stretch>
            <a:fillRect/>
          </a:stretch>
        </p:blipFill>
        <p:spPr>
          <a:xfrm>
            <a:off x="323640" y="3645000"/>
            <a:ext cx="8575920" cy="3036960"/>
          </a:xfrm>
          <a:prstGeom prst="rect">
            <a:avLst/>
          </a:prstGeom>
          <a:ln>
            <a:noFill/>
          </a:ln>
        </p:spPr>
      </p:pic>
      <p:sp>
        <p:nvSpPr>
          <p:cNvPr id="96" name="CustomShape 1"/>
          <p:cNvSpPr/>
          <p:nvPr/>
        </p:nvSpPr>
        <p:spPr>
          <a:xfrm>
            <a:off x="179640" y="332640"/>
            <a:ext cx="4608000" cy="3748680"/>
          </a:xfrm>
          <a:prstGeom prst="rect">
            <a:avLst/>
          </a:prstGeom>
          <a:noFill/>
          <a:ln>
            <a:noFill/>
          </a:ln>
        </p:spPr>
        <p:txBody>
          <a:bodyPr lIns="90000" rIns="90000" tIns="45000" bIns="45000"/>
          <a:p>
            <a:pPr>
              <a:lnSpc>
                <a:spcPct val="100000"/>
              </a:lnSpc>
              <a:buFont typeface="Arial"/>
              <a:buChar char="•"/>
            </a:pPr>
            <a:r>
              <a:rPr lang="es-EC" sz="2000">
                <a:solidFill>
                  <a:srgbClr val="000000"/>
                </a:solidFill>
                <a:latin typeface="Franklin Gothic Book"/>
              </a:rPr>
              <a:t>Luego le tiene que aparecer el mensaje de la Izq., donde le indica que ya esta por completar la información, presione en el botón Continuar.</a:t>
            </a:r>
            <a:endParaRPr/>
          </a:p>
          <a:p>
            <a:pPr>
              <a:lnSpc>
                <a:spcPct val="100000"/>
              </a:lnSpc>
              <a:buFont typeface="Arial"/>
              <a:buChar char="•"/>
            </a:pPr>
            <a:r>
              <a:rPr lang="es-EC" sz="2000">
                <a:solidFill>
                  <a:srgbClr val="000000"/>
                </a:solidFill>
                <a:latin typeface="Franklin Gothic Book"/>
              </a:rPr>
              <a:t>Luego le aparece una ventana como la imagen inferior, donde tiene que ingresar un numero telefónico, pero como ya lo ingreso solo haga clic en skip adding backup phone.</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7" name="5 Marcador de contenido" descr=""/>
          <p:cNvPicPr/>
          <p:nvPr/>
        </p:nvPicPr>
        <p:blipFill>
          <a:blip r:embed="rId1"/>
          <a:stretch>
            <a:fillRect/>
          </a:stretch>
        </p:blipFill>
        <p:spPr>
          <a:xfrm>
            <a:off x="219960" y="2709000"/>
            <a:ext cx="8631720" cy="3877560"/>
          </a:xfrm>
          <a:prstGeom prst="rect">
            <a:avLst/>
          </a:prstGeom>
          <a:ln>
            <a:noFill/>
          </a:ln>
        </p:spPr>
      </p:pic>
      <p:sp>
        <p:nvSpPr>
          <p:cNvPr id="98" name="CustomShape 1"/>
          <p:cNvSpPr/>
          <p:nvPr/>
        </p:nvSpPr>
        <p:spPr>
          <a:xfrm>
            <a:off x="395640" y="188640"/>
            <a:ext cx="8280720" cy="2529000"/>
          </a:xfrm>
          <a:prstGeom prst="rect">
            <a:avLst/>
          </a:prstGeom>
          <a:noFill/>
          <a:ln>
            <a:noFill/>
          </a:ln>
        </p:spPr>
        <p:txBody>
          <a:bodyPr lIns="90000" rIns="90000" tIns="45000" bIns="45000"/>
          <a:p>
            <a:pPr>
              <a:lnSpc>
                <a:spcPct val="100000"/>
              </a:lnSpc>
            </a:pPr>
            <a:r>
              <a:rPr lang="es-EC" sz="2000">
                <a:solidFill>
                  <a:srgbClr val="000000"/>
                </a:solidFill>
                <a:latin typeface="Franklin Gothic Book"/>
              </a:rPr>
              <a:t>Esta pagina indica que Zoho, te genera 5 códigos de autenticación, en el caso que no se puede ingresar a la cuenta, con estos códigos, se podrá ingresar, y pide como desea guardarlos, donde las opciones son:</a:t>
            </a:r>
            <a:endParaRPr/>
          </a:p>
          <a:p>
            <a:pPr>
              <a:lnSpc>
                <a:spcPct val="100000"/>
              </a:lnSpc>
            </a:pPr>
            <a:endParaRPr/>
          </a:p>
          <a:p>
            <a:pPr>
              <a:lnSpc>
                <a:spcPct val="100000"/>
              </a:lnSpc>
              <a:buFont typeface="Arial"/>
              <a:buChar char="•"/>
            </a:pPr>
            <a:r>
              <a:rPr lang="es-EC" sz="2000">
                <a:solidFill>
                  <a:srgbClr val="000000"/>
                </a:solidFill>
                <a:latin typeface="Franklin Gothic Book"/>
              </a:rPr>
              <a:t>Archivo de texto.</a:t>
            </a:r>
            <a:endParaRPr/>
          </a:p>
          <a:p>
            <a:pPr>
              <a:lnSpc>
                <a:spcPct val="100000"/>
              </a:lnSpc>
              <a:buFont typeface="Arial"/>
              <a:buChar char="•"/>
            </a:pPr>
            <a:r>
              <a:rPr lang="es-EC" sz="2000">
                <a:solidFill>
                  <a:srgbClr val="000000"/>
                </a:solidFill>
                <a:latin typeface="Franklin Gothic Book"/>
              </a:rPr>
              <a:t>Imprimir códigos</a:t>
            </a:r>
            <a:endParaRPr/>
          </a:p>
          <a:p>
            <a:pPr>
              <a:lnSpc>
                <a:spcPct val="100000"/>
              </a:lnSpc>
              <a:buFont typeface="Arial"/>
              <a:buChar char="•"/>
            </a:pPr>
            <a:r>
              <a:rPr lang="es-EC" sz="2000">
                <a:solidFill>
                  <a:srgbClr val="000000"/>
                </a:solidFill>
                <a:latin typeface="Franklin Gothic Book"/>
              </a:rPr>
              <a:t>Enviar como Archivo electrónico.</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9" name="3 Imagen" descr=""/>
          <p:cNvPicPr/>
          <p:nvPr/>
        </p:nvPicPr>
        <p:blipFill>
          <a:blip r:embed="rId1"/>
          <a:stretch>
            <a:fillRect/>
          </a:stretch>
        </p:blipFill>
        <p:spPr>
          <a:xfrm>
            <a:off x="4284000" y="237600"/>
            <a:ext cx="4665600" cy="2327040"/>
          </a:xfrm>
          <a:prstGeom prst="rect">
            <a:avLst/>
          </a:prstGeom>
          <a:ln>
            <a:noFill/>
          </a:ln>
        </p:spPr>
      </p:pic>
      <p:pic>
        <p:nvPicPr>
          <p:cNvPr id="100" name="4 Imagen" descr=""/>
          <p:cNvPicPr/>
          <p:nvPr/>
        </p:nvPicPr>
        <p:blipFill>
          <a:blip r:embed="rId2"/>
          <a:stretch>
            <a:fillRect/>
          </a:stretch>
        </p:blipFill>
        <p:spPr>
          <a:xfrm>
            <a:off x="318960" y="3861000"/>
            <a:ext cx="8505360" cy="2652480"/>
          </a:xfrm>
          <a:prstGeom prst="rect">
            <a:avLst/>
          </a:prstGeom>
          <a:ln>
            <a:noFill/>
          </a:ln>
        </p:spPr>
      </p:pic>
      <p:sp>
        <p:nvSpPr>
          <p:cNvPr id="101" name="CustomShape 1"/>
          <p:cNvSpPr/>
          <p:nvPr/>
        </p:nvSpPr>
        <p:spPr>
          <a:xfrm>
            <a:off x="107640" y="237600"/>
            <a:ext cx="4032000" cy="1919880"/>
          </a:xfrm>
          <a:prstGeom prst="rect">
            <a:avLst/>
          </a:prstGeom>
          <a:noFill/>
          <a:ln>
            <a:noFill/>
          </a:ln>
        </p:spPr>
        <p:txBody>
          <a:bodyPr lIns="90000" rIns="90000" tIns="45000" bIns="45000"/>
          <a:p>
            <a:pPr>
              <a:lnSpc>
                <a:spcPct val="100000"/>
              </a:lnSpc>
            </a:pPr>
            <a:r>
              <a:rPr lang="es-EC" sz="2000">
                <a:solidFill>
                  <a:srgbClr val="000000"/>
                </a:solidFill>
                <a:latin typeface="Franklin Gothic Book"/>
              </a:rPr>
              <a:t>Esta pantalla emergente muestra si deseo:</a:t>
            </a:r>
            <a:endParaRPr/>
          </a:p>
          <a:p>
            <a:pPr>
              <a:lnSpc>
                <a:spcPct val="100000"/>
              </a:lnSpc>
            </a:pPr>
            <a:endParaRPr/>
          </a:p>
          <a:p>
            <a:pPr>
              <a:lnSpc>
                <a:spcPct val="100000"/>
              </a:lnSpc>
              <a:buFont typeface="Arial"/>
              <a:buChar char="•"/>
            </a:pPr>
            <a:r>
              <a:rPr lang="es-EC" sz="2000">
                <a:solidFill>
                  <a:srgbClr val="000000"/>
                </a:solidFill>
                <a:latin typeface="Franklin Gothic Book"/>
              </a:rPr>
              <a:t>Imprimir los códigos.</a:t>
            </a:r>
            <a:endParaRPr/>
          </a:p>
          <a:p>
            <a:pPr>
              <a:lnSpc>
                <a:spcPct val="100000"/>
              </a:lnSpc>
              <a:buFont typeface="Arial"/>
              <a:buChar char="•"/>
            </a:pPr>
            <a:r>
              <a:rPr lang="es-EC" sz="2000">
                <a:solidFill>
                  <a:srgbClr val="000000"/>
                </a:solidFill>
                <a:latin typeface="Franklin Gothic Book"/>
              </a:rPr>
              <a:t>Guardar los códigos en un archivo de texto.</a:t>
            </a:r>
            <a:endParaRPr/>
          </a:p>
        </p:txBody>
      </p:sp>
      <p:sp>
        <p:nvSpPr>
          <p:cNvPr id="102" name="CustomShape 2"/>
          <p:cNvSpPr/>
          <p:nvPr/>
        </p:nvSpPr>
        <p:spPr>
          <a:xfrm>
            <a:off x="318960" y="2565000"/>
            <a:ext cx="8505360" cy="1310040"/>
          </a:xfrm>
          <a:prstGeom prst="rect">
            <a:avLst/>
          </a:prstGeom>
          <a:noFill/>
          <a:ln>
            <a:noFill/>
          </a:ln>
        </p:spPr>
        <p:txBody>
          <a:bodyPr lIns="90000" rIns="90000" tIns="45000" bIns="45000"/>
          <a:p>
            <a:pPr>
              <a:lnSpc>
                <a:spcPct val="100000"/>
              </a:lnSpc>
            </a:pPr>
            <a:r>
              <a:rPr lang="es-EC" sz="2000">
                <a:solidFill>
                  <a:srgbClr val="000000"/>
                </a:solidFill>
                <a:latin typeface="Franklin Gothic Book"/>
              </a:rPr>
              <a:t>En la pantalla inferior muestra que se necesita  una contraseña para iniciar sesión en las aplicaciones Zoho, se debe presionar continuar, para dar permiso que con la contraseña de dominio de Zoho puedo acceder a sus aplicaciones.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3" name="3 Marcador de contenido" descr=""/>
          <p:cNvPicPr/>
          <p:nvPr/>
        </p:nvPicPr>
        <p:blipFill>
          <a:blip r:embed="rId1"/>
          <a:stretch>
            <a:fillRect/>
          </a:stretch>
        </p:blipFill>
        <p:spPr>
          <a:xfrm>
            <a:off x="190800" y="896400"/>
            <a:ext cx="8845560" cy="1235880"/>
          </a:xfrm>
          <a:prstGeom prst="rect">
            <a:avLst/>
          </a:prstGeom>
          <a:ln>
            <a:noFill/>
          </a:ln>
        </p:spPr>
      </p:pic>
      <p:pic>
        <p:nvPicPr>
          <p:cNvPr id="104" name="4 Imagen" descr=""/>
          <p:cNvPicPr/>
          <p:nvPr/>
        </p:nvPicPr>
        <p:blipFill>
          <a:blip r:embed="rId2"/>
          <a:stretch>
            <a:fillRect/>
          </a:stretch>
        </p:blipFill>
        <p:spPr>
          <a:xfrm>
            <a:off x="190800" y="4824000"/>
            <a:ext cx="8845560" cy="1917000"/>
          </a:xfrm>
          <a:prstGeom prst="rect">
            <a:avLst/>
          </a:prstGeom>
          <a:ln>
            <a:noFill/>
          </a:ln>
        </p:spPr>
      </p:pic>
      <p:sp>
        <p:nvSpPr>
          <p:cNvPr id="105" name="CustomShape 1"/>
          <p:cNvSpPr/>
          <p:nvPr/>
        </p:nvSpPr>
        <p:spPr>
          <a:xfrm>
            <a:off x="190800" y="188640"/>
            <a:ext cx="8845560" cy="700200"/>
          </a:xfrm>
          <a:prstGeom prst="rect">
            <a:avLst/>
          </a:prstGeom>
          <a:noFill/>
          <a:ln>
            <a:noFill/>
          </a:ln>
        </p:spPr>
        <p:txBody>
          <a:bodyPr lIns="90000" rIns="90000" tIns="45000" bIns="45000"/>
          <a:p>
            <a:pPr>
              <a:lnSpc>
                <a:spcPct val="100000"/>
              </a:lnSpc>
            </a:pPr>
            <a:r>
              <a:rPr lang="es-EC" sz="2000">
                <a:solidFill>
                  <a:srgbClr val="000000"/>
                </a:solidFill>
                <a:latin typeface="Franklin Gothic Book"/>
              </a:rPr>
              <a:t>Este mensaje indica que la configuración de autenticación para Zoho ha terminado con exito</a:t>
            </a:r>
            <a:endParaRPr/>
          </a:p>
        </p:txBody>
      </p:sp>
      <p:sp>
        <p:nvSpPr>
          <p:cNvPr id="106" name="CustomShape 2"/>
          <p:cNvSpPr/>
          <p:nvPr/>
        </p:nvSpPr>
        <p:spPr>
          <a:xfrm>
            <a:off x="190800" y="2205000"/>
            <a:ext cx="8701560" cy="2529000"/>
          </a:xfrm>
          <a:prstGeom prst="rect">
            <a:avLst/>
          </a:prstGeom>
          <a:noFill/>
          <a:ln>
            <a:noFill/>
          </a:ln>
        </p:spPr>
        <p:txBody>
          <a:bodyPr lIns="90000" rIns="90000" tIns="45000" bIns="45000"/>
          <a:p>
            <a:pPr>
              <a:lnSpc>
                <a:spcPct val="100000"/>
              </a:lnSpc>
            </a:pPr>
            <a:r>
              <a:rPr lang="es-EC" sz="2000">
                <a:solidFill>
                  <a:srgbClr val="000000"/>
                </a:solidFill>
                <a:latin typeface="Franklin Gothic Book"/>
              </a:rPr>
              <a:t>En el cuadro inferior, se puede observar las configuraciones realizadas en los pasos anteriores, donde esta la autenticación tanto por:</a:t>
            </a:r>
            <a:endParaRPr/>
          </a:p>
          <a:p>
            <a:pPr>
              <a:lnSpc>
                <a:spcPct val="100000"/>
              </a:lnSpc>
            </a:pPr>
            <a:endParaRPr/>
          </a:p>
          <a:p>
            <a:pPr>
              <a:lnSpc>
                <a:spcPct val="100000"/>
              </a:lnSpc>
              <a:buFont typeface="Arial"/>
              <a:buChar char="•"/>
            </a:pPr>
            <a:r>
              <a:rPr lang="es-EC" sz="2000">
                <a:solidFill>
                  <a:srgbClr val="000000"/>
                </a:solidFill>
                <a:latin typeface="Franklin Gothic Book"/>
              </a:rPr>
              <a:t>Mensaje de Texto a través del numero telefónico.</a:t>
            </a:r>
            <a:endParaRPr/>
          </a:p>
          <a:p>
            <a:pPr>
              <a:lnSpc>
                <a:spcPct val="100000"/>
              </a:lnSpc>
              <a:buFont typeface="Arial"/>
              <a:buChar char="•"/>
            </a:pPr>
            <a:r>
              <a:rPr lang="es-EC" sz="2000">
                <a:solidFill>
                  <a:srgbClr val="000000"/>
                </a:solidFill>
                <a:latin typeface="Franklin Gothic Book"/>
              </a:rPr>
              <a:t>Código de verificación guardado en un archivo de texto o impreso.</a:t>
            </a:r>
            <a:endParaRPr/>
          </a:p>
          <a:p>
            <a:pPr>
              <a:lnSpc>
                <a:spcPct val="100000"/>
              </a:lnSpc>
              <a:buFont typeface="Arial"/>
              <a:buChar char="•"/>
            </a:pPr>
            <a:r>
              <a:rPr lang="es-EC" sz="2000">
                <a:solidFill>
                  <a:srgbClr val="000000"/>
                </a:solidFill>
                <a:latin typeface="Franklin Gothic Book"/>
              </a:rPr>
              <a:t>Por la contraseña del domino de Zoho.</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