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DBE5C-97D2-4880-9970-1C628D8C0098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C"/>
        </a:p>
      </dgm:t>
    </dgm:pt>
    <dgm:pt modelId="{25918B1F-49F9-43CF-97CB-12E14BE9E792}">
      <dgm:prSet phldrT="[Texto]" custT="1"/>
      <dgm:spPr/>
      <dgm:t>
        <a:bodyPr/>
        <a:lstStyle/>
        <a:p>
          <a:r>
            <a:rPr lang="es-EC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TERMINALES</a:t>
          </a:r>
          <a:endParaRPr lang="es-EC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F686F1A8-22FB-45AD-8A3C-D47159A09AEF}" type="parTrans" cxnId="{C87F5C9A-F026-4BEC-992D-86A0E5B186A8}">
      <dgm:prSet/>
      <dgm:spPr/>
      <dgm:t>
        <a:bodyPr/>
        <a:lstStyle/>
        <a:p>
          <a:endParaRPr lang="es-EC"/>
        </a:p>
      </dgm:t>
    </dgm:pt>
    <dgm:pt modelId="{13AA31A1-E827-41E4-8B99-BFA20859755E}" type="sibTrans" cxnId="{C87F5C9A-F026-4BEC-992D-86A0E5B186A8}">
      <dgm:prSet/>
      <dgm:spPr/>
      <dgm:t>
        <a:bodyPr/>
        <a:lstStyle/>
        <a:p>
          <a:endParaRPr lang="es-EC"/>
        </a:p>
      </dgm:t>
    </dgm:pt>
    <dgm:pt modelId="{B0559999-E3E3-42D5-A428-0D4E44E9ADBE}">
      <dgm:prSet phldrT="[Texto]" custT="1"/>
      <dgm:spPr/>
      <dgm:t>
        <a:bodyPr/>
        <a:lstStyle/>
        <a:p>
          <a:r>
            <a:rPr lang="es-EC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REDES</a:t>
          </a:r>
          <a:endParaRPr lang="es-EC" sz="3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EDCD1C0C-9369-4BD0-BE40-CDABD0E8E314}" type="parTrans" cxnId="{A22D4B79-94D8-42C1-8FCC-1F27CF3B841B}">
      <dgm:prSet/>
      <dgm:spPr/>
      <dgm:t>
        <a:bodyPr/>
        <a:lstStyle/>
        <a:p>
          <a:endParaRPr lang="es-EC"/>
        </a:p>
      </dgm:t>
    </dgm:pt>
    <dgm:pt modelId="{BDB2AC5D-D439-4944-AC07-1ABE597AD20D}" type="sibTrans" cxnId="{A22D4B79-94D8-42C1-8FCC-1F27CF3B841B}">
      <dgm:prSet/>
      <dgm:spPr/>
      <dgm:t>
        <a:bodyPr/>
        <a:lstStyle/>
        <a:p>
          <a:endParaRPr lang="es-EC"/>
        </a:p>
      </dgm:t>
    </dgm:pt>
    <dgm:pt modelId="{EF94A6BB-22C5-4E20-B4C4-939EBFF868FF}">
      <dgm:prSet phldrT="[Texto]" custT="1"/>
      <dgm:spPr/>
      <dgm:t>
        <a:bodyPr/>
        <a:lstStyle/>
        <a:p>
          <a:r>
            <a:rPr lang="es-EC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SERVICIOS</a:t>
          </a:r>
          <a:endParaRPr lang="es-EC" sz="17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02FF8075-E467-4A87-900B-A03AE5FDAFBA}" type="parTrans" cxnId="{84BB7E5F-D9F0-41B4-99F0-2EC7F03400A6}">
      <dgm:prSet/>
      <dgm:spPr/>
      <dgm:t>
        <a:bodyPr/>
        <a:lstStyle/>
        <a:p>
          <a:endParaRPr lang="es-EC"/>
        </a:p>
      </dgm:t>
    </dgm:pt>
    <dgm:pt modelId="{BA6640B7-2524-4B8D-AE7D-5A1E1887E122}" type="sibTrans" cxnId="{84BB7E5F-D9F0-41B4-99F0-2EC7F03400A6}">
      <dgm:prSet/>
      <dgm:spPr/>
      <dgm:t>
        <a:bodyPr/>
        <a:lstStyle/>
        <a:p>
          <a:endParaRPr lang="es-EC"/>
        </a:p>
      </dgm:t>
    </dgm:pt>
    <dgm:pt modelId="{ED810C37-21EA-43F9-939E-44EE59C0B1C8}">
      <dgm:prSet phldrT="[Texto]" custT="1"/>
      <dgm:spPr/>
      <dgm:t>
        <a:bodyPr/>
        <a:lstStyle/>
        <a:p>
          <a:r>
            <a:rPr lang="es-EC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CLASIFICACION DE LAS TIC’S</a:t>
          </a:r>
          <a:endParaRPr lang="es-EC" sz="4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FA891B3-4328-4AAE-9D22-10A204737701}" type="parTrans" cxnId="{8FAD0C72-936D-4B9C-8148-32E6973547C3}">
      <dgm:prSet/>
      <dgm:spPr/>
      <dgm:t>
        <a:bodyPr/>
        <a:lstStyle/>
        <a:p>
          <a:endParaRPr lang="es-EC"/>
        </a:p>
      </dgm:t>
    </dgm:pt>
    <dgm:pt modelId="{CF6982AE-619F-41B8-A87D-B5520957DB6C}" type="sibTrans" cxnId="{8FAD0C72-936D-4B9C-8148-32E6973547C3}">
      <dgm:prSet/>
      <dgm:spPr/>
      <dgm:t>
        <a:bodyPr/>
        <a:lstStyle/>
        <a:p>
          <a:endParaRPr lang="es-EC"/>
        </a:p>
      </dgm:t>
    </dgm:pt>
    <dgm:pt modelId="{2D237BB7-4C3E-4724-8012-BB2D30115EC5}" type="pres">
      <dgm:prSet presAssocID="{A49DBE5C-97D2-4880-9970-1C628D8C0098}" presName="Name0" presStyleCnt="0">
        <dgm:presLayoutVars>
          <dgm:chMax val="4"/>
          <dgm:resizeHandles val="exact"/>
        </dgm:presLayoutVars>
      </dgm:prSet>
      <dgm:spPr/>
    </dgm:pt>
    <dgm:pt modelId="{09515028-0924-46DE-8923-C56E2258B94A}" type="pres">
      <dgm:prSet presAssocID="{A49DBE5C-97D2-4880-9970-1C628D8C0098}" presName="ellipse" presStyleLbl="trBgShp" presStyleIdx="0" presStyleCnt="1"/>
      <dgm:spPr/>
    </dgm:pt>
    <dgm:pt modelId="{5A62BBF6-2512-43B9-88B3-A0FA71C5EBD9}" type="pres">
      <dgm:prSet presAssocID="{A49DBE5C-97D2-4880-9970-1C628D8C0098}" presName="arrow1" presStyleLbl="fgShp" presStyleIdx="0" presStyleCnt="1"/>
      <dgm:spPr/>
    </dgm:pt>
    <dgm:pt modelId="{E7F52176-ABEE-4818-A3AB-FC8E29FFDADA}" type="pres">
      <dgm:prSet presAssocID="{A49DBE5C-97D2-4880-9970-1C628D8C009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E184ED4-CBF3-4F8F-A638-BC3DC45CFFFA}" type="pres">
      <dgm:prSet presAssocID="{B0559999-E3E3-42D5-A428-0D4E44E9ADBE}" presName="item1" presStyleLbl="node1" presStyleIdx="0" presStyleCnt="3" custScaleX="112354" custScaleY="11283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01BE932-E4ED-4E6B-8A3D-E2CD32FC7E78}" type="pres">
      <dgm:prSet presAssocID="{EF94A6BB-22C5-4E20-B4C4-939EBFF868FF}" presName="item2" presStyleLbl="node1" presStyleIdx="1" presStyleCnt="3">
        <dgm:presLayoutVars>
          <dgm:bulletEnabled val="1"/>
        </dgm:presLayoutVars>
      </dgm:prSet>
      <dgm:spPr/>
    </dgm:pt>
    <dgm:pt modelId="{66825D2D-803B-4FF7-BCDA-5A21391DC231}" type="pres">
      <dgm:prSet presAssocID="{ED810C37-21EA-43F9-939E-44EE59C0B1C8}" presName="item3" presStyleLbl="node1" presStyleIdx="2" presStyleCnt="3" custScaleX="119090" custScaleY="114564" custLinFactNeighborX="-724" custLinFactNeighborY="-724">
        <dgm:presLayoutVars>
          <dgm:bulletEnabled val="1"/>
        </dgm:presLayoutVars>
      </dgm:prSet>
      <dgm:spPr/>
    </dgm:pt>
    <dgm:pt modelId="{7B2FE601-2D0E-4648-BAD0-85E49D5015D9}" type="pres">
      <dgm:prSet presAssocID="{A49DBE5C-97D2-4880-9970-1C628D8C0098}" presName="funnel" presStyleLbl="trAlignAcc1" presStyleIdx="0" presStyleCnt="1"/>
      <dgm:spPr/>
    </dgm:pt>
  </dgm:ptLst>
  <dgm:cxnLst>
    <dgm:cxn modelId="{B0AF7B94-C0EF-496F-94EB-CC208A74FD02}" type="presOf" srcId="{EF94A6BB-22C5-4E20-B4C4-939EBFF868FF}" destId="{CE184ED4-CBF3-4F8F-A638-BC3DC45CFFFA}" srcOrd="0" destOrd="0" presId="urn:microsoft.com/office/officeart/2005/8/layout/funnel1"/>
    <dgm:cxn modelId="{27DA10EB-6C7D-4F43-94E6-0B2A29EDA239}" type="presOf" srcId="{B0559999-E3E3-42D5-A428-0D4E44E9ADBE}" destId="{901BE932-E4ED-4E6B-8A3D-E2CD32FC7E78}" srcOrd="0" destOrd="0" presId="urn:microsoft.com/office/officeart/2005/8/layout/funnel1"/>
    <dgm:cxn modelId="{0B8047A9-6BBE-4395-A8C3-6DB00A4AD027}" type="presOf" srcId="{A49DBE5C-97D2-4880-9970-1C628D8C0098}" destId="{2D237BB7-4C3E-4724-8012-BB2D30115EC5}" srcOrd="0" destOrd="0" presId="urn:microsoft.com/office/officeart/2005/8/layout/funnel1"/>
    <dgm:cxn modelId="{8FAD0C72-936D-4B9C-8148-32E6973547C3}" srcId="{A49DBE5C-97D2-4880-9970-1C628D8C0098}" destId="{ED810C37-21EA-43F9-939E-44EE59C0B1C8}" srcOrd="3" destOrd="0" parTransId="{8FA891B3-4328-4AAE-9D22-10A204737701}" sibTransId="{CF6982AE-619F-41B8-A87D-B5520957DB6C}"/>
    <dgm:cxn modelId="{A22D4B79-94D8-42C1-8FCC-1F27CF3B841B}" srcId="{A49DBE5C-97D2-4880-9970-1C628D8C0098}" destId="{B0559999-E3E3-42D5-A428-0D4E44E9ADBE}" srcOrd="1" destOrd="0" parTransId="{EDCD1C0C-9369-4BD0-BE40-CDABD0E8E314}" sibTransId="{BDB2AC5D-D439-4944-AC07-1ABE597AD20D}"/>
    <dgm:cxn modelId="{01FBAE32-ADBA-4482-A25A-8CB5AE8D96AB}" type="presOf" srcId="{25918B1F-49F9-43CF-97CB-12E14BE9E792}" destId="{66825D2D-803B-4FF7-BCDA-5A21391DC231}" srcOrd="0" destOrd="0" presId="urn:microsoft.com/office/officeart/2005/8/layout/funnel1"/>
    <dgm:cxn modelId="{84BB7E5F-D9F0-41B4-99F0-2EC7F03400A6}" srcId="{A49DBE5C-97D2-4880-9970-1C628D8C0098}" destId="{EF94A6BB-22C5-4E20-B4C4-939EBFF868FF}" srcOrd="2" destOrd="0" parTransId="{02FF8075-E467-4A87-900B-A03AE5FDAFBA}" sibTransId="{BA6640B7-2524-4B8D-AE7D-5A1E1887E122}"/>
    <dgm:cxn modelId="{5A4FB659-5CC9-4BD5-A628-DBA7D6DDE166}" type="presOf" srcId="{ED810C37-21EA-43F9-939E-44EE59C0B1C8}" destId="{E7F52176-ABEE-4818-A3AB-FC8E29FFDADA}" srcOrd="0" destOrd="0" presId="urn:microsoft.com/office/officeart/2005/8/layout/funnel1"/>
    <dgm:cxn modelId="{C87F5C9A-F026-4BEC-992D-86A0E5B186A8}" srcId="{A49DBE5C-97D2-4880-9970-1C628D8C0098}" destId="{25918B1F-49F9-43CF-97CB-12E14BE9E792}" srcOrd="0" destOrd="0" parTransId="{F686F1A8-22FB-45AD-8A3C-D47159A09AEF}" sibTransId="{13AA31A1-E827-41E4-8B99-BFA20859755E}"/>
    <dgm:cxn modelId="{06E3C6CE-0A08-4902-83DB-5672B4B1DA05}" type="presParOf" srcId="{2D237BB7-4C3E-4724-8012-BB2D30115EC5}" destId="{09515028-0924-46DE-8923-C56E2258B94A}" srcOrd="0" destOrd="0" presId="urn:microsoft.com/office/officeart/2005/8/layout/funnel1"/>
    <dgm:cxn modelId="{606302D0-17C0-4C7F-A6B2-5B650F475D85}" type="presParOf" srcId="{2D237BB7-4C3E-4724-8012-BB2D30115EC5}" destId="{5A62BBF6-2512-43B9-88B3-A0FA71C5EBD9}" srcOrd="1" destOrd="0" presId="urn:microsoft.com/office/officeart/2005/8/layout/funnel1"/>
    <dgm:cxn modelId="{F8142EC4-EA42-45CA-AF8C-8E36799C7013}" type="presParOf" srcId="{2D237BB7-4C3E-4724-8012-BB2D30115EC5}" destId="{E7F52176-ABEE-4818-A3AB-FC8E29FFDADA}" srcOrd="2" destOrd="0" presId="urn:microsoft.com/office/officeart/2005/8/layout/funnel1"/>
    <dgm:cxn modelId="{C576747A-3536-4EF9-AAEB-5F3C7AC7C416}" type="presParOf" srcId="{2D237BB7-4C3E-4724-8012-BB2D30115EC5}" destId="{CE184ED4-CBF3-4F8F-A638-BC3DC45CFFFA}" srcOrd="3" destOrd="0" presId="urn:microsoft.com/office/officeart/2005/8/layout/funnel1"/>
    <dgm:cxn modelId="{ED21681E-85C4-4224-AFF5-81ED1603C847}" type="presParOf" srcId="{2D237BB7-4C3E-4724-8012-BB2D30115EC5}" destId="{901BE932-E4ED-4E6B-8A3D-E2CD32FC7E78}" srcOrd="4" destOrd="0" presId="urn:microsoft.com/office/officeart/2005/8/layout/funnel1"/>
    <dgm:cxn modelId="{F8F9BE46-D809-4A7E-8FCF-97C164871F0D}" type="presParOf" srcId="{2D237BB7-4C3E-4724-8012-BB2D30115EC5}" destId="{66825D2D-803B-4FF7-BCDA-5A21391DC231}" srcOrd="5" destOrd="0" presId="urn:microsoft.com/office/officeart/2005/8/layout/funnel1"/>
    <dgm:cxn modelId="{AB88AC1A-7195-4E19-9412-1CB24D90EF30}" type="presParOf" srcId="{2D237BB7-4C3E-4724-8012-BB2D30115EC5}" destId="{7B2FE601-2D0E-4648-BAD0-85E49D5015D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45F05-523C-4FF8-9C17-A4AEC4631E9C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C"/>
        </a:p>
      </dgm:t>
    </dgm:pt>
    <dgm:pt modelId="{19EF899B-6D23-44F6-9319-1B5EC36259C9}">
      <dgm:prSet phldrT="[Texto]" custT="1"/>
      <dgm:spPr/>
      <dgm:t>
        <a:bodyPr/>
        <a:lstStyle/>
        <a:p>
          <a:r>
            <a:rPr lang="es-EC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TELEFONO</a:t>
          </a:r>
          <a:endParaRPr lang="es-EC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BEBE2BB-6EC3-41EA-9907-B15A918F7451}" type="parTrans" cxnId="{6ACA4517-77B8-406F-A509-B86180E47060}">
      <dgm:prSet/>
      <dgm:spPr/>
      <dgm:t>
        <a:bodyPr/>
        <a:lstStyle/>
        <a:p>
          <a:endParaRPr lang="es-EC"/>
        </a:p>
      </dgm:t>
    </dgm:pt>
    <dgm:pt modelId="{C307AA16-02EB-4CFF-B47C-BF7BCE03875F}" type="sibTrans" cxnId="{6ACA4517-77B8-406F-A509-B86180E47060}">
      <dgm:prSet/>
      <dgm:spPr/>
      <dgm:t>
        <a:bodyPr/>
        <a:lstStyle/>
        <a:p>
          <a:endParaRPr lang="es-EC"/>
        </a:p>
      </dgm:t>
    </dgm:pt>
    <dgm:pt modelId="{FE8CFA59-8E45-4381-BD4A-72CC588C8896}">
      <dgm:prSet phldrT="[Texto]" custT="1"/>
      <dgm:spPr/>
      <dgm:t>
        <a:bodyPr/>
        <a:lstStyle/>
        <a:p>
          <a:pPr algn="just"/>
          <a:r>
            <a:rPr lang="es-EC" sz="1400" dirty="0" smtClean="0">
              <a:latin typeface="Century Gothic" panose="020B0502020202020204" pitchFamily="34" charset="0"/>
            </a:rPr>
            <a:t>Es un dispositivo de telecomunicación diseñado para transmitir señales acústicas por medio de señales eléctricas a distancia.</a:t>
          </a:r>
          <a:endParaRPr lang="es-EC" sz="1400" dirty="0">
            <a:latin typeface="Century Gothic" panose="020B0502020202020204" pitchFamily="34" charset="0"/>
          </a:endParaRPr>
        </a:p>
      </dgm:t>
    </dgm:pt>
    <dgm:pt modelId="{29361DCB-536F-44D8-A9AD-1A6FE3DB93DE}" type="parTrans" cxnId="{63EED411-C5F6-4FD4-8C9D-FF496AC1E8B1}">
      <dgm:prSet/>
      <dgm:spPr/>
      <dgm:t>
        <a:bodyPr/>
        <a:lstStyle/>
        <a:p>
          <a:endParaRPr lang="es-EC"/>
        </a:p>
      </dgm:t>
    </dgm:pt>
    <dgm:pt modelId="{75E3ABBE-B70E-46AF-82A8-A77228635ACA}" type="sibTrans" cxnId="{63EED411-C5F6-4FD4-8C9D-FF496AC1E8B1}">
      <dgm:prSet/>
      <dgm:spPr/>
      <dgm:t>
        <a:bodyPr/>
        <a:lstStyle/>
        <a:p>
          <a:endParaRPr lang="es-EC"/>
        </a:p>
      </dgm:t>
    </dgm:pt>
    <dgm:pt modelId="{E0961CCF-921A-4DDA-B862-7873C512CCF7}">
      <dgm:prSet phldrT="[Texto]"/>
      <dgm:spPr/>
      <dgm:t>
        <a:bodyPr/>
        <a:lstStyle/>
        <a:p>
          <a:r>
            <a:rPr lang="es-EC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TELEFONIA FIJA</a:t>
          </a:r>
          <a:endParaRPr lang="es-EC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9C18728-527E-43A6-9E36-6545EA693A08}" type="parTrans" cxnId="{448C82A6-C8BF-4C7E-A6B9-52EB2E1F2F4A}">
      <dgm:prSet/>
      <dgm:spPr/>
      <dgm:t>
        <a:bodyPr/>
        <a:lstStyle/>
        <a:p>
          <a:endParaRPr lang="es-EC"/>
        </a:p>
      </dgm:t>
    </dgm:pt>
    <dgm:pt modelId="{50DD6AF3-12C7-4501-B592-68FBFF9DBA45}" type="sibTrans" cxnId="{448C82A6-C8BF-4C7E-A6B9-52EB2E1F2F4A}">
      <dgm:prSet/>
      <dgm:spPr/>
      <dgm:t>
        <a:bodyPr/>
        <a:lstStyle/>
        <a:p>
          <a:endParaRPr lang="es-EC"/>
        </a:p>
      </dgm:t>
    </dgm:pt>
    <dgm:pt modelId="{4B04DE4C-045E-4A0A-B609-67003EF5CB0B}">
      <dgm:prSet phldrT="[Texto]" custT="1"/>
      <dgm:spPr/>
      <dgm:t>
        <a:bodyPr/>
        <a:lstStyle/>
        <a:p>
          <a:pPr algn="just"/>
          <a:r>
            <a:rPr lang="es-EC" sz="1400" dirty="0" smtClean="0">
              <a:latin typeface="Century Gothic" panose="020B0502020202020204" pitchFamily="34" charset="0"/>
            </a:rPr>
            <a:t>El método más elemental para realizar una conexión a Internet es el uso de un módem en un acceso telefónico básico.</a:t>
          </a:r>
          <a:endParaRPr lang="es-EC" sz="1400" dirty="0">
            <a:latin typeface="Century Gothic" panose="020B0502020202020204" pitchFamily="34" charset="0"/>
          </a:endParaRPr>
        </a:p>
      </dgm:t>
    </dgm:pt>
    <dgm:pt modelId="{59D6A773-2A57-4178-B07A-9607BB53BD03}" type="parTrans" cxnId="{27CEE235-E292-49A3-B44B-61BE5629A6F9}">
      <dgm:prSet/>
      <dgm:spPr/>
      <dgm:t>
        <a:bodyPr/>
        <a:lstStyle/>
        <a:p>
          <a:endParaRPr lang="es-EC"/>
        </a:p>
      </dgm:t>
    </dgm:pt>
    <dgm:pt modelId="{15A06132-A22C-45E1-B4B2-A2415493BA3A}" type="sibTrans" cxnId="{27CEE235-E292-49A3-B44B-61BE5629A6F9}">
      <dgm:prSet/>
      <dgm:spPr/>
      <dgm:t>
        <a:bodyPr/>
        <a:lstStyle/>
        <a:p>
          <a:endParaRPr lang="es-EC"/>
        </a:p>
      </dgm:t>
    </dgm:pt>
    <dgm:pt modelId="{B326433A-7FF6-4434-81CF-AC71DD46BC86}">
      <dgm:prSet phldrT="[Texto]"/>
      <dgm:spPr/>
      <dgm:t>
        <a:bodyPr/>
        <a:lstStyle/>
        <a:p>
          <a:r>
            <a:rPr lang="es-EC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BANDA ANCHA</a:t>
          </a:r>
          <a:endParaRPr lang="es-EC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8980AF0-E9B5-47F0-BCF2-2168A8766F6E}" type="parTrans" cxnId="{CACC0C27-BDEB-4F6E-9680-DD8BB1D27A86}">
      <dgm:prSet/>
      <dgm:spPr/>
      <dgm:t>
        <a:bodyPr/>
        <a:lstStyle/>
        <a:p>
          <a:endParaRPr lang="es-EC"/>
        </a:p>
      </dgm:t>
    </dgm:pt>
    <dgm:pt modelId="{FE4E7D42-512C-4717-9992-D7EFD1F7BB06}" type="sibTrans" cxnId="{CACC0C27-BDEB-4F6E-9680-DD8BB1D27A86}">
      <dgm:prSet/>
      <dgm:spPr/>
      <dgm:t>
        <a:bodyPr/>
        <a:lstStyle/>
        <a:p>
          <a:endParaRPr lang="es-EC"/>
        </a:p>
      </dgm:t>
    </dgm:pt>
    <dgm:pt modelId="{3E863284-62D3-4CC9-8249-CA7A3CB4592A}">
      <dgm:prSet phldrT="[Texto]" custT="1"/>
      <dgm:spPr/>
      <dgm:t>
        <a:bodyPr/>
        <a:lstStyle/>
        <a:p>
          <a:pPr algn="just"/>
          <a:r>
            <a:rPr lang="es-EC" sz="1600" dirty="0" smtClean="0">
              <a:latin typeface="Century Gothic" panose="020B0502020202020204" pitchFamily="34" charset="0"/>
            </a:rPr>
            <a:t>En telecomunicaciones a la transmisión de datos simétricos.</a:t>
          </a:r>
          <a:endParaRPr lang="es-EC" sz="1600" dirty="0">
            <a:latin typeface="Century Gothic" panose="020B0502020202020204" pitchFamily="34" charset="0"/>
          </a:endParaRPr>
        </a:p>
      </dgm:t>
    </dgm:pt>
    <dgm:pt modelId="{0B53C5BF-C080-45A1-9B6F-38F7DEF2117D}" type="parTrans" cxnId="{1595E61B-2B96-4670-A3C6-001924C26F3A}">
      <dgm:prSet/>
      <dgm:spPr/>
      <dgm:t>
        <a:bodyPr/>
        <a:lstStyle/>
        <a:p>
          <a:endParaRPr lang="es-EC"/>
        </a:p>
      </dgm:t>
    </dgm:pt>
    <dgm:pt modelId="{EACF522D-AC54-4E47-A636-AE8102BCF0CC}" type="sibTrans" cxnId="{1595E61B-2B96-4670-A3C6-001924C26F3A}">
      <dgm:prSet/>
      <dgm:spPr/>
      <dgm:t>
        <a:bodyPr/>
        <a:lstStyle/>
        <a:p>
          <a:endParaRPr lang="es-EC"/>
        </a:p>
      </dgm:t>
    </dgm:pt>
    <dgm:pt modelId="{3BBA9E6A-D723-4148-8A8D-5798C72117D2}">
      <dgm:prSet phldrT="[Texto]"/>
      <dgm:spPr/>
      <dgm:t>
        <a:bodyPr/>
        <a:lstStyle/>
        <a:p>
          <a:r>
            <a:rPr lang="es-EC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TELEFONIA MOVIL</a:t>
          </a:r>
          <a:endParaRPr lang="es-EC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264FC9C-D481-47D6-BA05-6CF2E7B702EF}" type="parTrans" cxnId="{A49B1CF5-3EA3-4125-A58A-6716B30276A7}">
      <dgm:prSet/>
      <dgm:spPr/>
      <dgm:t>
        <a:bodyPr/>
        <a:lstStyle/>
        <a:p>
          <a:endParaRPr lang="es-EC"/>
        </a:p>
      </dgm:t>
    </dgm:pt>
    <dgm:pt modelId="{7D6ABFF9-C77B-4F0F-9EAC-6003DCABD73C}" type="sibTrans" cxnId="{A49B1CF5-3EA3-4125-A58A-6716B30276A7}">
      <dgm:prSet/>
      <dgm:spPr/>
      <dgm:t>
        <a:bodyPr/>
        <a:lstStyle/>
        <a:p>
          <a:endParaRPr lang="es-EC"/>
        </a:p>
      </dgm:t>
    </dgm:pt>
    <dgm:pt modelId="{61DF9459-75C5-4301-9B7A-989A66AED928}">
      <dgm:prSet phldrT="[Texto]" custT="1"/>
      <dgm:spPr/>
      <dgm:t>
        <a:bodyPr/>
        <a:lstStyle/>
        <a:p>
          <a:pPr algn="l"/>
          <a:r>
            <a:rPr lang="es-EC" sz="1600" dirty="0" smtClean="0">
              <a:latin typeface="Century Gothic" panose="020B0502020202020204" pitchFamily="34" charset="0"/>
            </a:rPr>
            <a:t>RED DE COMUNICACIONES</a:t>
          </a:r>
          <a:endParaRPr lang="es-EC" sz="1600" dirty="0">
            <a:latin typeface="Century Gothic" panose="020B0502020202020204" pitchFamily="34" charset="0"/>
          </a:endParaRPr>
        </a:p>
      </dgm:t>
    </dgm:pt>
    <dgm:pt modelId="{6AC90E2F-CA1A-4DF1-9BA5-532AACAE9800}" type="parTrans" cxnId="{BD26F2AB-17B8-4372-BD9B-C3FE7C19B559}">
      <dgm:prSet/>
      <dgm:spPr/>
      <dgm:t>
        <a:bodyPr/>
        <a:lstStyle/>
        <a:p>
          <a:endParaRPr lang="es-EC"/>
        </a:p>
      </dgm:t>
    </dgm:pt>
    <dgm:pt modelId="{42DEEC03-A4B3-49DA-BCEC-BCC28AFBF451}" type="sibTrans" cxnId="{BD26F2AB-17B8-4372-BD9B-C3FE7C19B559}">
      <dgm:prSet/>
      <dgm:spPr/>
      <dgm:t>
        <a:bodyPr/>
        <a:lstStyle/>
        <a:p>
          <a:endParaRPr lang="es-EC"/>
        </a:p>
      </dgm:t>
    </dgm:pt>
    <dgm:pt modelId="{944282B0-DF78-4ED9-8190-DCDCD3ED8831}">
      <dgm:prSet phldrT="[Texto]" custT="1"/>
      <dgm:spPr/>
      <dgm:t>
        <a:bodyPr/>
        <a:lstStyle/>
        <a:p>
          <a:pPr algn="just"/>
          <a:r>
            <a:rPr lang="es-EC" sz="1600" dirty="0" smtClean="0">
              <a:latin typeface="Century Gothic" panose="020B0502020202020204" pitchFamily="34" charset="0"/>
            </a:rPr>
            <a:t>TERMINALES</a:t>
          </a:r>
          <a:endParaRPr lang="es-EC" sz="1600" dirty="0">
            <a:latin typeface="Century Gothic" panose="020B0502020202020204" pitchFamily="34" charset="0"/>
          </a:endParaRPr>
        </a:p>
      </dgm:t>
    </dgm:pt>
    <dgm:pt modelId="{CE346337-ACAA-4C37-B7B6-933883F4E15A}" type="parTrans" cxnId="{316514FE-70E5-426B-A40B-0F1D1F08475C}">
      <dgm:prSet/>
      <dgm:spPr/>
      <dgm:t>
        <a:bodyPr/>
        <a:lstStyle/>
        <a:p>
          <a:endParaRPr lang="es-EC"/>
        </a:p>
      </dgm:t>
    </dgm:pt>
    <dgm:pt modelId="{16F38FC0-9892-4F6E-B7E4-CADFBFBB771C}" type="sibTrans" cxnId="{316514FE-70E5-426B-A40B-0F1D1F08475C}">
      <dgm:prSet/>
      <dgm:spPr/>
      <dgm:t>
        <a:bodyPr/>
        <a:lstStyle/>
        <a:p>
          <a:endParaRPr lang="es-EC"/>
        </a:p>
      </dgm:t>
    </dgm:pt>
    <dgm:pt modelId="{D8F951FA-FFD1-430C-839A-A183E4DBECA5}" type="pres">
      <dgm:prSet presAssocID="{30045F05-523C-4FF8-9C17-A4AEC4631E9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A096AD6-D637-4F15-ABEF-3188785C2BED}" type="pres">
      <dgm:prSet presAssocID="{30045F05-523C-4FF8-9C17-A4AEC4631E9C}" presName="children" presStyleCnt="0"/>
      <dgm:spPr/>
    </dgm:pt>
    <dgm:pt modelId="{5A088EEE-6882-4941-A65F-504EDA66EF04}" type="pres">
      <dgm:prSet presAssocID="{30045F05-523C-4FF8-9C17-A4AEC4631E9C}" presName="child1group" presStyleCnt="0"/>
      <dgm:spPr/>
    </dgm:pt>
    <dgm:pt modelId="{CF0EE03E-22AF-43C5-9048-3155AEC98E15}" type="pres">
      <dgm:prSet presAssocID="{30045F05-523C-4FF8-9C17-A4AEC4631E9C}" presName="child1" presStyleLbl="bgAcc1" presStyleIdx="0" presStyleCnt="4" custLinFactNeighborX="-12028" custLinFactNeighborY="-1485"/>
      <dgm:spPr/>
      <dgm:t>
        <a:bodyPr/>
        <a:lstStyle/>
        <a:p>
          <a:endParaRPr lang="es-EC"/>
        </a:p>
      </dgm:t>
    </dgm:pt>
    <dgm:pt modelId="{DCCDC24E-CA5B-4045-B690-4962F4B81C39}" type="pres">
      <dgm:prSet presAssocID="{30045F05-523C-4FF8-9C17-A4AEC4631E9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33A2C63-9C31-457C-B58A-53B87673524A}" type="pres">
      <dgm:prSet presAssocID="{30045F05-523C-4FF8-9C17-A4AEC4631E9C}" presName="child2group" presStyleCnt="0"/>
      <dgm:spPr/>
    </dgm:pt>
    <dgm:pt modelId="{79FEAF27-DC2E-4E44-AE3D-EC1D18BB4B3E}" type="pres">
      <dgm:prSet presAssocID="{30045F05-523C-4FF8-9C17-A4AEC4631E9C}" presName="child2" presStyleLbl="bgAcc1" presStyleIdx="1" presStyleCnt="4" custScaleX="123825" custLinFactNeighborX="9623" custLinFactNeighborY="2971"/>
      <dgm:spPr/>
      <dgm:t>
        <a:bodyPr/>
        <a:lstStyle/>
        <a:p>
          <a:endParaRPr lang="es-EC"/>
        </a:p>
      </dgm:t>
    </dgm:pt>
    <dgm:pt modelId="{F7629720-94D3-496C-BB81-08EC5D6510B3}" type="pres">
      <dgm:prSet presAssocID="{30045F05-523C-4FF8-9C17-A4AEC4631E9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65EBCBB-0E3A-473A-9F95-5D8FEFA92057}" type="pres">
      <dgm:prSet presAssocID="{30045F05-523C-4FF8-9C17-A4AEC4631E9C}" presName="child3group" presStyleCnt="0"/>
      <dgm:spPr/>
    </dgm:pt>
    <dgm:pt modelId="{0DFAE6D5-1175-417C-A81F-53BF28D22968}" type="pres">
      <dgm:prSet presAssocID="{30045F05-523C-4FF8-9C17-A4AEC4631E9C}" presName="child3" presStyleLbl="bgAcc1" presStyleIdx="2" presStyleCnt="4" custLinFactNeighborX="10286"/>
      <dgm:spPr/>
      <dgm:t>
        <a:bodyPr/>
        <a:lstStyle/>
        <a:p>
          <a:endParaRPr lang="es-EC"/>
        </a:p>
      </dgm:t>
    </dgm:pt>
    <dgm:pt modelId="{CF53AE14-1790-4904-88CE-BE3AA13797AE}" type="pres">
      <dgm:prSet presAssocID="{30045F05-523C-4FF8-9C17-A4AEC4631E9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52DF4154-AA05-415F-B706-D2D9B4D067DE}" type="pres">
      <dgm:prSet presAssocID="{30045F05-523C-4FF8-9C17-A4AEC4631E9C}" presName="child4group" presStyleCnt="0"/>
      <dgm:spPr/>
    </dgm:pt>
    <dgm:pt modelId="{175024DC-B188-446D-A2E7-0C5ED096139C}" type="pres">
      <dgm:prSet presAssocID="{30045F05-523C-4FF8-9C17-A4AEC4631E9C}" presName="child4" presStyleLbl="bgAcc1" presStyleIdx="3" presStyleCnt="4" custScaleX="108518"/>
      <dgm:spPr/>
    </dgm:pt>
    <dgm:pt modelId="{9BFC16E8-66D5-4621-8832-EEEBABD68C69}" type="pres">
      <dgm:prSet presAssocID="{30045F05-523C-4FF8-9C17-A4AEC4631E9C}" presName="child4Text" presStyleLbl="bgAcc1" presStyleIdx="3" presStyleCnt="4">
        <dgm:presLayoutVars>
          <dgm:bulletEnabled val="1"/>
        </dgm:presLayoutVars>
      </dgm:prSet>
      <dgm:spPr/>
    </dgm:pt>
    <dgm:pt modelId="{A08F0E83-A6F3-44BE-B7F2-33BF0C8924F0}" type="pres">
      <dgm:prSet presAssocID="{30045F05-523C-4FF8-9C17-A4AEC4631E9C}" presName="childPlaceholder" presStyleCnt="0"/>
      <dgm:spPr/>
    </dgm:pt>
    <dgm:pt modelId="{4F4A97C2-5DBE-49B8-8881-E2379CF54D1A}" type="pres">
      <dgm:prSet presAssocID="{30045F05-523C-4FF8-9C17-A4AEC4631E9C}" presName="circle" presStyleCnt="0"/>
      <dgm:spPr/>
    </dgm:pt>
    <dgm:pt modelId="{3686B415-CAF9-42F5-9C50-AC0ABC964150}" type="pres">
      <dgm:prSet presAssocID="{30045F05-523C-4FF8-9C17-A4AEC4631E9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5C4631C2-22F5-4C97-9A24-755F37B8D949}" type="pres">
      <dgm:prSet presAssocID="{30045F05-523C-4FF8-9C17-A4AEC4631E9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02275A5-6756-4F9F-A7C7-9E75152EFAEA}" type="pres">
      <dgm:prSet presAssocID="{30045F05-523C-4FF8-9C17-A4AEC4631E9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B0B529A-09A5-4EFD-9F34-3350844B9CA2}" type="pres">
      <dgm:prSet presAssocID="{30045F05-523C-4FF8-9C17-A4AEC4631E9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EB600A7-582C-41C4-ACF0-4DB1D869731D}" type="pres">
      <dgm:prSet presAssocID="{30045F05-523C-4FF8-9C17-A4AEC4631E9C}" presName="quadrantPlaceholder" presStyleCnt="0"/>
      <dgm:spPr/>
    </dgm:pt>
    <dgm:pt modelId="{EE5D29A7-7663-4A10-859B-63D9DBF38B2F}" type="pres">
      <dgm:prSet presAssocID="{30045F05-523C-4FF8-9C17-A4AEC4631E9C}" presName="center1" presStyleLbl="fgShp" presStyleIdx="0" presStyleCnt="2"/>
      <dgm:spPr/>
    </dgm:pt>
    <dgm:pt modelId="{FA9D38E0-2501-44B1-B289-D4D8A6D7CD01}" type="pres">
      <dgm:prSet presAssocID="{30045F05-523C-4FF8-9C17-A4AEC4631E9C}" presName="center2" presStyleLbl="fgShp" presStyleIdx="1" presStyleCnt="2"/>
      <dgm:spPr/>
    </dgm:pt>
  </dgm:ptLst>
  <dgm:cxnLst>
    <dgm:cxn modelId="{1F7BB6A0-6D57-4E8E-872A-C14C8C8BEDD6}" type="presOf" srcId="{3BBA9E6A-D723-4148-8A8D-5798C72117D2}" destId="{0B0B529A-09A5-4EFD-9F34-3350844B9CA2}" srcOrd="0" destOrd="0" presId="urn:microsoft.com/office/officeart/2005/8/layout/cycle4"/>
    <dgm:cxn modelId="{C0113680-DA2C-4222-A5F0-9AF3405314EB}" type="presOf" srcId="{61DF9459-75C5-4301-9B7A-989A66AED928}" destId="{175024DC-B188-446D-A2E7-0C5ED096139C}" srcOrd="0" destOrd="0" presId="urn:microsoft.com/office/officeart/2005/8/layout/cycle4"/>
    <dgm:cxn modelId="{5A7731CB-1DB4-4B8C-B9D4-A3A714799F62}" type="presOf" srcId="{61DF9459-75C5-4301-9B7A-989A66AED928}" destId="{9BFC16E8-66D5-4621-8832-EEEBABD68C69}" srcOrd="1" destOrd="0" presId="urn:microsoft.com/office/officeart/2005/8/layout/cycle4"/>
    <dgm:cxn modelId="{1595E61B-2B96-4670-A3C6-001924C26F3A}" srcId="{B326433A-7FF6-4434-81CF-AC71DD46BC86}" destId="{3E863284-62D3-4CC9-8249-CA7A3CB4592A}" srcOrd="0" destOrd="0" parTransId="{0B53C5BF-C080-45A1-9B6F-38F7DEF2117D}" sibTransId="{EACF522D-AC54-4E47-A636-AE8102BCF0CC}"/>
    <dgm:cxn modelId="{27CEE235-E292-49A3-B44B-61BE5629A6F9}" srcId="{E0961CCF-921A-4DDA-B862-7873C512CCF7}" destId="{4B04DE4C-045E-4A0A-B609-67003EF5CB0B}" srcOrd="0" destOrd="0" parTransId="{59D6A773-2A57-4178-B07A-9607BB53BD03}" sibTransId="{15A06132-A22C-45E1-B4B2-A2415493BA3A}"/>
    <dgm:cxn modelId="{6ACA4517-77B8-406F-A509-B86180E47060}" srcId="{30045F05-523C-4FF8-9C17-A4AEC4631E9C}" destId="{19EF899B-6D23-44F6-9319-1B5EC36259C9}" srcOrd="0" destOrd="0" parTransId="{FBEBE2BB-6EC3-41EA-9907-B15A918F7451}" sibTransId="{C307AA16-02EB-4CFF-B47C-BF7BCE03875F}"/>
    <dgm:cxn modelId="{187A4722-DDF6-498A-8D38-23BF54592877}" type="presOf" srcId="{944282B0-DF78-4ED9-8190-DCDCD3ED8831}" destId="{175024DC-B188-446D-A2E7-0C5ED096139C}" srcOrd="0" destOrd="1" presId="urn:microsoft.com/office/officeart/2005/8/layout/cycle4"/>
    <dgm:cxn modelId="{8BC31C6A-C7AB-4852-BA50-6C89B93ADE4D}" type="presOf" srcId="{FE8CFA59-8E45-4381-BD4A-72CC588C8896}" destId="{DCCDC24E-CA5B-4045-B690-4962F4B81C39}" srcOrd="1" destOrd="0" presId="urn:microsoft.com/office/officeart/2005/8/layout/cycle4"/>
    <dgm:cxn modelId="{09BEEE88-A5EC-4FD7-A00A-4D343E69AF8E}" type="presOf" srcId="{3E863284-62D3-4CC9-8249-CA7A3CB4592A}" destId="{0DFAE6D5-1175-417C-A81F-53BF28D22968}" srcOrd="0" destOrd="0" presId="urn:microsoft.com/office/officeart/2005/8/layout/cycle4"/>
    <dgm:cxn modelId="{7B061547-8723-4037-8552-FA290ED07496}" type="presOf" srcId="{3E863284-62D3-4CC9-8249-CA7A3CB4592A}" destId="{CF53AE14-1790-4904-88CE-BE3AA13797AE}" srcOrd="1" destOrd="0" presId="urn:microsoft.com/office/officeart/2005/8/layout/cycle4"/>
    <dgm:cxn modelId="{CACC0C27-BDEB-4F6E-9680-DD8BB1D27A86}" srcId="{30045F05-523C-4FF8-9C17-A4AEC4631E9C}" destId="{B326433A-7FF6-4434-81CF-AC71DD46BC86}" srcOrd="2" destOrd="0" parTransId="{B8980AF0-E9B5-47F0-BCF2-2168A8766F6E}" sibTransId="{FE4E7D42-512C-4717-9992-D7EFD1F7BB06}"/>
    <dgm:cxn modelId="{EDC9C3EA-2900-4FEA-87DF-D2ADA846D2B6}" type="presOf" srcId="{FE8CFA59-8E45-4381-BD4A-72CC588C8896}" destId="{CF0EE03E-22AF-43C5-9048-3155AEC98E15}" srcOrd="0" destOrd="0" presId="urn:microsoft.com/office/officeart/2005/8/layout/cycle4"/>
    <dgm:cxn modelId="{F97EF8B9-09ED-4569-9A7E-1CB2E6564663}" type="presOf" srcId="{19EF899B-6D23-44F6-9319-1B5EC36259C9}" destId="{3686B415-CAF9-42F5-9C50-AC0ABC964150}" srcOrd="0" destOrd="0" presId="urn:microsoft.com/office/officeart/2005/8/layout/cycle4"/>
    <dgm:cxn modelId="{448C82A6-C8BF-4C7E-A6B9-52EB2E1F2F4A}" srcId="{30045F05-523C-4FF8-9C17-A4AEC4631E9C}" destId="{E0961CCF-921A-4DDA-B862-7873C512CCF7}" srcOrd="1" destOrd="0" parTransId="{69C18728-527E-43A6-9E36-6545EA693A08}" sibTransId="{50DD6AF3-12C7-4501-B592-68FBFF9DBA45}"/>
    <dgm:cxn modelId="{63EED411-C5F6-4FD4-8C9D-FF496AC1E8B1}" srcId="{19EF899B-6D23-44F6-9319-1B5EC36259C9}" destId="{FE8CFA59-8E45-4381-BD4A-72CC588C8896}" srcOrd="0" destOrd="0" parTransId="{29361DCB-536F-44D8-A9AD-1A6FE3DB93DE}" sibTransId="{75E3ABBE-B70E-46AF-82A8-A77228635ACA}"/>
    <dgm:cxn modelId="{E02F769D-DC96-4D0F-BFCE-44358722B2F5}" type="presOf" srcId="{E0961CCF-921A-4DDA-B862-7873C512CCF7}" destId="{5C4631C2-22F5-4C97-9A24-755F37B8D949}" srcOrd="0" destOrd="0" presId="urn:microsoft.com/office/officeart/2005/8/layout/cycle4"/>
    <dgm:cxn modelId="{3D0437AA-4F03-4C70-8113-978B0529F9D6}" type="presOf" srcId="{B326433A-7FF6-4434-81CF-AC71DD46BC86}" destId="{502275A5-6756-4F9F-A7C7-9E75152EFAEA}" srcOrd="0" destOrd="0" presId="urn:microsoft.com/office/officeart/2005/8/layout/cycle4"/>
    <dgm:cxn modelId="{2358FCCA-E898-4FF4-A875-25399295026A}" type="presOf" srcId="{4B04DE4C-045E-4A0A-B609-67003EF5CB0B}" destId="{79FEAF27-DC2E-4E44-AE3D-EC1D18BB4B3E}" srcOrd="0" destOrd="0" presId="urn:microsoft.com/office/officeart/2005/8/layout/cycle4"/>
    <dgm:cxn modelId="{599A37E8-AF2C-48E1-89A9-6F389C4EEAC7}" type="presOf" srcId="{944282B0-DF78-4ED9-8190-DCDCD3ED8831}" destId="{9BFC16E8-66D5-4621-8832-EEEBABD68C69}" srcOrd="1" destOrd="1" presId="urn:microsoft.com/office/officeart/2005/8/layout/cycle4"/>
    <dgm:cxn modelId="{151FF3A2-7BC0-4690-9B89-F40D237C47AE}" type="presOf" srcId="{4B04DE4C-045E-4A0A-B609-67003EF5CB0B}" destId="{F7629720-94D3-496C-BB81-08EC5D6510B3}" srcOrd="1" destOrd="0" presId="urn:microsoft.com/office/officeart/2005/8/layout/cycle4"/>
    <dgm:cxn modelId="{A49B1CF5-3EA3-4125-A58A-6716B30276A7}" srcId="{30045F05-523C-4FF8-9C17-A4AEC4631E9C}" destId="{3BBA9E6A-D723-4148-8A8D-5798C72117D2}" srcOrd="3" destOrd="0" parTransId="{2264FC9C-D481-47D6-BA05-6CF2E7B702EF}" sibTransId="{7D6ABFF9-C77B-4F0F-9EAC-6003DCABD73C}"/>
    <dgm:cxn modelId="{78BDB822-F28B-42E2-BD2E-9DD9242F4BF4}" type="presOf" srcId="{30045F05-523C-4FF8-9C17-A4AEC4631E9C}" destId="{D8F951FA-FFD1-430C-839A-A183E4DBECA5}" srcOrd="0" destOrd="0" presId="urn:microsoft.com/office/officeart/2005/8/layout/cycle4"/>
    <dgm:cxn modelId="{BD26F2AB-17B8-4372-BD9B-C3FE7C19B559}" srcId="{3BBA9E6A-D723-4148-8A8D-5798C72117D2}" destId="{61DF9459-75C5-4301-9B7A-989A66AED928}" srcOrd="0" destOrd="0" parTransId="{6AC90E2F-CA1A-4DF1-9BA5-532AACAE9800}" sibTransId="{42DEEC03-A4B3-49DA-BCEC-BCC28AFBF451}"/>
    <dgm:cxn modelId="{316514FE-70E5-426B-A40B-0F1D1F08475C}" srcId="{3BBA9E6A-D723-4148-8A8D-5798C72117D2}" destId="{944282B0-DF78-4ED9-8190-DCDCD3ED8831}" srcOrd="1" destOrd="0" parTransId="{CE346337-ACAA-4C37-B7B6-933883F4E15A}" sibTransId="{16F38FC0-9892-4F6E-B7E4-CADFBFBB771C}"/>
    <dgm:cxn modelId="{89CF7034-4CEA-412C-9799-AFF3D37A7078}" type="presParOf" srcId="{D8F951FA-FFD1-430C-839A-A183E4DBECA5}" destId="{4A096AD6-D637-4F15-ABEF-3188785C2BED}" srcOrd="0" destOrd="0" presId="urn:microsoft.com/office/officeart/2005/8/layout/cycle4"/>
    <dgm:cxn modelId="{398102B7-F471-4316-B37B-88A821364AED}" type="presParOf" srcId="{4A096AD6-D637-4F15-ABEF-3188785C2BED}" destId="{5A088EEE-6882-4941-A65F-504EDA66EF04}" srcOrd="0" destOrd="0" presId="urn:microsoft.com/office/officeart/2005/8/layout/cycle4"/>
    <dgm:cxn modelId="{1B4139F4-E863-47A6-A421-A2A36139087C}" type="presParOf" srcId="{5A088EEE-6882-4941-A65F-504EDA66EF04}" destId="{CF0EE03E-22AF-43C5-9048-3155AEC98E15}" srcOrd="0" destOrd="0" presId="urn:microsoft.com/office/officeart/2005/8/layout/cycle4"/>
    <dgm:cxn modelId="{1C69E74C-0C2B-4BFD-A757-7863D5849E4C}" type="presParOf" srcId="{5A088EEE-6882-4941-A65F-504EDA66EF04}" destId="{DCCDC24E-CA5B-4045-B690-4962F4B81C39}" srcOrd="1" destOrd="0" presId="urn:microsoft.com/office/officeart/2005/8/layout/cycle4"/>
    <dgm:cxn modelId="{E6B42EEC-DE35-4F12-8362-49DB89A7E802}" type="presParOf" srcId="{4A096AD6-D637-4F15-ABEF-3188785C2BED}" destId="{833A2C63-9C31-457C-B58A-53B87673524A}" srcOrd="1" destOrd="0" presId="urn:microsoft.com/office/officeart/2005/8/layout/cycle4"/>
    <dgm:cxn modelId="{8BD37B9A-46FB-498A-B2C2-EBA23BA284FF}" type="presParOf" srcId="{833A2C63-9C31-457C-B58A-53B87673524A}" destId="{79FEAF27-DC2E-4E44-AE3D-EC1D18BB4B3E}" srcOrd="0" destOrd="0" presId="urn:microsoft.com/office/officeart/2005/8/layout/cycle4"/>
    <dgm:cxn modelId="{F4A1F012-F400-4113-889D-7D91CDD3C5A0}" type="presParOf" srcId="{833A2C63-9C31-457C-B58A-53B87673524A}" destId="{F7629720-94D3-496C-BB81-08EC5D6510B3}" srcOrd="1" destOrd="0" presId="urn:microsoft.com/office/officeart/2005/8/layout/cycle4"/>
    <dgm:cxn modelId="{4EF6C485-C51E-438B-A21A-CCB8BAEAEAB6}" type="presParOf" srcId="{4A096AD6-D637-4F15-ABEF-3188785C2BED}" destId="{165EBCBB-0E3A-473A-9F95-5D8FEFA92057}" srcOrd="2" destOrd="0" presId="urn:microsoft.com/office/officeart/2005/8/layout/cycle4"/>
    <dgm:cxn modelId="{0027DDC8-3FA2-49D5-81D4-893200E4BEC1}" type="presParOf" srcId="{165EBCBB-0E3A-473A-9F95-5D8FEFA92057}" destId="{0DFAE6D5-1175-417C-A81F-53BF28D22968}" srcOrd="0" destOrd="0" presId="urn:microsoft.com/office/officeart/2005/8/layout/cycle4"/>
    <dgm:cxn modelId="{5D58E4EC-5696-4E23-85BF-4FD2245FAEE8}" type="presParOf" srcId="{165EBCBB-0E3A-473A-9F95-5D8FEFA92057}" destId="{CF53AE14-1790-4904-88CE-BE3AA13797AE}" srcOrd="1" destOrd="0" presId="urn:microsoft.com/office/officeart/2005/8/layout/cycle4"/>
    <dgm:cxn modelId="{CAA6142D-4D56-45C5-A52E-042308CC0097}" type="presParOf" srcId="{4A096AD6-D637-4F15-ABEF-3188785C2BED}" destId="{52DF4154-AA05-415F-B706-D2D9B4D067DE}" srcOrd="3" destOrd="0" presId="urn:microsoft.com/office/officeart/2005/8/layout/cycle4"/>
    <dgm:cxn modelId="{BBC1F26B-C5FE-40AB-949B-8DC922B6FF42}" type="presParOf" srcId="{52DF4154-AA05-415F-B706-D2D9B4D067DE}" destId="{175024DC-B188-446D-A2E7-0C5ED096139C}" srcOrd="0" destOrd="0" presId="urn:microsoft.com/office/officeart/2005/8/layout/cycle4"/>
    <dgm:cxn modelId="{6B3DAF4B-B982-49C9-97EF-90E2562AB307}" type="presParOf" srcId="{52DF4154-AA05-415F-B706-D2D9B4D067DE}" destId="{9BFC16E8-66D5-4621-8832-EEEBABD68C69}" srcOrd="1" destOrd="0" presId="urn:microsoft.com/office/officeart/2005/8/layout/cycle4"/>
    <dgm:cxn modelId="{134FA81F-C1CE-4868-B798-47F60E62FC0A}" type="presParOf" srcId="{4A096AD6-D637-4F15-ABEF-3188785C2BED}" destId="{A08F0E83-A6F3-44BE-B7F2-33BF0C8924F0}" srcOrd="4" destOrd="0" presId="urn:microsoft.com/office/officeart/2005/8/layout/cycle4"/>
    <dgm:cxn modelId="{A384A375-A103-410B-B8B5-A2B4784F7864}" type="presParOf" srcId="{D8F951FA-FFD1-430C-839A-A183E4DBECA5}" destId="{4F4A97C2-5DBE-49B8-8881-E2379CF54D1A}" srcOrd="1" destOrd="0" presId="urn:microsoft.com/office/officeart/2005/8/layout/cycle4"/>
    <dgm:cxn modelId="{8DF28623-DA93-4FCC-8A78-B4FF83BEEEE8}" type="presParOf" srcId="{4F4A97C2-5DBE-49B8-8881-E2379CF54D1A}" destId="{3686B415-CAF9-42F5-9C50-AC0ABC964150}" srcOrd="0" destOrd="0" presId="urn:microsoft.com/office/officeart/2005/8/layout/cycle4"/>
    <dgm:cxn modelId="{E972885B-F9F1-4D88-85ED-2859B29B3B9A}" type="presParOf" srcId="{4F4A97C2-5DBE-49B8-8881-E2379CF54D1A}" destId="{5C4631C2-22F5-4C97-9A24-755F37B8D949}" srcOrd="1" destOrd="0" presId="urn:microsoft.com/office/officeart/2005/8/layout/cycle4"/>
    <dgm:cxn modelId="{5E66252D-083E-4FE2-989D-180781D1F55F}" type="presParOf" srcId="{4F4A97C2-5DBE-49B8-8881-E2379CF54D1A}" destId="{502275A5-6756-4F9F-A7C7-9E75152EFAEA}" srcOrd="2" destOrd="0" presId="urn:microsoft.com/office/officeart/2005/8/layout/cycle4"/>
    <dgm:cxn modelId="{B9949568-B4FD-42E4-9620-D87FF74CA4ED}" type="presParOf" srcId="{4F4A97C2-5DBE-49B8-8881-E2379CF54D1A}" destId="{0B0B529A-09A5-4EFD-9F34-3350844B9CA2}" srcOrd="3" destOrd="0" presId="urn:microsoft.com/office/officeart/2005/8/layout/cycle4"/>
    <dgm:cxn modelId="{462BC705-1744-463D-83D7-D90120ACFE30}" type="presParOf" srcId="{4F4A97C2-5DBE-49B8-8881-E2379CF54D1A}" destId="{EEB600A7-582C-41C4-ACF0-4DB1D869731D}" srcOrd="4" destOrd="0" presId="urn:microsoft.com/office/officeart/2005/8/layout/cycle4"/>
    <dgm:cxn modelId="{9D60C6B1-7F70-4407-AABA-91B645B85EC3}" type="presParOf" srcId="{D8F951FA-FFD1-430C-839A-A183E4DBECA5}" destId="{EE5D29A7-7663-4A10-859B-63D9DBF38B2F}" srcOrd="2" destOrd="0" presId="urn:microsoft.com/office/officeart/2005/8/layout/cycle4"/>
    <dgm:cxn modelId="{4ADC85AD-B633-4B16-B915-07935EAA99F6}" type="presParOf" srcId="{D8F951FA-FFD1-430C-839A-A183E4DBECA5}" destId="{FA9D38E0-2501-44B1-B289-D4D8A6D7CD0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63BBA-E3A9-4402-AEE0-804D810A1693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74F4B1BA-D422-493A-A52C-917F98855C7B}">
      <dgm:prSet phldrT="[Texto]"/>
      <dgm:spPr/>
      <dgm:t>
        <a:bodyPr/>
        <a:lstStyle/>
        <a:p>
          <a:r>
            <a:rPr lang="es-EC" dirty="0" smtClean="0">
              <a:solidFill>
                <a:schemeClr val="tx1"/>
              </a:solidFill>
              <a:latin typeface="Century Gothic" panose="020B0502020202020204" pitchFamily="34" charset="0"/>
            </a:rPr>
            <a:t>Un terminal, conocido también como consola es un dispositivo electrónico o electromecánico de hardware, usado para introducir o mostrar. </a:t>
          </a:r>
          <a:endParaRPr lang="es-EC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3EB7729-89E8-4E84-A81D-4952F4924DC7}" type="parTrans" cxnId="{FA20A261-493C-489A-8A0A-1AA7EB45B480}">
      <dgm:prSet/>
      <dgm:spPr/>
      <dgm:t>
        <a:bodyPr/>
        <a:lstStyle/>
        <a:p>
          <a:endParaRPr lang="es-EC"/>
        </a:p>
      </dgm:t>
    </dgm:pt>
    <dgm:pt modelId="{2666D70F-A66D-4C61-866D-645BAACEA0E8}" type="sibTrans" cxnId="{FA20A261-493C-489A-8A0A-1AA7EB45B480}">
      <dgm:prSet/>
      <dgm:spPr/>
      <dgm:t>
        <a:bodyPr/>
        <a:lstStyle/>
        <a:p>
          <a:endParaRPr lang="es-EC"/>
        </a:p>
      </dgm:t>
    </dgm:pt>
    <dgm:pt modelId="{EF899DB5-DE74-41B2-A762-3E30DE8DBC24}">
      <dgm:prSet phldrT="[Texto]" custT="1"/>
      <dgm:spPr/>
      <dgm:t>
        <a:bodyPr/>
        <a:lstStyle/>
        <a:p>
          <a:r>
            <a:rPr lang="es-EC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Ordenador personal (personal computer)</a:t>
          </a:r>
        </a:p>
        <a:p>
          <a:r>
            <a:rPr lang="es-EC" sz="1800" b="0" dirty="0" smtClean="0">
              <a:solidFill>
                <a:schemeClr val="tx1"/>
              </a:solidFill>
              <a:latin typeface="Century Gothic" panose="020B0502020202020204" pitchFamily="34" charset="0"/>
            </a:rPr>
            <a:t>Basado en un microprocesador. </a:t>
          </a:r>
          <a:endParaRPr lang="es-EC" sz="180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4385D7E-9BE9-45D9-8BBF-5F452C9F4F11}" type="parTrans" cxnId="{A5D35B80-F0B7-4786-9815-5E374D52DA5E}">
      <dgm:prSet/>
      <dgm:spPr/>
      <dgm:t>
        <a:bodyPr/>
        <a:lstStyle/>
        <a:p>
          <a:endParaRPr lang="es-EC"/>
        </a:p>
      </dgm:t>
    </dgm:pt>
    <dgm:pt modelId="{B7F5C7E2-3EF0-495C-8386-252213ADA914}" type="sibTrans" cxnId="{A5D35B80-F0B7-4786-9815-5E374D52DA5E}">
      <dgm:prSet/>
      <dgm:spPr/>
      <dgm:t>
        <a:bodyPr/>
        <a:lstStyle/>
        <a:p>
          <a:endParaRPr lang="es-EC"/>
        </a:p>
      </dgm:t>
    </dgm:pt>
    <dgm:pt modelId="{F1A0F2D8-55EA-4054-AE3B-AE66C4E62E8F}">
      <dgm:prSet phldrT="[Texto]" custT="1"/>
      <dgm:spPr/>
      <dgm:t>
        <a:bodyPr/>
        <a:lstStyle/>
        <a:p>
          <a:r>
            <a:rPr lang="es-EC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Navegador de internet</a:t>
          </a:r>
          <a:endParaRPr lang="es-EC" sz="1800" dirty="0" smtClean="0"/>
        </a:p>
        <a:p>
          <a:r>
            <a:rPr lang="es-EC" sz="1600" dirty="0" smtClean="0">
              <a:solidFill>
                <a:schemeClr val="tx1"/>
              </a:solidFill>
              <a:latin typeface="Century Gothic" panose="020B0502020202020204" pitchFamily="34" charset="0"/>
            </a:rPr>
            <a:t>Opera a través de Internet</a:t>
          </a:r>
          <a:endParaRPr lang="es-EC" sz="16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957CA17-2A4B-4445-988C-3DD8EB604292}" type="parTrans" cxnId="{7034DF1C-B09F-4AD9-8734-33BF53E525AE}">
      <dgm:prSet/>
      <dgm:spPr/>
      <dgm:t>
        <a:bodyPr/>
        <a:lstStyle/>
        <a:p>
          <a:endParaRPr lang="es-EC"/>
        </a:p>
      </dgm:t>
    </dgm:pt>
    <dgm:pt modelId="{D6684DF4-2E8C-4CA0-8C20-370993F3F100}" type="sibTrans" cxnId="{7034DF1C-B09F-4AD9-8734-33BF53E525AE}">
      <dgm:prSet/>
      <dgm:spPr/>
      <dgm:t>
        <a:bodyPr/>
        <a:lstStyle/>
        <a:p>
          <a:endParaRPr lang="es-EC"/>
        </a:p>
      </dgm:t>
    </dgm:pt>
    <dgm:pt modelId="{66482B06-43CB-40C8-9B85-D508358C01CF}">
      <dgm:prSet phldrT="[Texto]" custT="1"/>
      <dgm:spPr/>
      <dgm:t>
        <a:bodyPr/>
        <a:lstStyle/>
        <a:p>
          <a:r>
            <a:rPr lang="es-EC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 sistema operativo (SO)</a:t>
          </a:r>
        </a:p>
        <a:p>
          <a:endParaRPr lang="es-EC" sz="1600" dirty="0" smtClean="0"/>
        </a:p>
        <a:p>
          <a:r>
            <a:rPr lang="es-EC" sz="1600" dirty="0" smtClean="0">
              <a:solidFill>
                <a:schemeClr val="tx1"/>
              </a:solidFill>
              <a:latin typeface="Century Gothic" panose="020B0502020202020204" pitchFamily="34" charset="0"/>
            </a:rPr>
            <a:t>Es un programa o conjunto de programas</a:t>
          </a:r>
          <a:endParaRPr lang="es-EC" sz="16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2373514-8887-4091-ADC4-4038C83CA0AA}" type="parTrans" cxnId="{F144E4BB-C81B-49B5-A222-7095EE9C6EB9}">
      <dgm:prSet/>
      <dgm:spPr/>
      <dgm:t>
        <a:bodyPr/>
        <a:lstStyle/>
        <a:p>
          <a:endParaRPr lang="es-EC"/>
        </a:p>
      </dgm:t>
    </dgm:pt>
    <dgm:pt modelId="{72C3A62C-0F51-4F23-95BF-16F603BE0F04}" type="sibTrans" cxnId="{F144E4BB-C81B-49B5-A222-7095EE9C6EB9}">
      <dgm:prSet/>
      <dgm:spPr/>
      <dgm:t>
        <a:bodyPr/>
        <a:lstStyle/>
        <a:p>
          <a:endParaRPr lang="es-EC"/>
        </a:p>
      </dgm:t>
    </dgm:pt>
    <dgm:pt modelId="{9A013ED0-A6EE-4E01-87BC-4E7CC4258560}" type="pres">
      <dgm:prSet presAssocID="{A2B63BBA-E3A9-4402-AEE0-804D810A169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BA419F-81A6-4B07-A7A8-774A27EA7BEE}" type="pres">
      <dgm:prSet presAssocID="{74F4B1BA-D422-493A-A52C-917F98855C7B}" presName="centerShape" presStyleLbl="node0" presStyleIdx="0" presStyleCnt="1"/>
      <dgm:spPr/>
      <dgm:t>
        <a:bodyPr/>
        <a:lstStyle/>
        <a:p>
          <a:endParaRPr lang="es-EC"/>
        </a:p>
      </dgm:t>
    </dgm:pt>
    <dgm:pt modelId="{A4CD5ADD-5E9B-4809-BF5E-6A7B61070743}" type="pres">
      <dgm:prSet presAssocID="{C4385D7E-9BE9-45D9-8BBF-5F452C9F4F11}" presName="parTrans" presStyleLbl="bgSibTrans2D1" presStyleIdx="0" presStyleCnt="3"/>
      <dgm:spPr/>
    </dgm:pt>
    <dgm:pt modelId="{F6CCFFE1-52AE-4383-B152-D13455578FC7}" type="pres">
      <dgm:prSet presAssocID="{EF899DB5-DE74-41B2-A762-3E30DE8DBC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E58D9E2-2DDB-4F4A-AF14-EE830DB8B25E}" type="pres">
      <dgm:prSet presAssocID="{8957CA17-2A4B-4445-988C-3DD8EB604292}" presName="parTrans" presStyleLbl="bgSibTrans2D1" presStyleIdx="1" presStyleCnt="3"/>
      <dgm:spPr/>
    </dgm:pt>
    <dgm:pt modelId="{C496C615-93F2-4012-8D50-826054AB82C0}" type="pres">
      <dgm:prSet presAssocID="{F1A0F2D8-55EA-4054-AE3B-AE66C4E62E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B1B0670-F523-441D-A665-D80D30857729}" type="pres">
      <dgm:prSet presAssocID="{72373514-8887-4091-ADC4-4038C83CA0AA}" presName="parTrans" presStyleLbl="bgSibTrans2D1" presStyleIdx="2" presStyleCnt="3"/>
      <dgm:spPr/>
    </dgm:pt>
    <dgm:pt modelId="{47FD029D-E30A-4574-816C-3B33F146CD85}" type="pres">
      <dgm:prSet presAssocID="{66482B06-43CB-40C8-9B85-D508358C01C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30AAC975-6064-438E-A877-C3170D7E07A4}" type="presOf" srcId="{72373514-8887-4091-ADC4-4038C83CA0AA}" destId="{BB1B0670-F523-441D-A665-D80D30857729}" srcOrd="0" destOrd="0" presId="urn:microsoft.com/office/officeart/2005/8/layout/radial4"/>
    <dgm:cxn modelId="{A3F0FE85-CAB9-4991-9CA0-A9B142258BAD}" type="presOf" srcId="{C4385D7E-9BE9-45D9-8BBF-5F452C9F4F11}" destId="{A4CD5ADD-5E9B-4809-BF5E-6A7B61070743}" srcOrd="0" destOrd="0" presId="urn:microsoft.com/office/officeart/2005/8/layout/radial4"/>
    <dgm:cxn modelId="{A5D35B80-F0B7-4786-9815-5E374D52DA5E}" srcId="{74F4B1BA-D422-493A-A52C-917F98855C7B}" destId="{EF899DB5-DE74-41B2-A762-3E30DE8DBC24}" srcOrd="0" destOrd="0" parTransId="{C4385D7E-9BE9-45D9-8BBF-5F452C9F4F11}" sibTransId="{B7F5C7E2-3EF0-495C-8386-252213ADA914}"/>
    <dgm:cxn modelId="{FA20A261-493C-489A-8A0A-1AA7EB45B480}" srcId="{A2B63BBA-E3A9-4402-AEE0-804D810A1693}" destId="{74F4B1BA-D422-493A-A52C-917F98855C7B}" srcOrd="0" destOrd="0" parTransId="{B3EB7729-89E8-4E84-A81D-4952F4924DC7}" sibTransId="{2666D70F-A66D-4C61-866D-645BAACEA0E8}"/>
    <dgm:cxn modelId="{8C8C77A7-B619-4A2E-B29D-BEA9FA2CF526}" type="presOf" srcId="{66482B06-43CB-40C8-9B85-D508358C01CF}" destId="{47FD029D-E30A-4574-816C-3B33F146CD85}" srcOrd="0" destOrd="0" presId="urn:microsoft.com/office/officeart/2005/8/layout/radial4"/>
    <dgm:cxn modelId="{65EC10ED-D2CE-4D0A-B46C-FD2E272B42C5}" type="presOf" srcId="{8957CA17-2A4B-4445-988C-3DD8EB604292}" destId="{1E58D9E2-2DDB-4F4A-AF14-EE830DB8B25E}" srcOrd="0" destOrd="0" presId="urn:microsoft.com/office/officeart/2005/8/layout/radial4"/>
    <dgm:cxn modelId="{5B87663B-1A2E-46A6-B6C9-D5493D571265}" type="presOf" srcId="{74F4B1BA-D422-493A-A52C-917F98855C7B}" destId="{0BBA419F-81A6-4B07-A7A8-774A27EA7BEE}" srcOrd="0" destOrd="0" presId="urn:microsoft.com/office/officeart/2005/8/layout/radial4"/>
    <dgm:cxn modelId="{7034DF1C-B09F-4AD9-8734-33BF53E525AE}" srcId="{74F4B1BA-D422-493A-A52C-917F98855C7B}" destId="{F1A0F2D8-55EA-4054-AE3B-AE66C4E62E8F}" srcOrd="1" destOrd="0" parTransId="{8957CA17-2A4B-4445-988C-3DD8EB604292}" sibTransId="{D6684DF4-2E8C-4CA0-8C20-370993F3F100}"/>
    <dgm:cxn modelId="{452A6F00-3201-46A8-94C7-C7A6624D214B}" type="presOf" srcId="{EF899DB5-DE74-41B2-A762-3E30DE8DBC24}" destId="{F6CCFFE1-52AE-4383-B152-D13455578FC7}" srcOrd="0" destOrd="0" presId="urn:microsoft.com/office/officeart/2005/8/layout/radial4"/>
    <dgm:cxn modelId="{DDAFC95E-B418-4D65-8139-400A487314B9}" type="presOf" srcId="{F1A0F2D8-55EA-4054-AE3B-AE66C4E62E8F}" destId="{C496C615-93F2-4012-8D50-826054AB82C0}" srcOrd="0" destOrd="0" presId="urn:microsoft.com/office/officeart/2005/8/layout/radial4"/>
    <dgm:cxn modelId="{FACBD3AB-4D1D-4178-AD97-C8C48D29370D}" type="presOf" srcId="{A2B63BBA-E3A9-4402-AEE0-804D810A1693}" destId="{9A013ED0-A6EE-4E01-87BC-4E7CC4258560}" srcOrd="0" destOrd="0" presId="urn:microsoft.com/office/officeart/2005/8/layout/radial4"/>
    <dgm:cxn modelId="{F144E4BB-C81B-49B5-A222-7095EE9C6EB9}" srcId="{74F4B1BA-D422-493A-A52C-917F98855C7B}" destId="{66482B06-43CB-40C8-9B85-D508358C01CF}" srcOrd="2" destOrd="0" parTransId="{72373514-8887-4091-ADC4-4038C83CA0AA}" sibTransId="{72C3A62C-0F51-4F23-95BF-16F603BE0F04}"/>
    <dgm:cxn modelId="{5C2E702D-18EB-4BC3-8FAF-768E510E0992}" type="presParOf" srcId="{9A013ED0-A6EE-4E01-87BC-4E7CC4258560}" destId="{0BBA419F-81A6-4B07-A7A8-774A27EA7BEE}" srcOrd="0" destOrd="0" presId="urn:microsoft.com/office/officeart/2005/8/layout/radial4"/>
    <dgm:cxn modelId="{4EEC1958-0EB1-431D-AC77-253BF1147A1B}" type="presParOf" srcId="{9A013ED0-A6EE-4E01-87BC-4E7CC4258560}" destId="{A4CD5ADD-5E9B-4809-BF5E-6A7B61070743}" srcOrd="1" destOrd="0" presId="urn:microsoft.com/office/officeart/2005/8/layout/radial4"/>
    <dgm:cxn modelId="{36891149-70DA-41E9-95E7-C62FCB745A48}" type="presParOf" srcId="{9A013ED0-A6EE-4E01-87BC-4E7CC4258560}" destId="{F6CCFFE1-52AE-4383-B152-D13455578FC7}" srcOrd="2" destOrd="0" presId="urn:microsoft.com/office/officeart/2005/8/layout/radial4"/>
    <dgm:cxn modelId="{4C6CAC7A-020D-44A7-8FBD-601BA393C6B6}" type="presParOf" srcId="{9A013ED0-A6EE-4E01-87BC-4E7CC4258560}" destId="{1E58D9E2-2DDB-4F4A-AF14-EE830DB8B25E}" srcOrd="3" destOrd="0" presId="urn:microsoft.com/office/officeart/2005/8/layout/radial4"/>
    <dgm:cxn modelId="{72C3BA9E-7B99-4BCB-982D-829D44F9A3F7}" type="presParOf" srcId="{9A013ED0-A6EE-4E01-87BC-4E7CC4258560}" destId="{C496C615-93F2-4012-8D50-826054AB82C0}" srcOrd="4" destOrd="0" presId="urn:microsoft.com/office/officeart/2005/8/layout/radial4"/>
    <dgm:cxn modelId="{BD58B8F4-9F6D-4EA9-BCE0-67A5C1595280}" type="presParOf" srcId="{9A013ED0-A6EE-4E01-87BC-4E7CC4258560}" destId="{BB1B0670-F523-441D-A665-D80D30857729}" srcOrd="5" destOrd="0" presId="urn:microsoft.com/office/officeart/2005/8/layout/radial4"/>
    <dgm:cxn modelId="{6C5A3EA6-7B2C-4F9D-884D-261C173A20EE}" type="presParOf" srcId="{9A013ED0-A6EE-4E01-87BC-4E7CC4258560}" destId="{47FD029D-E30A-4574-816C-3B33F146CD8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C52209-6E4A-4057-8A39-BC5D2B8D382C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878FE650-1B81-4E7B-9EF0-E23BEFC70A6E}">
      <dgm:prSet phldrT="[Texto]"/>
      <dgm:spPr/>
      <dgm:t>
        <a:bodyPr/>
        <a:lstStyle/>
        <a:p>
          <a:r>
            <a:rPr lang="es-EC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LOS SERVICIOS</a:t>
          </a:r>
          <a:endParaRPr lang="es-EC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AE72794-9452-47EE-8862-5DFBFA802424}" type="parTrans" cxnId="{BE86416A-D371-4BC0-A8CA-E39B1FFA1AFB}">
      <dgm:prSet/>
      <dgm:spPr/>
      <dgm:t>
        <a:bodyPr/>
        <a:lstStyle/>
        <a:p>
          <a:endParaRPr lang="es-EC"/>
        </a:p>
      </dgm:t>
    </dgm:pt>
    <dgm:pt modelId="{F6644462-F32A-4F2C-86E6-22A1C03FE274}" type="sibTrans" cxnId="{BE86416A-D371-4BC0-A8CA-E39B1FFA1AFB}">
      <dgm:prSet/>
      <dgm:spPr/>
      <dgm:t>
        <a:bodyPr/>
        <a:lstStyle/>
        <a:p>
          <a:endParaRPr lang="es-EC"/>
        </a:p>
      </dgm:t>
    </dgm:pt>
    <dgm:pt modelId="{E4E383AC-F750-4EBF-BB28-153A096657AD}">
      <dgm:prSet phldrT="[Texto]" custT="1"/>
      <dgm:spPr/>
      <dgm:t>
        <a:bodyPr/>
        <a:lstStyle/>
        <a:p>
          <a:pPr algn="ctr"/>
          <a:r>
            <a:rPr lang="es-EC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Correo Electrónico </a:t>
          </a:r>
        </a:p>
        <a:p>
          <a:pPr algn="ctr"/>
          <a:endParaRPr lang="es-EC"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just"/>
          <a:r>
            <a:rPr lang="es-EC" sz="2000" dirty="0" smtClean="0">
              <a:solidFill>
                <a:schemeClr val="tx1"/>
              </a:solidFill>
              <a:latin typeface="Century Gothic" panose="020B0502020202020204" pitchFamily="34" charset="0"/>
            </a:rPr>
            <a:t>Es uno de los servicios en Internet de mayor demanda.</a:t>
          </a:r>
          <a:endParaRPr lang="es-EC" sz="20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B245EB2-6944-49AF-ABF2-112FCCAFE76B}" type="parTrans" cxnId="{F3C1DDF5-D7F4-4886-BCB9-527ECE8248EC}">
      <dgm:prSet/>
      <dgm:spPr/>
      <dgm:t>
        <a:bodyPr/>
        <a:lstStyle/>
        <a:p>
          <a:endParaRPr lang="es-EC"/>
        </a:p>
      </dgm:t>
    </dgm:pt>
    <dgm:pt modelId="{56790D7C-9401-4602-92EF-630C45CA1124}" type="sibTrans" cxnId="{F3C1DDF5-D7F4-4886-BCB9-527ECE8248EC}">
      <dgm:prSet/>
      <dgm:spPr/>
      <dgm:t>
        <a:bodyPr/>
        <a:lstStyle/>
        <a:p>
          <a:endParaRPr lang="es-EC"/>
        </a:p>
      </dgm:t>
    </dgm:pt>
    <dgm:pt modelId="{DC714041-A43D-4019-9750-D0CAE352C3E8}">
      <dgm:prSet phldrT="[Texto]" custT="1"/>
      <dgm:spPr/>
      <dgm:t>
        <a:bodyPr/>
        <a:lstStyle/>
        <a:p>
          <a:pPr algn="ctr"/>
          <a:r>
            <a:rPr lang="es-EC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Búsqueda de información </a:t>
          </a:r>
          <a:endParaRPr lang="es-EC"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ctr"/>
          <a:endParaRPr lang="es-EC" sz="2600" dirty="0" smtClean="0"/>
        </a:p>
        <a:p>
          <a:pPr algn="just"/>
          <a:r>
            <a:rPr lang="es-EC" sz="2000" dirty="0" smtClean="0">
              <a:solidFill>
                <a:schemeClr val="tx1"/>
              </a:solidFill>
              <a:latin typeface="Century Gothic" panose="020B0502020202020204" pitchFamily="34" charset="0"/>
            </a:rPr>
            <a:t>Es uno de los servicios estrella de la sociedad de la información.</a:t>
          </a:r>
          <a:endParaRPr lang="es-EC" sz="20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CF77A59-16CD-48E3-B070-459A3B52E96D}" type="parTrans" cxnId="{16CBBB3D-8ED5-4913-BD52-793E8ADD883A}">
      <dgm:prSet/>
      <dgm:spPr/>
      <dgm:t>
        <a:bodyPr/>
        <a:lstStyle/>
        <a:p>
          <a:endParaRPr lang="es-EC"/>
        </a:p>
      </dgm:t>
    </dgm:pt>
    <dgm:pt modelId="{93EEFBC2-E4C0-4678-8731-38144F661A4E}" type="sibTrans" cxnId="{16CBBB3D-8ED5-4913-BD52-793E8ADD883A}">
      <dgm:prSet/>
      <dgm:spPr/>
      <dgm:t>
        <a:bodyPr/>
        <a:lstStyle/>
        <a:p>
          <a:endParaRPr lang="es-EC"/>
        </a:p>
      </dgm:t>
    </dgm:pt>
    <dgm:pt modelId="{0428F246-1FE4-45AD-820E-071315F0C1A8}">
      <dgm:prSet phldrT="[Texto]" custT="1"/>
      <dgm:spPr/>
      <dgm:t>
        <a:bodyPr/>
        <a:lstStyle/>
        <a:p>
          <a:pPr algn="ctr"/>
          <a:r>
            <a:rPr lang="es-EC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Banca online</a:t>
          </a:r>
        </a:p>
        <a:p>
          <a:pPr algn="ctr"/>
          <a:endParaRPr lang="es-EC"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just"/>
          <a:r>
            <a:rPr lang="es-EC" sz="2000" dirty="0" smtClean="0">
              <a:solidFill>
                <a:schemeClr val="tx1"/>
              </a:solidFill>
              <a:latin typeface="Century Gothic" panose="020B0502020202020204" pitchFamily="34" charset="0"/>
            </a:rPr>
            <a:t>Gracias al desarrollo de las TIC, que ha permitido el fuerte uso que se está haciendo de estos servicios. </a:t>
          </a:r>
          <a:endParaRPr lang="es-EC" sz="20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5B4BAE4-A66A-4CA0-BF0A-2733EA04E6A7}" type="parTrans" cxnId="{989D82CC-B620-4624-8EEB-759742704734}">
      <dgm:prSet/>
      <dgm:spPr/>
      <dgm:t>
        <a:bodyPr/>
        <a:lstStyle/>
        <a:p>
          <a:endParaRPr lang="es-EC"/>
        </a:p>
      </dgm:t>
    </dgm:pt>
    <dgm:pt modelId="{297CEABB-B261-4D81-ADCB-958488A42D49}" type="sibTrans" cxnId="{989D82CC-B620-4624-8EEB-759742704734}">
      <dgm:prSet/>
      <dgm:spPr/>
      <dgm:t>
        <a:bodyPr/>
        <a:lstStyle/>
        <a:p>
          <a:endParaRPr lang="es-EC"/>
        </a:p>
      </dgm:t>
    </dgm:pt>
    <dgm:pt modelId="{1147E53C-FD7B-4E85-8517-D289C2451A95}" type="pres">
      <dgm:prSet presAssocID="{58C52209-6E4A-4057-8A39-BC5D2B8D382C}" presName="composite" presStyleCnt="0">
        <dgm:presLayoutVars>
          <dgm:chMax val="1"/>
          <dgm:dir/>
          <dgm:resizeHandles val="exact"/>
        </dgm:presLayoutVars>
      </dgm:prSet>
      <dgm:spPr/>
    </dgm:pt>
    <dgm:pt modelId="{89FCC2E6-8B95-4BDF-8B23-200EAD9F6278}" type="pres">
      <dgm:prSet presAssocID="{878FE650-1B81-4E7B-9EF0-E23BEFC70A6E}" presName="roof" presStyleLbl="dkBgShp" presStyleIdx="0" presStyleCnt="2" custLinFactNeighborX="475"/>
      <dgm:spPr/>
    </dgm:pt>
    <dgm:pt modelId="{E288436E-9252-408A-84F5-43B9255F2439}" type="pres">
      <dgm:prSet presAssocID="{878FE650-1B81-4E7B-9EF0-E23BEFC70A6E}" presName="pillars" presStyleCnt="0"/>
      <dgm:spPr/>
    </dgm:pt>
    <dgm:pt modelId="{12218C32-5673-4C57-96E5-4FF5C914CCDF}" type="pres">
      <dgm:prSet presAssocID="{878FE650-1B81-4E7B-9EF0-E23BEFC70A6E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27BA61D-36E2-4333-AA5F-7A8F229C4A26}" type="pres">
      <dgm:prSet presAssocID="{DC714041-A43D-4019-9750-D0CAE352C3E8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8DC68DF-23F2-48D7-842F-0EE163618974}" type="pres">
      <dgm:prSet presAssocID="{0428F246-1FE4-45AD-820E-071315F0C1A8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7A3085C-CCE3-4E95-928B-82A89C324C3A}" type="pres">
      <dgm:prSet presAssocID="{878FE650-1B81-4E7B-9EF0-E23BEFC70A6E}" presName="base" presStyleLbl="dkBgShp" presStyleIdx="1" presStyleCnt="2"/>
      <dgm:spPr/>
    </dgm:pt>
  </dgm:ptLst>
  <dgm:cxnLst>
    <dgm:cxn modelId="{BE86416A-D371-4BC0-A8CA-E39B1FFA1AFB}" srcId="{58C52209-6E4A-4057-8A39-BC5D2B8D382C}" destId="{878FE650-1B81-4E7B-9EF0-E23BEFC70A6E}" srcOrd="0" destOrd="0" parTransId="{3AE72794-9452-47EE-8862-5DFBFA802424}" sibTransId="{F6644462-F32A-4F2C-86E6-22A1C03FE274}"/>
    <dgm:cxn modelId="{16CBBB3D-8ED5-4913-BD52-793E8ADD883A}" srcId="{878FE650-1B81-4E7B-9EF0-E23BEFC70A6E}" destId="{DC714041-A43D-4019-9750-D0CAE352C3E8}" srcOrd="1" destOrd="0" parTransId="{0CF77A59-16CD-48E3-B070-459A3B52E96D}" sibTransId="{93EEFBC2-E4C0-4678-8731-38144F661A4E}"/>
    <dgm:cxn modelId="{00BECBF2-2D29-448B-8B9D-66CA05D6F6B9}" type="presOf" srcId="{E4E383AC-F750-4EBF-BB28-153A096657AD}" destId="{12218C32-5673-4C57-96E5-4FF5C914CCDF}" srcOrd="0" destOrd="0" presId="urn:microsoft.com/office/officeart/2005/8/layout/hList3"/>
    <dgm:cxn modelId="{F3C1DDF5-D7F4-4886-BCB9-527ECE8248EC}" srcId="{878FE650-1B81-4E7B-9EF0-E23BEFC70A6E}" destId="{E4E383AC-F750-4EBF-BB28-153A096657AD}" srcOrd="0" destOrd="0" parTransId="{EB245EB2-6944-49AF-ABF2-112FCCAFE76B}" sibTransId="{56790D7C-9401-4602-92EF-630C45CA1124}"/>
    <dgm:cxn modelId="{313B4C91-5E11-4519-9572-18F0DE302F65}" type="presOf" srcId="{58C52209-6E4A-4057-8A39-BC5D2B8D382C}" destId="{1147E53C-FD7B-4E85-8517-D289C2451A95}" srcOrd="0" destOrd="0" presId="urn:microsoft.com/office/officeart/2005/8/layout/hList3"/>
    <dgm:cxn modelId="{C5A8AA61-DF95-42CA-84AA-D402F0A85313}" type="presOf" srcId="{878FE650-1B81-4E7B-9EF0-E23BEFC70A6E}" destId="{89FCC2E6-8B95-4BDF-8B23-200EAD9F6278}" srcOrd="0" destOrd="0" presId="urn:microsoft.com/office/officeart/2005/8/layout/hList3"/>
    <dgm:cxn modelId="{989D82CC-B620-4624-8EEB-759742704734}" srcId="{878FE650-1B81-4E7B-9EF0-E23BEFC70A6E}" destId="{0428F246-1FE4-45AD-820E-071315F0C1A8}" srcOrd="2" destOrd="0" parTransId="{15B4BAE4-A66A-4CA0-BF0A-2733EA04E6A7}" sibTransId="{297CEABB-B261-4D81-ADCB-958488A42D49}"/>
    <dgm:cxn modelId="{B6A2777A-A48A-4DEA-B80A-BB05A6966C21}" type="presOf" srcId="{DC714041-A43D-4019-9750-D0CAE352C3E8}" destId="{A27BA61D-36E2-4333-AA5F-7A8F229C4A26}" srcOrd="0" destOrd="0" presId="urn:microsoft.com/office/officeart/2005/8/layout/hList3"/>
    <dgm:cxn modelId="{47BB29C6-8656-47C4-80FC-F31DBDBE37AB}" type="presOf" srcId="{0428F246-1FE4-45AD-820E-071315F0C1A8}" destId="{E8DC68DF-23F2-48D7-842F-0EE163618974}" srcOrd="0" destOrd="0" presId="urn:microsoft.com/office/officeart/2005/8/layout/hList3"/>
    <dgm:cxn modelId="{269A4259-3599-4182-A302-F23AD5912373}" type="presParOf" srcId="{1147E53C-FD7B-4E85-8517-D289C2451A95}" destId="{89FCC2E6-8B95-4BDF-8B23-200EAD9F6278}" srcOrd="0" destOrd="0" presId="urn:microsoft.com/office/officeart/2005/8/layout/hList3"/>
    <dgm:cxn modelId="{3F32AF52-6897-48E6-8F99-39195B0FE041}" type="presParOf" srcId="{1147E53C-FD7B-4E85-8517-D289C2451A95}" destId="{E288436E-9252-408A-84F5-43B9255F2439}" srcOrd="1" destOrd="0" presId="urn:microsoft.com/office/officeart/2005/8/layout/hList3"/>
    <dgm:cxn modelId="{38198E2B-6734-4615-AD18-87E78B7B78EE}" type="presParOf" srcId="{E288436E-9252-408A-84F5-43B9255F2439}" destId="{12218C32-5673-4C57-96E5-4FF5C914CCDF}" srcOrd="0" destOrd="0" presId="urn:microsoft.com/office/officeart/2005/8/layout/hList3"/>
    <dgm:cxn modelId="{39A53EFF-2448-4B65-B500-DD7FE4169D4C}" type="presParOf" srcId="{E288436E-9252-408A-84F5-43B9255F2439}" destId="{A27BA61D-36E2-4333-AA5F-7A8F229C4A26}" srcOrd="1" destOrd="0" presId="urn:microsoft.com/office/officeart/2005/8/layout/hList3"/>
    <dgm:cxn modelId="{391E76EC-6F93-470B-BF93-68B6573110DF}" type="presParOf" srcId="{E288436E-9252-408A-84F5-43B9255F2439}" destId="{E8DC68DF-23F2-48D7-842F-0EE163618974}" srcOrd="2" destOrd="0" presId="urn:microsoft.com/office/officeart/2005/8/layout/hList3"/>
    <dgm:cxn modelId="{DD871F53-59F1-4168-8696-41FB2FC831FD}" type="presParOf" srcId="{1147E53C-FD7B-4E85-8517-D289C2451A95}" destId="{C7A3085C-CCE3-4E95-928B-82A89C324C3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6FE194-1C4C-4103-9901-1D0B974B5119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BFF1F02C-A1ED-4A73-9088-AECCAF21CDA2}">
      <dgm:prSet phldrT="[Texto]"/>
      <dgm:spPr/>
      <dgm:t>
        <a:bodyPr/>
        <a:lstStyle/>
        <a:p>
          <a:pPr algn="ctr"/>
          <a:r>
            <a:rPr lang="es-EC" b="1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Audio Y Música Reproductor De Audio Portátil</a:t>
          </a:r>
          <a:endParaRPr lang="es-EC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2176C31-253C-41A7-A096-EBD9C64D6C94}" type="parTrans" cxnId="{02468901-7F25-498B-B876-57C5D851450B}">
      <dgm:prSet/>
      <dgm:spPr/>
      <dgm:t>
        <a:bodyPr/>
        <a:lstStyle/>
        <a:p>
          <a:endParaRPr lang="es-EC"/>
        </a:p>
      </dgm:t>
    </dgm:pt>
    <dgm:pt modelId="{E02350F2-D070-4E31-80A0-2CAF7DD6A46C}" type="sibTrans" cxnId="{02468901-7F25-498B-B876-57C5D851450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s-EC"/>
        </a:p>
      </dgm:t>
    </dgm:pt>
    <dgm:pt modelId="{2C754B79-A3F0-43CF-8931-8B06A8D267F4}">
      <dgm:prSet phldrT="[Texto]" custT="1"/>
      <dgm:spPr/>
      <dgm:t>
        <a:bodyPr/>
        <a:lstStyle/>
        <a:p>
          <a:pPr algn="ctr"/>
          <a:r>
            <a:rPr lang="es-EC" sz="3200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Videojuegos</a:t>
          </a:r>
          <a:endParaRPr lang="es-EC" sz="3200" dirty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FEF3E7F-2FC7-4A0F-A157-521317674D90}" type="parTrans" cxnId="{19991E7C-2A86-4305-83EF-06340D2709D3}">
      <dgm:prSet/>
      <dgm:spPr/>
      <dgm:t>
        <a:bodyPr/>
        <a:lstStyle/>
        <a:p>
          <a:endParaRPr lang="es-EC"/>
        </a:p>
      </dgm:t>
    </dgm:pt>
    <dgm:pt modelId="{1D0E74A0-DC4B-4217-A6A2-38B633652669}" type="sibTrans" cxnId="{19991E7C-2A86-4305-83EF-06340D2709D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s-EC"/>
        </a:p>
      </dgm:t>
    </dgm:pt>
    <dgm:pt modelId="{21A36F1F-96DF-4C1E-A555-D699BBD9C490}" type="pres">
      <dgm:prSet presAssocID="{6E6FE194-1C4C-4103-9901-1D0B974B5119}" presName="Name0" presStyleCnt="0">
        <dgm:presLayoutVars>
          <dgm:chMax val="7"/>
          <dgm:chPref val="7"/>
          <dgm:dir/>
        </dgm:presLayoutVars>
      </dgm:prSet>
      <dgm:spPr/>
    </dgm:pt>
    <dgm:pt modelId="{E0AEF95D-0922-480C-A7A3-A941FAA96CDE}" type="pres">
      <dgm:prSet presAssocID="{6E6FE194-1C4C-4103-9901-1D0B974B5119}" presName="dot1" presStyleLbl="alignNode1" presStyleIdx="0" presStyleCnt="10"/>
      <dgm:spPr/>
    </dgm:pt>
    <dgm:pt modelId="{BECE2165-CD3F-4D63-B62C-6C8FA43E583E}" type="pres">
      <dgm:prSet presAssocID="{6E6FE194-1C4C-4103-9901-1D0B974B5119}" presName="dot2" presStyleLbl="alignNode1" presStyleIdx="1" presStyleCnt="10"/>
      <dgm:spPr/>
    </dgm:pt>
    <dgm:pt modelId="{F619D7F1-24C3-4987-BC85-C128331910A3}" type="pres">
      <dgm:prSet presAssocID="{6E6FE194-1C4C-4103-9901-1D0B974B5119}" presName="dot3" presStyleLbl="alignNode1" presStyleIdx="2" presStyleCnt="10"/>
      <dgm:spPr/>
    </dgm:pt>
    <dgm:pt modelId="{C54CDF86-7BC2-4E12-BF27-6C2495156873}" type="pres">
      <dgm:prSet presAssocID="{6E6FE194-1C4C-4103-9901-1D0B974B5119}" presName="dotArrow1" presStyleLbl="alignNode1" presStyleIdx="3" presStyleCnt="10"/>
      <dgm:spPr/>
    </dgm:pt>
    <dgm:pt modelId="{B16BE18C-BD28-407E-A194-53D44FF8F0FC}" type="pres">
      <dgm:prSet presAssocID="{6E6FE194-1C4C-4103-9901-1D0B974B5119}" presName="dotArrow2" presStyleLbl="alignNode1" presStyleIdx="4" presStyleCnt="10"/>
      <dgm:spPr/>
    </dgm:pt>
    <dgm:pt modelId="{2F9C385D-5E46-4BF8-B822-5760CC24C2E9}" type="pres">
      <dgm:prSet presAssocID="{6E6FE194-1C4C-4103-9901-1D0B974B5119}" presName="dotArrow3" presStyleLbl="alignNode1" presStyleIdx="5" presStyleCnt="10"/>
      <dgm:spPr/>
    </dgm:pt>
    <dgm:pt modelId="{E4F3F011-D161-45B3-AF70-1231EBFA2843}" type="pres">
      <dgm:prSet presAssocID="{6E6FE194-1C4C-4103-9901-1D0B974B5119}" presName="dotArrow4" presStyleLbl="alignNode1" presStyleIdx="6" presStyleCnt="10"/>
      <dgm:spPr/>
    </dgm:pt>
    <dgm:pt modelId="{9D664C22-C7AE-49EA-8661-BA909526FF04}" type="pres">
      <dgm:prSet presAssocID="{6E6FE194-1C4C-4103-9901-1D0B974B5119}" presName="dotArrow5" presStyleLbl="alignNode1" presStyleIdx="7" presStyleCnt="10"/>
      <dgm:spPr/>
    </dgm:pt>
    <dgm:pt modelId="{4EFAD795-4256-4043-8EF5-D6B74DEE605C}" type="pres">
      <dgm:prSet presAssocID="{6E6FE194-1C4C-4103-9901-1D0B974B5119}" presName="dotArrow6" presStyleLbl="alignNode1" presStyleIdx="8" presStyleCnt="10"/>
      <dgm:spPr/>
    </dgm:pt>
    <dgm:pt modelId="{5B693072-E84A-462F-8038-E605FA4ACED6}" type="pres">
      <dgm:prSet presAssocID="{6E6FE194-1C4C-4103-9901-1D0B974B5119}" presName="dotArrow7" presStyleLbl="alignNode1" presStyleIdx="9" presStyleCnt="10"/>
      <dgm:spPr/>
    </dgm:pt>
    <dgm:pt modelId="{8151DE2F-D7F8-40FC-B3F4-E78D27C05DE2}" type="pres">
      <dgm:prSet presAssocID="{BFF1F02C-A1ED-4A73-9088-AECCAF21CDA2}" presName="parTx1" presStyleLbl="node1" presStyleIdx="0" presStyleCnt="2"/>
      <dgm:spPr/>
      <dgm:t>
        <a:bodyPr/>
        <a:lstStyle/>
        <a:p>
          <a:endParaRPr lang="es-EC"/>
        </a:p>
      </dgm:t>
    </dgm:pt>
    <dgm:pt modelId="{EA97F756-8ED9-4019-AB0B-54F285398BE0}" type="pres">
      <dgm:prSet presAssocID="{E02350F2-D070-4E31-80A0-2CAF7DD6A46C}" presName="picture1" presStyleCnt="0"/>
      <dgm:spPr/>
    </dgm:pt>
    <dgm:pt modelId="{C1798C53-6887-4DF3-A949-7BD0F1BEB2E4}" type="pres">
      <dgm:prSet presAssocID="{E02350F2-D070-4E31-80A0-2CAF7DD6A46C}" presName="imageRepeatNode" presStyleLbl="fgImgPlace1" presStyleIdx="0" presStyleCnt="2"/>
      <dgm:spPr/>
    </dgm:pt>
    <dgm:pt modelId="{CEBA6655-A12F-4331-9FC8-725E33341A24}" type="pres">
      <dgm:prSet presAssocID="{2C754B79-A3F0-43CF-8931-8B06A8D267F4}" presName="parTx2" presStyleLbl="node1" presStyleIdx="1" presStyleCnt="2"/>
      <dgm:spPr/>
      <dgm:t>
        <a:bodyPr/>
        <a:lstStyle/>
        <a:p>
          <a:endParaRPr lang="es-EC"/>
        </a:p>
      </dgm:t>
    </dgm:pt>
    <dgm:pt modelId="{41DB89B9-2D01-4D7F-A2FE-7D2AD89F275A}" type="pres">
      <dgm:prSet presAssocID="{1D0E74A0-DC4B-4217-A6A2-38B633652669}" presName="picture2" presStyleCnt="0"/>
      <dgm:spPr/>
    </dgm:pt>
    <dgm:pt modelId="{C1804151-39BF-45D5-BB9A-CCEB0F59F898}" type="pres">
      <dgm:prSet presAssocID="{1D0E74A0-DC4B-4217-A6A2-38B633652669}" presName="imageRepeatNode" presStyleLbl="fgImgPlace1" presStyleIdx="1" presStyleCnt="2"/>
      <dgm:spPr/>
    </dgm:pt>
  </dgm:ptLst>
  <dgm:cxnLst>
    <dgm:cxn modelId="{B01CDC91-587F-4130-AC75-8D14FD9D51BF}" type="presOf" srcId="{1D0E74A0-DC4B-4217-A6A2-38B633652669}" destId="{C1804151-39BF-45D5-BB9A-CCEB0F59F898}" srcOrd="0" destOrd="0" presId="urn:microsoft.com/office/officeart/2008/layout/AscendingPictureAccentProcess"/>
    <dgm:cxn modelId="{19991E7C-2A86-4305-83EF-06340D2709D3}" srcId="{6E6FE194-1C4C-4103-9901-1D0B974B5119}" destId="{2C754B79-A3F0-43CF-8931-8B06A8D267F4}" srcOrd="1" destOrd="0" parTransId="{DFEF3E7F-2FC7-4A0F-A157-521317674D90}" sibTransId="{1D0E74A0-DC4B-4217-A6A2-38B633652669}"/>
    <dgm:cxn modelId="{E6724096-4DDD-4DCA-8524-55A9664D89A0}" type="presOf" srcId="{E02350F2-D070-4E31-80A0-2CAF7DD6A46C}" destId="{C1798C53-6887-4DF3-A949-7BD0F1BEB2E4}" srcOrd="0" destOrd="0" presId="urn:microsoft.com/office/officeart/2008/layout/AscendingPictureAccentProcess"/>
    <dgm:cxn modelId="{CB4C6754-AFCB-4850-878B-771A79AED408}" type="presOf" srcId="{6E6FE194-1C4C-4103-9901-1D0B974B5119}" destId="{21A36F1F-96DF-4C1E-A555-D699BBD9C490}" srcOrd="0" destOrd="0" presId="urn:microsoft.com/office/officeart/2008/layout/AscendingPictureAccentProcess"/>
    <dgm:cxn modelId="{3656E7E8-75C3-4D6E-8F1C-FE734F3E5E80}" type="presOf" srcId="{BFF1F02C-A1ED-4A73-9088-AECCAF21CDA2}" destId="{8151DE2F-D7F8-40FC-B3F4-E78D27C05DE2}" srcOrd="0" destOrd="0" presId="urn:microsoft.com/office/officeart/2008/layout/AscendingPictureAccentProcess"/>
    <dgm:cxn modelId="{424E0F96-F5C1-4C75-8884-54280B61AD29}" type="presOf" srcId="{2C754B79-A3F0-43CF-8931-8B06A8D267F4}" destId="{CEBA6655-A12F-4331-9FC8-725E33341A24}" srcOrd="0" destOrd="0" presId="urn:microsoft.com/office/officeart/2008/layout/AscendingPictureAccentProcess"/>
    <dgm:cxn modelId="{02468901-7F25-498B-B876-57C5D851450B}" srcId="{6E6FE194-1C4C-4103-9901-1D0B974B5119}" destId="{BFF1F02C-A1ED-4A73-9088-AECCAF21CDA2}" srcOrd="0" destOrd="0" parTransId="{A2176C31-253C-41A7-A096-EBD9C64D6C94}" sibTransId="{E02350F2-D070-4E31-80A0-2CAF7DD6A46C}"/>
    <dgm:cxn modelId="{37027477-2A41-4FC1-A428-A02BE99B4474}" type="presParOf" srcId="{21A36F1F-96DF-4C1E-A555-D699BBD9C490}" destId="{E0AEF95D-0922-480C-A7A3-A941FAA96CDE}" srcOrd="0" destOrd="0" presId="urn:microsoft.com/office/officeart/2008/layout/AscendingPictureAccentProcess"/>
    <dgm:cxn modelId="{B32598E4-65EC-4402-8A26-C289281629B1}" type="presParOf" srcId="{21A36F1F-96DF-4C1E-A555-D699BBD9C490}" destId="{BECE2165-CD3F-4D63-B62C-6C8FA43E583E}" srcOrd="1" destOrd="0" presId="urn:microsoft.com/office/officeart/2008/layout/AscendingPictureAccentProcess"/>
    <dgm:cxn modelId="{F3647D78-0770-45AA-B9FB-2FD8ADD2562A}" type="presParOf" srcId="{21A36F1F-96DF-4C1E-A555-D699BBD9C490}" destId="{F619D7F1-24C3-4987-BC85-C128331910A3}" srcOrd="2" destOrd="0" presId="urn:microsoft.com/office/officeart/2008/layout/AscendingPictureAccentProcess"/>
    <dgm:cxn modelId="{D4A45BBE-4B11-4650-86C1-69DE99784679}" type="presParOf" srcId="{21A36F1F-96DF-4C1E-A555-D699BBD9C490}" destId="{C54CDF86-7BC2-4E12-BF27-6C2495156873}" srcOrd="3" destOrd="0" presId="urn:microsoft.com/office/officeart/2008/layout/AscendingPictureAccentProcess"/>
    <dgm:cxn modelId="{ADA80BC7-1B5B-4417-915A-935F19982288}" type="presParOf" srcId="{21A36F1F-96DF-4C1E-A555-D699BBD9C490}" destId="{B16BE18C-BD28-407E-A194-53D44FF8F0FC}" srcOrd="4" destOrd="0" presId="urn:microsoft.com/office/officeart/2008/layout/AscendingPictureAccentProcess"/>
    <dgm:cxn modelId="{4F66C858-28FB-490E-91C0-69F70FB19129}" type="presParOf" srcId="{21A36F1F-96DF-4C1E-A555-D699BBD9C490}" destId="{2F9C385D-5E46-4BF8-B822-5760CC24C2E9}" srcOrd="5" destOrd="0" presId="urn:microsoft.com/office/officeart/2008/layout/AscendingPictureAccentProcess"/>
    <dgm:cxn modelId="{F7D6C147-AFA1-4382-9E45-2E11FEE54EE8}" type="presParOf" srcId="{21A36F1F-96DF-4C1E-A555-D699BBD9C490}" destId="{E4F3F011-D161-45B3-AF70-1231EBFA2843}" srcOrd="6" destOrd="0" presId="urn:microsoft.com/office/officeart/2008/layout/AscendingPictureAccentProcess"/>
    <dgm:cxn modelId="{7DAF93A6-07AE-40FC-9422-72AE17372681}" type="presParOf" srcId="{21A36F1F-96DF-4C1E-A555-D699BBD9C490}" destId="{9D664C22-C7AE-49EA-8661-BA909526FF04}" srcOrd="7" destOrd="0" presId="urn:microsoft.com/office/officeart/2008/layout/AscendingPictureAccentProcess"/>
    <dgm:cxn modelId="{982CFD0C-ABD9-4F32-A688-0FB59BC985F1}" type="presParOf" srcId="{21A36F1F-96DF-4C1E-A555-D699BBD9C490}" destId="{4EFAD795-4256-4043-8EF5-D6B74DEE605C}" srcOrd="8" destOrd="0" presId="urn:microsoft.com/office/officeart/2008/layout/AscendingPictureAccentProcess"/>
    <dgm:cxn modelId="{9673D6DD-943C-4FDC-A7DC-B3B2D742EC4C}" type="presParOf" srcId="{21A36F1F-96DF-4C1E-A555-D699BBD9C490}" destId="{5B693072-E84A-462F-8038-E605FA4ACED6}" srcOrd="9" destOrd="0" presId="urn:microsoft.com/office/officeart/2008/layout/AscendingPictureAccentProcess"/>
    <dgm:cxn modelId="{006DC2CD-1768-44AB-9758-AD1ED2E41808}" type="presParOf" srcId="{21A36F1F-96DF-4C1E-A555-D699BBD9C490}" destId="{8151DE2F-D7F8-40FC-B3F4-E78D27C05DE2}" srcOrd="10" destOrd="0" presId="urn:microsoft.com/office/officeart/2008/layout/AscendingPictureAccentProcess"/>
    <dgm:cxn modelId="{FE252658-012A-4CC9-84CE-E6275F6AACCB}" type="presParOf" srcId="{21A36F1F-96DF-4C1E-A555-D699BBD9C490}" destId="{EA97F756-8ED9-4019-AB0B-54F285398BE0}" srcOrd="11" destOrd="0" presId="urn:microsoft.com/office/officeart/2008/layout/AscendingPictureAccentProcess"/>
    <dgm:cxn modelId="{364A430F-AAB1-4EA5-A701-B0B77632330A}" type="presParOf" srcId="{EA97F756-8ED9-4019-AB0B-54F285398BE0}" destId="{C1798C53-6887-4DF3-A949-7BD0F1BEB2E4}" srcOrd="0" destOrd="0" presId="urn:microsoft.com/office/officeart/2008/layout/AscendingPictureAccentProcess"/>
    <dgm:cxn modelId="{CC5CFCE6-3D83-43BB-A33A-7DC3198B2312}" type="presParOf" srcId="{21A36F1F-96DF-4C1E-A555-D699BBD9C490}" destId="{CEBA6655-A12F-4331-9FC8-725E33341A24}" srcOrd="12" destOrd="0" presId="urn:microsoft.com/office/officeart/2008/layout/AscendingPictureAccentProcess"/>
    <dgm:cxn modelId="{BCC9DFA9-D795-4B79-9EEF-D53AB4071EAD}" type="presParOf" srcId="{21A36F1F-96DF-4C1E-A555-D699BBD9C490}" destId="{41DB89B9-2D01-4D7F-A2FE-7D2AD89F275A}" srcOrd="13" destOrd="0" presId="urn:microsoft.com/office/officeart/2008/layout/AscendingPictureAccentProcess"/>
    <dgm:cxn modelId="{180C13F4-1638-4C25-8FFF-0B37DD1881F6}" type="presParOf" srcId="{41DB89B9-2D01-4D7F-A2FE-7D2AD89F275A}" destId="{C1804151-39BF-45D5-BB9A-CCEB0F59F898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5028-0924-46DE-8923-C56E2258B94A}">
      <dsp:nvSpPr>
        <dsp:cNvPr id="0" name=""/>
        <dsp:cNvSpPr/>
      </dsp:nvSpPr>
      <dsp:spPr>
        <a:xfrm>
          <a:off x="2079317" y="256893"/>
          <a:ext cx="5098343" cy="177058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BBF6-2512-43B9-88B3-A0FA71C5EBD9}">
      <dsp:nvSpPr>
        <dsp:cNvPr id="0" name=""/>
        <dsp:cNvSpPr/>
      </dsp:nvSpPr>
      <dsp:spPr>
        <a:xfrm>
          <a:off x="4142368" y="4592461"/>
          <a:ext cx="988051" cy="632352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52176-ABEE-4818-A3AB-FC8E29FFDADA}">
      <dsp:nvSpPr>
        <dsp:cNvPr id="0" name=""/>
        <dsp:cNvSpPr/>
      </dsp:nvSpPr>
      <dsp:spPr>
        <a:xfrm>
          <a:off x="2265071" y="5098343"/>
          <a:ext cx="4742645" cy="1185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4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CLASIFICACION DE LAS TIC’S</a:t>
          </a:r>
          <a:endParaRPr lang="es-EC" sz="4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265071" y="5098343"/>
        <a:ext cx="4742645" cy="1185661"/>
      </dsp:txXfrm>
    </dsp:sp>
    <dsp:sp modelId="{CE184ED4-CBF3-4F8F-A638-BC3DC45CFFFA}">
      <dsp:nvSpPr>
        <dsp:cNvPr id="0" name=""/>
        <dsp:cNvSpPr/>
      </dsp:nvSpPr>
      <dsp:spPr>
        <a:xfrm>
          <a:off x="3823044" y="2050101"/>
          <a:ext cx="1998206" cy="200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SERVICIOS</a:t>
          </a:r>
          <a:endParaRPr lang="es-EC" sz="17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4115674" y="2343982"/>
        <a:ext cx="1412946" cy="1418981"/>
      </dsp:txXfrm>
    </dsp:sp>
    <dsp:sp modelId="{901BE932-E4ED-4E6B-8A3D-E2CD32FC7E78}">
      <dsp:nvSpPr>
        <dsp:cNvPr id="0" name=""/>
        <dsp:cNvSpPr/>
      </dsp:nvSpPr>
      <dsp:spPr>
        <a:xfrm>
          <a:off x="2660291" y="829962"/>
          <a:ext cx="1778491" cy="17784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REDES</a:t>
          </a:r>
          <a:endParaRPr lang="es-EC" sz="3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2920745" y="1090416"/>
        <a:ext cx="1257583" cy="1257583"/>
      </dsp:txXfrm>
    </dsp:sp>
    <dsp:sp modelId="{66825D2D-803B-4FF7-BCDA-5A21391DC231}">
      <dsp:nvSpPr>
        <dsp:cNvPr id="0" name=""/>
        <dsp:cNvSpPr/>
      </dsp:nvSpPr>
      <dsp:spPr>
        <a:xfrm>
          <a:off x="4295672" y="257577"/>
          <a:ext cx="2118006" cy="20375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TERMINALES</a:t>
          </a:r>
          <a:endParaRPr lang="es-EC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4605847" y="555964"/>
        <a:ext cx="1497656" cy="1440737"/>
      </dsp:txXfrm>
    </dsp:sp>
    <dsp:sp modelId="{7B2FE601-2D0E-4648-BAD0-85E49D5015D9}">
      <dsp:nvSpPr>
        <dsp:cNvPr id="0" name=""/>
        <dsp:cNvSpPr/>
      </dsp:nvSpPr>
      <dsp:spPr>
        <a:xfrm>
          <a:off x="1869850" y="39522"/>
          <a:ext cx="5533086" cy="44264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E6D5-1175-417C-A81F-53BF28D22968}">
      <dsp:nvSpPr>
        <dsp:cNvPr id="0" name=""/>
        <dsp:cNvSpPr/>
      </dsp:nvSpPr>
      <dsp:spPr>
        <a:xfrm>
          <a:off x="5269550" y="3963883"/>
          <a:ext cx="2879644" cy="1865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0258542"/>
              <a:satOff val="-3664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600" kern="1200" dirty="0" smtClean="0">
              <a:latin typeface="Century Gothic" panose="020B0502020202020204" pitchFamily="34" charset="0"/>
            </a:rPr>
            <a:t>En telecomunicaciones a la transmisión de datos simétricos.</a:t>
          </a:r>
          <a:endParaRPr lang="es-EC" sz="1600" kern="1200" dirty="0">
            <a:latin typeface="Century Gothic" panose="020B0502020202020204" pitchFamily="34" charset="0"/>
          </a:endParaRPr>
        </a:p>
      </dsp:txBody>
      <dsp:txXfrm>
        <a:off x="6174420" y="4471198"/>
        <a:ext cx="1933799" cy="1317065"/>
      </dsp:txXfrm>
    </dsp:sp>
    <dsp:sp modelId="{175024DC-B188-446D-A2E7-0C5ED096139C}">
      <dsp:nvSpPr>
        <dsp:cNvPr id="0" name=""/>
        <dsp:cNvSpPr/>
      </dsp:nvSpPr>
      <dsp:spPr>
        <a:xfrm>
          <a:off x="152339" y="3963883"/>
          <a:ext cx="3124932" cy="1865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5387812"/>
              <a:satOff val="-5496"/>
              <a:lumOff val="8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600" kern="1200" dirty="0" smtClean="0">
              <a:latin typeface="Century Gothic" panose="020B0502020202020204" pitchFamily="34" charset="0"/>
            </a:rPr>
            <a:t>RED DE COMUNICACIONES</a:t>
          </a:r>
          <a:endParaRPr lang="es-EC" sz="1600" kern="1200" dirty="0">
            <a:latin typeface="Century Gothic" panose="020B0502020202020204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600" kern="1200" dirty="0" smtClean="0">
              <a:latin typeface="Century Gothic" panose="020B0502020202020204" pitchFamily="34" charset="0"/>
            </a:rPr>
            <a:t>TERMINALES</a:t>
          </a:r>
          <a:endParaRPr lang="es-EC" sz="1600" kern="1200" dirty="0">
            <a:latin typeface="Century Gothic" panose="020B0502020202020204" pitchFamily="34" charset="0"/>
          </a:endParaRPr>
        </a:p>
      </dsp:txBody>
      <dsp:txXfrm>
        <a:off x="193315" y="4471198"/>
        <a:ext cx="2105500" cy="1317065"/>
      </dsp:txXfrm>
    </dsp:sp>
    <dsp:sp modelId="{79FEAF27-DC2E-4E44-AE3D-EC1D18BB4B3E}">
      <dsp:nvSpPr>
        <dsp:cNvPr id="0" name=""/>
        <dsp:cNvSpPr/>
      </dsp:nvSpPr>
      <dsp:spPr>
        <a:xfrm>
          <a:off x="4782652" y="55419"/>
          <a:ext cx="3565719" cy="1865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5129271"/>
              <a:satOff val="-1832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>
              <a:latin typeface="Century Gothic" panose="020B0502020202020204" pitchFamily="34" charset="0"/>
            </a:rPr>
            <a:t>El método más elemental para realizar una conexión a Internet es el uso de un módem en un acceso telefónico básico.</a:t>
          </a:r>
          <a:endParaRPr lang="es-EC" sz="1400" kern="1200" dirty="0">
            <a:latin typeface="Century Gothic" panose="020B0502020202020204" pitchFamily="34" charset="0"/>
          </a:endParaRPr>
        </a:p>
      </dsp:txBody>
      <dsp:txXfrm>
        <a:off x="5893344" y="96395"/>
        <a:ext cx="2414051" cy="1317065"/>
      </dsp:txXfrm>
    </dsp:sp>
    <dsp:sp modelId="{CF0EE03E-22AF-43C5-9048-3155AEC98E15}">
      <dsp:nvSpPr>
        <dsp:cNvPr id="0" name=""/>
        <dsp:cNvSpPr/>
      </dsp:nvSpPr>
      <dsp:spPr>
        <a:xfrm>
          <a:off x="0" y="0"/>
          <a:ext cx="2879644" cy="1865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400" kern="1200" dirty="0" smtClean="0">
              <a:latin typeface="Century Gothic" panose="020B0502020202020204" pitchFamily="34" charset="0"/>
            </a:rPr>
            <a:t>Es un dispositivo de telecomunicación diseñado para transmitir señales acústicas por medio de señales eléctricas a distancia.</a:t>
          </a:r>
          <a:endParaRPr lang="es-EC" sz="1400" kern="1200" dirty="0">
            <a:latin typeface="Century Gothic" panose="020B0502020202020204" pitchFamily="34" charset="0"/>
          </a:endParaRPr>
        </a:p>
      </dsp:txBody>
      <dsp:txXfrm>
        <a:off x="40976" y="40976"/>
        <a:ext cx="1933799" cy="1317065"/>
      </dsp:txXfrm>
    </dsp:sp>
    <dsp:sp modelId="{3686B415-CAF9-42F5-9C50-AC0ABC964150}">
      <dsp:nvSpPr>
        <dsp:cNvPr id="0" name=""/>
        <dsp:cNvSpPr/>
      </dsp:nvSpPr>
      <dsp:spPr>
        <a:xfrm>
          <a:off x="1591832" y="332266"/>
          <a:ext cx="2524060" cy="252406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TELEFONO</a:t>
          </a:r>
          <a:endParaRPr lang="es-EC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331112" y="1071546"/>
        <a:ext cx="1784780" cy="1784780"/>
      </dsp:txXfrm>
    </dsp:sp>
    <dsp:sp modelId="{5C4631C2-22F5-4C97-9A24-755F37B8D949}">
      <dsp:nvSpPr>
        <dsp:cNvPr id="0" name=""/>
        <dsp:cNvSpPr/>
      </dsp:nvSpPr>
      <dsp:spPr>
        <a:xfrm rot="5400000">
          <a:off x="4232478" y="332266"/>
          <a:ext cx="2524060" cy="2524060"/>
        </a:xfrm>
        <a:prstGeom prst="pieWedge">
          <a:avLst/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TELEFONIA FIJA</a:t>
          </a:r>
          <a:endParaRPr lang="es-EC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4232478" y="1071546"/>
        <a:ext cx="1784780" cy="1784780"/>
      </dsp:txXfrm>
    </dsp:sp>
    <dsp:sp modelId="{502275A5-6756-4F9F-A7C7-9E75152EFAEA}">
      <dsp:nvSpPr>
        <dsp:cNvPr id="0" name=""/>
        <dsp:cNvSpPr/>
      </dsp:nvSpPr>
      <dsp:spPr>
        <a:xfrm rot="10800000">
          <a:off x="4232478" y="2972912"/>
          <a:ext cx="2524060" cy="2524060"/>
        </a:xfrm>
        <a:prstGeom prst="pieWedge">
          <a:avLst/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BANDA ANCHA</a:t>
          </a:r>
          <a:endParaRPr lang="es-EC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10800000">
        <a:off x="4232478" y="2972912"/>
        <a:ext cx="1784780" cy="1784780"/>
      </dsp:txXfrm>
    </dsp:sp>
    <dsp:sp modelId="{0B0B529A-09A5-4EFD-9F34-3350844B9CA2}">
      <dsp:nvSpPr>
        <dsp:cNvPr id="0" name=""/>
        <dsp:cNvSpPr/>
      </dsp:nvSpPr>
      <dsp:spPr>
        <a:xfrm rot="16200000">
          <a:off x="1591832" y="2972912"/>
          <a:ext cx="2524060" cy="2524060"/>
        </a:xfrm>
        <a:prstGeom prst="pieWedge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TELEFONIA MOVIL</a:t>
          </a:r>
          <a:endParaRPr lang="es-EC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5400000">
        <a:off x="2331112" y="2972912"/>
        <a:ext cx="1784780" cy="1784780"/>
      </dsp:txXfrm>
    </dsp:sp>
    <dsp:sp modelId="{EE5D29A7-7663-4A10-859B-63D9DBF38B2F}">
      <dsp:nvSpPr>
        <dsp:cNvPr id="0" name=""/>
        <dsp:cNvSpPr/>
      </dsp:nvSpPr>
      <dsp:spPr>
        <a:xfrm>
          <a:off x="3738450" y="2389988"/>
          <a:ext cx="871471" cy="757801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D38E0-2501-44B1-B289-D4D8A6D7CD01}">
      <dsp:nvSpPr>
        <dsp:cNvPr id="0" name=""/>
        <dsp:cNvSpPr/>
      </dsp:nvSpPr>
      <dsp:spPr>
        <a:xfrm rot="10800000">
          <a:off x="3738450" y="2681450"/>
          <a:ext cx="871471" cy="757801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A419F-81A6-4B07-A7A8-774A27EA7BEE}">
      <dsp:nvSpPr>
        <dsp:cNvPr id="0" name=""/>
        <dsp:cNvSpPr/>
      </dsp:nvSpPr>
      <dsp:spPr>
        <a:xfrm>
          <a:off x="3010952" y="3428069"/>
          <a:ext cx="2777226" cy="27772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50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Un terminal, conocido también como consola es un dispositivo electrónico o electromecánico de hardware, usado para introducir o mostrar. </a:t>
          </a:r>
          <a:endParaRPr lang="es-EC" sz="15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417667" y="3834784"/>
        <a:ext cx="1963796" cy="1963796"/>
      </dsp:txXfrm>
    </dsp:sp>
    <dsp:sp modelId="{A4CD5ADD-5E9B-4809-BF5E-6A7B61070743}">
      <dsp:nvSpPr>
        <dsp:cNvPr id="0" name=""/>
        <dsp:cNvSpPr/>
      </dsp:nvSpPr>
      <dsp:spPr>
        <a:xfrm rot="12900000">
          <a:off x="1117808" y="2907259"/>
          <a:ext cx="2240029" cy="79150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CFFE1-52AE-4383-B152-D13455578FC7}">
      <dsp:nvSpPr>
        <dsp:cNvPr id="0" name=""/>
        <dsp:cNvSpPr/>
      </dsp:nvSpPr>
      <dsp:spPr>
        <a:xfrm>
          <a:off x="1179" y="1605254"/>
          <a:ext cx="2638364" cy="21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Ordenador personal (personal computer)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Basado en un microprocesador. </a:t>
          </a:r>
          <a:endParaRPr lang="es-EC" sz="180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62999" y="1667074"/>
        <a:ext cx="2514724" cy="1987051"/>
      </dsp:txXfrm>
    </dsp:sp>
    <dsp:sp modelId="{1E58D9E2-2DDB-4F4A-AF14-EE830DB8B25E}">
      <dsp:nvSpPr>
        <dsp:cNvPr id="0" name=""/>
        <dsp:cNvSpPr/>
      </dsp:nvSpPr>
      <dsp:spPr>
        <a:xfrm rot="16200000">
          <a:off x="3279551" y="1781927"/>
          <a:ext cx="2240029" cy="79150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2187096"/>
            <a:satOff val="-4210"/>
            <a:lumOff val="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6C615-93F2-4012-8D50-826054AB82C0}">
      <dsp:nvSpPr>
        <dsp:cNvPr id="0" name=""/>
        <dsp:cNvSpPr/>
      </dsp:nvSpPr>
      <dsp:spPr>
        <a:xfrm>
          <a:off x="3080383" y="2321"/>
          <a:ext cx="2638364" cy="2110691"/>
        </a:xfrm>
        <a:prstGeom prst="roundRect">
          <a:avLst>
            <a:gd name="adj" fmla="val 10000"/>
          </a:avLst>
        </a:prstGeom>
        <a:solidFill>
          <a:schemeClr val="accent2">
            <a:hueOff val="-2187096"/>
            <a:satOff val="-4210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Navegador de internet</a:t>
          </a:r>
          <a:endParaRPr lang="es-EC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Opera a través de Internet</a:t>
          </a:r>
          <a:endParaRPr lang="es-EC" sz="16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142203" y="64141"/>
        <a:ext cx="2514724" cy="1987051"/>
      </dsp:txXfrm>
    </dsp:sp>
    <dsp:sp modelId="{BB1B0670-F523-441D-A665-D80D30857729}">
      <dsp:nvSpPr>
        <dsp:cNvPr id="0" name=""/>
        <dsp:cNvSpPr/>
      </dsp:nvSpPr>
      <dsp:spPr>
        <a:xfrm rot="19500000">
          <a:off x="5441293" y="2907259"/>
          <a:ext cx="2240029" cy="79150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D029D-E30A-4574-816C-3B33F146CD85}">
      <dsp:nvSpPr>
        <dsp:cNvPr id="0" name=""/>
        <dsp:cNvSpPr/>
      </dsp:nvSpPr>
      <dsp:spPr>
        <a:xfrm>
          <a:off x="6159588" y="1605254"/>
          <a:ext cx="2638364" cy="2110691"/>
        </a:xfrm>
        <a:prstGeom prst="roundRect">
          <a:avLst>
            <a:gd name="adj" fmla="val 10000"/>
          </a:avLst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 sistema operativo (SO)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6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Es un programa o conjunto de programas</a:t>
          </a:r>
          <a:endParaRPr lang="es-EC" sz="16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6221408" y="1667074"/>
        <a:ext cx="2514724" cy="1987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CC2E6-8B95-4BDF-8B23-200EAD9F6278}">
      <dsp:nvSpPr>
        <dsp:cNvPr id="0" name=""/>
        <dsp:cNvSpPr/>
      </dsp:nvSpPr>
      <dsp:spPr>
        <a:xfrm>
          <a:off x="0" y="0"/>
          <a:ext cx="8128000" cy="1625600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65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rPr>
            <a:t>LOS SERVICIOS</a:t>
          </a:r>
          <a:endParaRPr lang="es-EC" sz="65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0"/>
        <a:ext cx="8128000" cy="1625600"/>
      </dsp:txXfrm>
    </dsp:sp>
    <dsp:sp modelId="{12218C32-5673-4C57-96E5-4FF5C914CCDF}">
      <dsp:nvSpPr>
        <dsp:cNvPr id="0" name=""/>
        <dsp:cNvSpPr/>
      </dsp:nvSpPr>
      <dsp:spPr>
        <a:xfrm>
          <a:off x="3968" y="1625600"/>
          <a:ext cx="2706687" cy="3413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Correo Electrónico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28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Es uno de los servicios en Internet de mayor demanda.</a:t>
          </a:r>
          <a:endParaRPr lang="es-EC" sz="20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968" y="1625600"/>
        <a:ext cx="2706687" cy="3413760"/>
      </dsp:txXfrm>
    </dsp:sp>
    <dsp:sp modelId="{A27BA61D-36E2-4333-AA5F-7A8F229C4A26}">
      <dsp:nvSpPr>
        <dsp:cNvPr id="0" name=""/>
        <dsp:cNvSpPr/>
      </dsp:nvSpPr>
      <dsp:spPr>
        <a:xfrm>
          <a:off x="2710656" y="1625600"/>
          <a:ext cx="2706687" cy="3413760"/>
        </a:xfrm>
        <a:prstGeom prst="rect">
          <a:avLst/>
        </a:prstGeom>
        <a:solidFill>
          <a:schemeClr val="accent4">
            <a:hueOff val="-494707"/>
            <a:satOff val="-2845"/>
            <a:lumOff val="-2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Búsqueda de información </a:t>
          </a:r>
          <a:endParaRPr lang="es-EC" sz="28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2600" kern="1200" dirty="0" smtClean="0"/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Es uno de los servicios estrella de la sociedad de la información.</a:t>
          </a:r>
          <a:endParaRPr lang="es-EC" sz="20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2710656" y="1625600"/>
        <a:ext cx="2706687" cy="3413760"/>
      </dsp:txXfrm>
    </dsp:sp>
    <dsp:sp modelId="{E8DC68DF-23F2-48D7-842F-0EE163618974}">
      <dsp:nvSpPr>
        <dsp:cNvPr id="0" name=""/>
        <dsp:cNvSpPr/>
      </dsp:nvSpPr>
      <dsp:spPr>
        <a:xfrm>
          <a:off x="5417343" y="1625600"/>
          <a:ext cx="2706687" cy="3413760"/>
        </a:xfrm>
        <a:prstGeom prst="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Banca online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28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Gracias al desarrollo de las TIC, que ha permitido el fuerte uso que se está haciendo de estos servicios. </a:t>
          </a:r>
          <a:endParaRPr lang="es-EC" sz="20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417343" y="1625600"/>
        <a:ext cx="2706687" cy="3413760"/>
      </dsp:txXfrm>
    </dsp:sp>
    <dsp:sp modelId="{C7A3085C-CCE3-4E95-928B-82A89C324C3A}">
      <dsp:nvSpPr>
        <dsp:cNvPr id="0" name=""/>
        <dsp:cNvSpPr/>
      </dsp:nvSpPr>
      <dsp:spPr>
        <a:xfrm>
          <a:off x="0" y="5039360"/>
          <a:ext cx="8128000" cy="379306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EF95D-0922-480C-A7A3-A941FAA96CDE}">
      <dsp:nvSpPr>
        <dsp:cNvPr id="0" name=""/>
        <dsp:cNvSpPr/>
      </dsp:nvSpPr>
      <dsp:spPr>
        <a:xfrm>
          <a:off x="2858087" y="3064947"/>
          <a:ext cx="194126" cy="1941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E2165-CD3F-4D63-B62C-6C8FA43E583E}">
      <dsp:nvSpPr>
        <dsp:cNvPr id="0" name=""/>
        <dsp:cNvSpPr/>
      </dsp:nvSpPr>
      <dsp:spPr>
        <a:xfrm>
          <a:off x="2688032" y="3337468"/>
          <a:ext cx="194126" cy="194126"/>
        </a:xfrm>
        <a:prstGeom prst="ellipse">
          <a:avLst/>
        </a:prstGeom>
        <a:solidFill>
          <a:schemeClr val="accent2">
            <a:hueOff val="-486021"/>
            <a:satOff val="-936"/>
            <a:lumOff val="65"/>
            <a:alphaOff val="0"/>
          </a:schemeClr>
        </a:solidFill>
        <a:ln w="15875" cap="flat" cmpd="sng" algn="ctr">
          <a:solidFill>
            <a:schemeClr val="accent2">
              <a:hueOff val="-486021"/>
              <a:satOff val="-936"/>
              <a:lumOff val="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9D7F1-24C3-4987-BC85-C128331910A3}">
      <dsp:nvSpPr>
        <dsp:cNvPr id="0" name=""/>
        <dsp:cNvSpPr/>
      </dsp:nvSpPr>
      <dsp:spPr>
        <a:xfrm>
          <a:off x="2485364" y="3573413"/>
          <a:ext cx="194126" cy="194126"/>
        </a:xfrm>
        <a:prstGeom prst="ellipse">
          <a:avLst/>
        </a:prstGeom>
        <a:solidFill>
          <a:schemeClr val="accent2">
            <a:hueOff val="-972043"/>
            <a:satOff val="-1871"/>
            <a:lumOff val="131"/>
            <a:alphaOff val="0"/>
          </a:schemeClr>
        </a:solidFill>
        <a:ln w="15875" cap="flat" cmpd="sng" algn="ctr">
          <a:solidFill>
            <a:schemeClr val="accent2">
              <a:hueOff val="-972043"/>
              <a:satOff val="-1871"/>
              <a:lumOff val="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CDF86-7BC2-4E12-BF27-6C2495156873}">
      <dsp:nvSpPr>
        <dsp:cNvPr id="0" name=""/>
        <dsp:cNvSpPr/>
      </dsp:nvSpPr>
      <dsp:spPr>
        <a:xfrm>
          <a:off x="2727634" y="322219"/>
          <a:ext cx="194126" cy="194126"/>
        </a:xfrm>
        <a:prstGeom prst="ellipse">
          <a:avLst/>
        </a:prstGeom>
        <a:solidFill>
          <a:schemeClr val="accent2">
            <a:hueOff val="-1458064"/>
            <a:satOff val="-2807"/>
            <a:lumOff val="196"/>
            <a:alphaOff val="0"/>
          </a:schemeClr>
        </a:solidFill>
        <a:ln w="15875" cap="flat" cmpd="sng" algn="ctr">
          <a:solidFill>
            <a:schemeClr val="accent2">
              <a:hueOff val="-1458064"/>
              <a:satOff val="-2807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E18C-BD28-407E-A194-53D44FF8F0FC}">
      <dsp:nvSpPr>
        <dsp:cNvPr id="0" name=""/>
        <dsp:cNvSpPr/>
      </dsp:nvSpPr>
      <dsp:spPr>
        <a:xfrm>
          <a:off x="2986987" y="167670"/>
          <a:ext cx="194126" cy="194126"/>
        </a:xfrm>
        <a:prstGeom prst="ellipse">
          <a:avLst/>
        </a:prstGeom>
        <a:solidFill>
          <a:schemeClr val="accent2">
            <a:hueOff val="-1944085"/>
            <a:satOff val="-3742"/>
            <a:lumOff val="261"/>
            <a:alphaOff val="0"/>
          </a:schemeClr>
        </a:solidFill>
        <a:ln w="15875" cap="flat" cmpd="sng" algn="ctr">
          <a:solidFill>
            <a:schemeClr val="accent2">
              <a:hueOff val="-1944085"/>
              <a:satOff val="-3742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C385D-5E46-4BF8-B822-5760CC24C2E9}">
      <dsp:nvSpPr>
        <dsp:cNvPr id="0" name=""/>
        <dsp:cNvSpPr/>
      </dsp:nvSpPr>
      <dsp:spPr>
        <a:xfrm>
          <a:off x="3245563" y="13121"/>
          <a:ext cx="194126" cy="194126"/>
        </a:xfrm>
        <a:prstGeom prst="ellipse">
          <a:avLst/>
        </a:prstGeom>
        <a:solidFill>
          <a:schemeClr val="accent2">
            <a:hueOff val="-2430107"/>
            <a:satOff val="-4678"/>
            <a:lumOff val="327"/>
            <a:alphaOff val="0"/>
          </a:schemeClr>
        </a:solidFill>
        <a:ln w="15875" cap="flat" cmpd="sng" algn="ctr">
          <a:solidFill>
            <a:schemeClr val="accent2">
              <a:hueOff val="-2430107"/>
              <a:satOff val="-4678"/>
              <a:lumOff val="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3F011-D161-45B3-AF70-1231EBFA2843}">
      <dsp:nvSpPr>
        <dsp:cNvPr id="0" name=""/>
        <dsp:cNvSpPr/>
      </dsp:nvSpPr>
      <dsp:spPr>
        <a:xfrm>
          <a:off x="3504139" y="167670"/>
          <a:ext cx="194126" cy="194126"/>
        </a:xfrm>
        <a:prstGeom prst="ellipse">
          <a:avLst/>
        </a:prstGeom>
        <a:solidFill>
          <a:schemeClr val="accent2">
            <a:hueOff val="-2916128"/>
            <a:satOff val="-5613"/>
            <a:lumOff val="392"/>
            <a:alphaOff val="0"/>
          </a:schemeClr>
        </a:solidFill>
        <a:ln w="15875" cap="flat" cmpd="sng" algn="ctr">
          <a:solidFill>
            <a:schemeClr val="accent2">
              <a:hueOff val="-2916128"/>
              <a:satOff val="-5613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64C22-C7AE-49EA-8661-BA909526FF04}">
      <dsp:nvSpPr>
        <dsp:cNvPr id="0" name=""/>
        <dsp:cNvSpPr/>
      </dsp:nvSpPr>
      <dsp:spPr>
        <a:xfrm>
          <a:off x="3763492" y="322219"/>
          <a:ext cx="194126" cy="194126"/>
        </a:xfrm>
        <a:prstGeom prst="ellipse">
          <a:avLst/>
        </a:prstGeom>
        <a:solidFill>
          <a:schemeClr val="accent2">
            <a:hueOff val="-3402150"/>
            <a:satOff val="-6549"/>
            <a:lumOff val="457"/>
            <a:alphaOff val="0"/>
          </a:schemeClr>
        </a:solidFill>
        <a:ln w="15875" cap="flat" cmpd="sng" algn="ctr">
          <a:solidFill>
            <a:schemeClr val="accent2">
              <a:hueOff val="-3402150"/>
              <a:satOff val="-6549"/>
              <a:lumOff val="4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AD795-4256-4043-8EF5-D6B74DEE605C}">
      <dsp:nvSpPr>
        <dsp:cNvPr id="0" name=""/>
        <dsp:cNvSpPr/>
      </dsp:nvSpPr>
      <dsp:spPr>
        <a:xfrm>
          <a:off x="3245563" y="339219"/>
          <a:ext cx="194126" cy="194126"/>
        </a:xfrm>
        <a:prstGeom prst="ellipse">
          <a:avLst/>
        </a:prstGeom>
        <a:solidFill>
          <a:schemeClr val="accent2">
            <a:hueOff val="-3888171"/>
            <a:satOff val="-7484"/>
            <a:lumOff val="523"/>
            <a:alphaOff val="0"/>
          </a:schemeClr>
        </a:solidFill>
        <a:ln w="15875" cap="flat" cmpd="sng" algn="ctr">
          <a:solidFill>
            <a:schemeClr val="accent2">
              <a:hueOff val="-3888171"/>
              <a:satOff val="-7484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93072-E84A-462F-8038-E605FA4ACED6}">
      <dsp:nvSpPr>
        <dsp:cNvPr id="0" name=""/>
        <dsp:cNvSpPr/>
      </dsp:nvSpPr>
      <dsp:spPr>
        <a:xfrm>
          <a:off x="3245563" y="665318"/>
          <a:ext cx="194126" cy="194126"/>
        </a:xfrm>
        <a:prstGeom prst="ellipse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1DE2F-D7F8-40FC-B3F4-E78D27C05DE2}">
      <dsp:nvSpPr>
        <dsp:cNvPr id="0" name=""/>
        <dsp:cNvSpPr/>
      </dsp:nvSpPr>
      <dsp:spPr>
        <a:xfrm>
          <a:off x="1666152" y="4282489"/>
          <a:ext cx="4186915" cy="1123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231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100" b="1" kern="1200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Audio Y Música Reproductor De Audio Portátil</a:t>
          </a:r>
          <a:endParaRPr lang="es-EC" sz="21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720975" y="4337312"/>
        <a:ext cx="4077269" cy="1013409"/>
      </dsp:txXfrm>
    </dsp:sp>
    <dsp:sp modelId="{C1798C53-6887-4DF3-A949-7BD0F1BEB2E4}">
      <dsp:nvSpPr>
        <dsp:cNvPr id="0" name=""/>
        <dsp:cNvSpPr/>
      </dsp:nvSpPr>
      <dsp:spPr>
        <a:xfrm>
          <a:off x="505276" y="3182101"/>
          <a:ext cx="1941262" cy="19411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A6655-A12F-4331-9FC8-725E33341A24}">
      <dsp:nvSpPr>
        <dsp:cNvPr id="0" name=""/>
        <dsp:cNvSpPr/>
      </dsp:nvSpPr>
      <dsp:spPr>
        <a:xfrm>
          <a:off x="3435807" y="2085834"/>
          <a:ext cx="4186915" cy="1123055"/>
        </a:xfrm>
        <a:prstGeom prst="round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231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kern="1200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Videojuegos</a:t>
          </a:r>
          <a:endParaRPr lang="es-EC" sz="3200" kern="1200" dirty="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490630" y="2140657"/>
        <a:ext cx="4077269" cy="1013409"/>
      </dsp:txXfrm>
    </dsp:sp>
    <dsp:sp modelId="{C1804151-39BF-45D5-BB9A-CCEB0F59F898}">
      <dsp:nvSpPr>
        <dsp:cNvPr id="0" name=""/>
        <dsp:cNvSpPr/>
      </dsp:nvSpPr>
      <dsp:spPr>
        <a:xfrm>
          <a:off x="2274932" y="985446"/>
          <a:ext cx="1941262" cy="19411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249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453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467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49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3805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772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301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7940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565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254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783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26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10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20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23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098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083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453637-3705-4297-951C-8D84B7F6D95C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3DFF62-EE5C-4295-9056-442ED4BD9DF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702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slide" Target="slide4.xml"/><Relationship Id="rId12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slide" Target="slide5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1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slide" Target="slide2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0310" y="450761"/>
            <a:ext cx="1004552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UNIVERSIDAD TECNICA DE MACHALA</a:t>
            </a:r>
          </a:p>
          <a:p>
            <a:pPr algn="ctr"/>
            <a:r>
              <a:rPr lang="es-EC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Calidad, Pertinencia y Calidez</a:t>
            </a:r>
          </a:p>
          <a:p>
            <a:pPr algn="ctr"/>
            <a:r>
              <a:rPr lang="es-EC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FACULTAD DE CIENCIAS EMPRESARIALES</a:t>
            </a:r>
          </a:p>
          <a:p>
            <a:pPr algn="ctr"/>
            <a:r>
              <a:rPr lang="es-EC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ESCUELA DE ECONOMIA</a:t>
            </a:r>
          </a:p>
          <a:p>
            <a:pPr algn="ctr"/>
            <a:endParaRPr lang="es-EC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EC" sz="20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INFORMATICA BASICA</a:t>
            </a:r>
          </a:p>
          <a:p>
            <a:pPr algn="ctr"/>
            <a:endParaRPr lang="es-EC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EC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CLASIFICACION DE LAS TIC’S</a:t>
            </a:r>
          </a:p>
          <a:p>
            <a:pPr algn="ctr"/>
            <a:endParaRPr lang="es-EC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s-EC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INTEGRANTES:</a:t>
            </a:r>
          </a:p>
          <a:p>
            <a:endParaRPr lang="es-EC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Carlos Córdova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Yuliana Correa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Jennifer León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Miguel Ángel Maldonado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Janina Patiño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Andrés Rueda</a:t>
            </a:r>
          </a:p>
          <a:p>
            <a:endParaRPr lang="es-EC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s-EC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CURSO:</a:t>
            </a:r>
            <a:r>
              <a:rPr lang="es-EC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C" sz="1600" dirty="0" smtClean="0">
                <a:latin typeface="Century Gothic" panose="020B0502020202020204" pitchFamily="34" charset="0"/>
              </a:rPr>
              <a:t>I Semestre Economía ‘’A’’</a:t>
            </a:r>
            <a:endParaRPr lang="es-EC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s-EC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s-EC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DOCENTE:</a:t>
            </a:r>
            <a:r>
              <a:rPr lang="es-EC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C" sz="1600" dirty="0" smtClean="0">
                <a:latin typeface="Century Gothic" panose="020B0502020202020204" pitchFamily="34" charset="0"/>
              </a:rPr>
              <a:t>Kleber Loayza</a:t>
            </a:r>
            <a:endParaRPr lang="es-EC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EC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AÑO LECTIVO</a:t>
            </a:r>
          </a:p>
          <a:p>
            <a:pPr algn="ctr"/>
            <a:endParaRPr lang="es-EC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EC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2015 *** 2016</a:t>
            </a:r>
            <a:endParaRPr lang="es-EC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AutoShape 4" descr="http://www.utmachala.edu.ec/denuncias/public/img/logo.png"/>
          <p:cNvSpPr>
            <a:spLocks noChangeAspect="1" noChangeArrowheads="1"/>
          </p:cNvSpPr>
          <p:nvPr/>
        </p:nvSpPr>
        <p:spPr bwMode="auto">
          <a:xfrm>
            <a:off x="155575" y="-784225"/>
            <a:ext cx="1638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94" y="183859"/>
            <a:ext cx="1548952" cy="15579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63" y="195071"/>
            <a:ext cx="1625397" cy="1625397"/>
          </a:xfrm>
          <a:prstGeom prst="rect">
            <a:avLst/>
          </a:prstGeom>
        </p:spPr>
      </p:pic>
      <p:pic>
        <p:nvPicPr>
          <p:cNvPr id="8" name="Picture 4" descr="http://si-empre.com.ar/servicios/wp-content/uploads/2013/03/Telefonia-IP-Es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00" y="2704563"/>
            <a:ext cx="3247922" cy="26592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otialdia.net/wp-content/uploads/2013/05/C%C3%B3mo-elegir-el-mejor-navegador-de-Internet-para-t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52" y="3478438"/>
            <a:ext cx="2458836" cy="1532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9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1242428"/>
              </p:ext>
            </p:extLst>
          </p:nvPr>
        </p:nvGraphicFramePr>
        <p:xfrm>
          <a:off x="1199188" y="413598"/>
          <a:ext cx="9272788" cy="632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 descr="https://chsos20141911054.files.wordpress.com/2014/03/pc_y_terminales.jp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785" y="398967"/>
            <a:ext cx="2218073" cy="210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relpe.org/wp-content/uploads/2014/06/teclado-redes-sociales-com-health-p.jp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9" y="1816381"/>
            <a:ext cx="2636233" cy="17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plazamas.com/smartcon/smart_image/20130423022335servicios.jp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865" y="3227631"/>
            <a:ext cx="2375840" cy="236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5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si-empre.com.ar/servicios/wp-content/uploads/2013/03/Telefonia-IP-E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9" y="2317661"/>
            <a:ext cx="5073247" cy="41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signalstelecomnews.com/wp-content/uploads/2015/04/pop_en-tdf-las-conexiones-residenciales-de-banda-ancha-crecieron-un-59_3373_0201312181144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765" y="396562"/>
            <a:ext cx="6096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948024895"/>
              </p:ext>
            </p:extLst>
          </p:nvPr>
        </p:nvGraphicFramePr>
        <p:xfrm>
          <a:off x="2032000" y="309094"/>
          <a:ext cx="8348372" cy="582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lecha izquierda 2">
            <a:hlinkClick r:id="rId9" action="ppaction://hlinksldjump"/>
          </p:cNvPr>
          <p:cNvSpPr/>
          <p:nvPr/>
        </p:nvSpPr>
        <p:spPr>
          <a:xfrm>
            <a:off x="10689465" y="6278073"/>
            <a:ext cx="1017431" cy="38661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234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608610968"/>
              </p:ext>
            </p:extLst>
          </p:nvPr>
        </p:nvGraphicFramePr>
        <p:xfrm>
          <a:off x="2032000" y="270456"/>
          <a:ext cx="8799132" cy="6207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www.notialdia.net/wp-content/uploads/2013/05/C%C3%B3mo-elegir-el-mejor-navegador-de-Internet-para-t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39" y="207204"/>
            <a:ext cx="2458836" cy="15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1.actualidadgadget.com/wp-content/uploads/2008/08/lluon-a1-pc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6" y="4423541"/>
            <a:ext cx="2734033" cy="18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cured.cu/images/thumb/2/29/Foto_de_sistema_operativo.JPG/260px-Foto_de_sistema_operativ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07" y="4508992"/>
            <a:ext cx="2476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izquierda 5">
            <a:hlinkClick r:id="rId10" action="ppaction://hlinksldjump"/>
          </p:cNvPr>
          <p:cNvSpPr/>
          <p:nvPr/>
        </p:nvSpPr>
        <p:spPr>
          <a:xfrm>
            <a:off x="10689465" y="6278073"/>
            <a:ext cx="1017431" cy="38661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06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channelbiz.es/wp-content/uploads/2013/08/Banca-on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49" y="2704027"/>
            <a:ext cx="52006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nvestigayaprende.files.wordpress.com/2010/07/em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8" y="150038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0156719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58420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nimooc.com/wp-content/uploads/2015/04/frustracion_videojueg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6" y="1325987"/>
            <a:ext cx="8375942" cy="47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9869465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lecha izquierda 3">
            <a:hlinkClick r:id="rId8" action="ppaction://hlinksldjump"/>
          </p:cNvPr>
          <p:cNvSpPr/>
          <p:nvPr/>
        </p:nvSpPr>
        <p:spPr>
          <a:xfrm>
            <a:off x="10689465" y="6278073"/>
            <a:ext cx="1017431" cy="38661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32239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74</TotalTime>
  <Words>237</Words>
  <Application>Microsoft Office PowerPoint</Application>
  <PresentationFormat>Panorámica</PresentationFormat>
  <Paragraphs>57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Black</vt:lpstr>
      <vt:lpstr>Bradley Hand ITC</vt:lpstr>
      <vt:lpstr>Century Gothic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10</cp:revision>
  <dcterms:created xsi:type="dcterms:W3CDTF">2015-05-19T01:45:15Z</dcterms:created>
  <dcterms:modified xsi:type="dcterms:W3CDTF">2015-05-19T02:59:52Z</dcterms:modified>
</cp:coreProperties>
</file>