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A847CFC-816F-41D0-AAC0-9BF4FEBC753E}" type="datetimeFigureOut">
              <a:rPr lang="es-ES" smtClean="0"/>
              <a:t>18/06/2015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18/06/2015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18/06/2015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18/06/2015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18/06/2015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18/06/2015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t>18/06/2015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t>18/06/2015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332656"/>
            <a:ext cx="82809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Crear una Red </a:t>
            </a:r>
            <a:r>
              <a:rPr lang="es-ES" b="1" dirty="0" err="1"/>
              <a:t>Lan</a:t>
            </a:r>
            <a:r>
              <a:rPr lang="es-ES" b="1" dirty="0"/>
              <a:t> con las distintas oficinas</a:t>
            </a:r>
          </a:p>
          <a:p>
            <a:endParaRPr lang="es-ES" b="1" dirty="0"/>
          </a:p>
          <a:p>
            <a:r>
              <a:rPr lang="es-ES" b="1" dirty="0" smtClean="0"/>
              <a:t>Contabilidad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  PC	    	</a:t>
            </a:r>
            <a:r>
              <a:rPr lang="es-ES" b="1" dirty="0" smtClean="0"/>
              <a:t>	</a:t>
            </a:r>
            <a:r>
              <a:rPr lang="es-ES" b="1" dirty="0" err="1" smtClean="0"/>
              <a:t>Direccion</a:t>
            </a:r>
            <a:r>
              <a:rPr lang="es-ES" b="1" dirty="0" smtClean="0"/>
              <a:t> </a:t>
            </a:r>
            <a:r>
              <a:rPr lang="es-ES" b="1" dirty="0" err="1"/>
              <a:t>Ip</a:t>
            </a:r>
            <a:endParaRPr lang="es-ES" b="1" dirty="0"/>
          </a:p>
          <a:p>
            <a:r>
              <a:rPr lang="es-ES" b="1" dirty="0"/>
              <a:t>  </a:t>
            </a:r>
          </a:p>
          <a:p>
            <a:r>
              <a:rPr lang="es-ES" b="1" dirty="0" err="1"/>
              <a:t>Jose</a:t>
            </a:r>
            <a:r>
              <a:rPr lang="es-ES" b="1" dirty="0"/>
              <a:t>			192.168.1.10	</a:t>
            </a:r>
          </a:p>
          <a:p>
            <a:r>
              <a:rPr lang="es-ES" b="1" dirty="0"/>
              <a:t>Carlos			192.168.1.3</a:t>
            </a:r>
          </a:p>
          <a:p>
            <a:r>
              <a:rPr lang="es-ES" b="1" dirty="0" err="1"/>
              <a:t>Raul</a:t>
            </a:r>
            <a:r>
              <a:rPr lang="es-ES" b="1" dirty="0"/>
              <a:t>			192.168.1.4</a:t>
            </a:r>
          </a:p>
          <a:p>
            <a:r>
              <a:rPr lang="es-ES" b="1" dirty="0"/>
              <a:t>Lucia			192.168.1.5</a:t>
            </a:r>
          </a:p>
          <a:p>
            <a:endParaRPr lang="es-ES" b="1" dirty="0"/>
          </a:p>
          <a:p>
            <a:r>
              <a:rPr lang="es-ES" b="1" dirty="0" smtClean="0"/>
              <a:t>Cobranzas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   PC			</a:t>
            </a:r>
            <a:r>
              <a:rPr lang="es-ES" b="1" dirty="0" err="1"/>
              <a:t>Direccion</a:t>
            </a:r>
            <a:r>
              <a:rPr lang="es-ES" b="1" dirty="0"/>
              <a:t> </a:t>
            </a:r>
            <a:r>
              <a:rPr lang="es-ES" b="1" dirty="0" err="1"/>
              <a:t>Ip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Pamela			192.168.1.6</a:t>
            </a:r>
          </a:p>
          <a:p>
            <a:r>
              <a:rPr lang="es-ES" b="1" dirty="0" err="1"/>
              <a:t>Estefania</a:t>
            </a:r>
            <a:r>
              <a:rPr lang="es-ES" b="1" dirty="0"/>
              <a:t>		192.168.1.7</a:t>
            </a:r>
          </a:p>
          <a:p>
            <a:r>
              <a:rPr lang="es-ES" b="1" dirty="0"/>
              <a:t>Vanessa		</a:t>
            </a:r>
            <a:r>
              <a:rPr lang="es-ES" b="1" dirty="0" smtClean="0"/>
              <a:t>192.168.1.8</a:t>
            </a:r>
            <a:endParaRPr lang="es-ES" b="1" dirty="0"/>
          </a:p>
          <a:p>
            <a:r>
              <a:rPr lang="es-ES" b="1" dirty="0"/>
              <a:t>Eduardo		</a:t>
            </a:r>
            <a:r>
              <a:rPr lang="es-ES" b="1" dirty="0" smtClean="0"/>
              <a:t>192.168.1.9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Servidor		</a:t>
            </a:r>
            <a:r>
              <a:rPr lang="es-ES" b="1" dirty="0" smtClean="0"/>
              <a:t>              192.168.1.2</a:t>
            </a:r>
            <a:endParaRPr lang="es-ES" b="1" dirty="0"/>
          </a:p>
          <a:p>
            <a:endParaRPr lang="es-ES" b="1" dirty="0"/>
          </a:p>
          <a:p>
            <a:r>
              <a:rPr lang="es-ES" b="1" dirty="0" err="1"/>
              <a:t>Router</a:t>
            </a:r>
            <a:r>
              <a:rPr lang="es-ES" b="1" dirty="0"/>
              <a:t>			192.168.1.1</a:t>
            </a:r>
          </a:p>
        </p:txBody>
      </p:sp>
    </p:spTree>
    <p:extLst>
      <p:ext uri="{BB962C8B-B14F-4D97-AF65-F5344CB8AC3E}">
        <p14:creationId xmlns:p14="http://schemas.microsoft.com/office/powerpoint/2010/main" val="33193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53</TotalTime>
  <Words>11</Words>
  <Application>Microsoft Office PowerPoint</Application>
  <PresentationFormat>Presentación en pantalla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Brío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kleber</cp:lastModifiedBy>
  <cp:revision>1</cp:revision>
  <dcterms:modified xsi:type="dcterms:W3CDTF">2015-06-18T14:25:53Z</dcterms:modified>
</cp:coreProperties>
</file>