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188641"/>
            <a:ext cx="8206680" cy="936103"/>
          </a:xfrm>
        </p:spPr>
        <p:txBody>
          <a:bodyPr/>
          <a:lstStyle/>
          <a:p>
            <a:r>
              <a:rPr lang="es-ES" dirty="0" smtClean="0"/>
              <a:t>Reglas Superiores e Inferiores Excel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47800"/>
            <a:ext cx="7488832" cy="500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1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dirty="0"/>
              <a:t>Escalas de Color y Resaltar Reglas de Celda 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3373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29249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Fórmulas Básicas </a:t>
            </a:r>
            <a:r>
              <a:rPr lang="es-ES" dirty="0" smtClean="0"/>
              <a:t>Matemáticas </a:t>
            </a:r>
            <a:r>
              <a:rPr lang="es-ES" dirty="0"/>
              <a:t>	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6767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r>
              <a:rPr lang="es-ES" sz="2600" b="1" dirty="0" smtClean="0"/>
              <a:t>ENTERO</a:t>
            </a:r>
            <a:r>
              <a:rPr lang="es-ES" sz="2600" dirty="0" smtClean="0"/>
              <a:t> : Devuelve la parte entera del número, </a:t>
            </a:r>
            <a:r>
              <a:rPr lang="es-ES" sz="2600" dirty="0" err="1" smtClean="0"/>
              <a:t>ej</a:t>
            </a:r>
            <a:r>
              <a:rPr lang="es-ES" sz="2600" dirty="0" smtClean="0"/>
              <a:t>:</a:t>
            </a:r>
          </a:p>
          <a:p>
            <a:pPr lvl="1"/>
            <a:r>
              <a:rPr lang="es-ES" sz="2600" dirty="0" smtClean="0"/>
              <a:t>ENTERO(3.1)  =&gt; 3</a:t>
            </a:r>
          </a:p>
          <a:p>
            <a:r>
              <a:rPr lang="es-ES" sz="2600" b="1" dirty="0" smtClean="0"/>
              <a:t>FACT : </a:t>
            </a:r>
            <a:r>
              <a:rPr lang="es-ES" sz="2600" dirty="0" smtClean="0"/>
              <a:t>Esta función devuelve el factorial del valor especificado como argumento, </a:t>
            </a:r>
            <a:r>
              <a:rPr lang="es-ES" sz="2600" dirty="0" err="1" smtClean="0"/>
              <a:t>ej</a:t>
            </a:r>
            <a:r>
              <a:rPr lang="es-ES" sz="2600" dirty="0" smtClean="0"/>
              <a:t>:</a:t>
            </a:r>
          </a:p>
          <a:p>
            <a:pPr lvl="1"/>
            <a:r>
              <a:rPr lang="pt-BR" sz="2600" dirty="0" smtClean="0"/>
              <a:t>FACT(3)  =&gt; 6</a:t>
            </a:r>
          </a:p>
          <a:p>
            <a:r>
              <a:rPr lang="es-ES" sz="2600" b="1" dirty="0" smtClean="0"/>
              <a:t>LN : </a:t>
            </a:r>
            <a:r>
              <a:rPr lang="es-ES" sz="2600" dirty="0" smtClean="0"/>
              <a:t>Logaritmo Natural del valor especificado como argumento, </a:t>
            </a:r>
            <a:r>
              <a:rPr lang="es-ES" sz="2600" dirty="0" err="1" smtClean="0"/>
              <a:t>ej</a:t>
            </a:r>
            <a:r>
              <a:rPr lang="es-ES" sz="2600" dirty="0" smtClean="0"/>
              <a:t>:</a:t>
            </a:r>
          </a:p>
          <a:p>
            <a:pPr lvl="1"/>
            <a:r>
              <a:rPr lang="es-ES" dirty="0" smtClean="0"/>
              <a:t>LN(10) =&gt; 2.3</a:t>
            </a:r>
            <a:endParaRPr lang="es-ES" dirty="0"/>
          </a:p>
          <a:p>
            <a:r>
              <a:rPr lang="es-ES" sz="2600" b="1" dirty="0"/>
              <a:t>MDETERM: </a:t>
            </a:r>
            <a:r>
              <a:rPr lang="es-ES" sz="2600" b="1" dirty="0" smtClean="0"/>
              <a:t> </a:t>
            </a:r>
            <a:r>
              <a:rPr lang="es-ES" sz="2600" dirty="0"/>
              <a:t>Devuelve el determinante de una </a:t>
            </a:r>
            <a:r>
              <a:rPr lang="es-ES" sz="2600" dirty="0" smtClean="0"/>
              <a:t>matriz cuadrada, </a:t>
            </a:r>
            <a:r>
              <a:rPr lang="es-ES" sz="2600" dirty="0" err="1" smtClean="0"/>
              <a:t>ej</a:t>
            </a:r>
            <a:r>
              <a:rPr lang="es-ES" sz="2600" dirty="0" smtClean="0"/>
              <a:t>:</a:t>
            </a:r>
          </a:p>
          <a:p>
            <a:endParaRPr lang="es-ES" sz="2600" dirty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 smtClean="0"/>
          </a:p>
          <a:p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869160"/>
            <a:ext cx="4896544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0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0582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29</Words>
  <Application>Microsoft Office PowerPoint</Application>
  <PresentationFormat>Presentación en pantalla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Reglas Superiores e Inferiores Excel</vt:lpstr>
      <vt:lpstr>Escalas de Color y Resaltar Reglas de Celda </vt:lpstr>
      <vt:lpstr>Fórmulas Básicas Matemáticas  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Reglas Superiores e Inferiores Excel</dc:title>
  <dc:creator>kleber Andres Loayza</dc:creator>
  <cp:lastModifiedBy>kleber Andres Loayza</cp:lastModifiedBy>
  <cp:revision>11</cp:revision>
  <dcterms:created xsi:type="dcterms:W3CDTF">2015-05-19T16:15:59Z</dcterms:created>
  <dcterms:modified xsi:type="dcterms:W3CDTF">2015-05-19T20:49:58Z</dcterms:modified>
</cp:coreProperties>
</file>