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67" r:id="rId3"/>
    <p:sldId id="256" r:id="rId4"/>
    <p:sldId id="257" r:id="rId5"/>
    <p:sldId id="258" r:id="rId6"/>
    <p:sldId id="259" r:id="rId7"/>
    <p:sldId id="260" r:id="rId8"/>
    <p:sldId id="261" r:id="rId9"/>
    <p:sldId id="269" r:id="rId10"/>
    <p:sldId id="270" r:id="rId11"/>
    <p:sldId id="271" r:id="rId12"/>
    <p:sldId id="272" r:id="rId13"/>
    <p:sldId id="263" r:id="rId14"/>
    <p:sldId id="264" r:id="rId15"/>
    <p:sldId id="265" r:id="rId16"/>
    <p:sldId id="268" r:id="rId17"/>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36ADD-680B-46F3-9A30-9891299831DE}" type="doc">
      <dgm:prSet loTypeId="urn:microsoft.com/office/officeart/2008/layout/NameandTitleOrganizationalChart" loCatId="hierarchy" qsTypeId="urn:microsoft.com/office/officeart/2005/8/quickstyle/simple1" qsCatId="simple" csTypeId="urn:microsoft.com/office/officeart/2005/8/colors/colorful2" csCatId="colorful" phldr="1"/>
      <dgm:spPr/>
      <dgm:t>
        <a:bodyPr/>
        <a:lstStyle/>
        <a:p>
          <a:endParaRPr lang="es-EC"/>
        </a:p>
      </dgm:t>
    </dgm:pt>
    <dgm:pt modelId="{E739C158-6E98-4DC5-9118-3E8628DB9233}">
      <dgm:prSet phldrT="[Texto]" custT="1"/>
      <dgm:spPr/>
      <dgm:t>
        <a:bodyPr/>
        <a:lstStyle/>
        <a:p>
          <a:r>
            <a:rPr lang="es-EC" sz="2800" dirty="0" smtClean="0">
              <a:latin typeface="American Classic" pitchFamily="18" charset="0"/>
            </a:rPr>
            <a:t>IMPLEMENTACIÓN DE LAS </a:t>
          </a:r>
          <a:r>
            <a:rPr lang="es-EC" sz="2800" dirty="0" err="1" smtClean="0">
              <a:latin typeface="American Classic" pitchFamily="18" charset="0"/>
            </a:rPr>
            <a:t>TIC´S</a:t>
          </a:r>
          <a:endParaRPr lang="es-EC" sz="2800" dirty="0">
            <a:latin typeface="American Classic" pitchFamily="18" charset="0"/>
          </a:endParaRPr>
        </a:p>
      </dgm:t>
    </dgm:pt>
    <dgm:pt modelId="{7E37A828-C648-4D9C-ABF3-4901B07E8A25}" type="parTrans" cxnId="{1970D3C4-9D42-40BF-99B9-E48A36B2E97E}">
      <dgm:prSet/>
      <dgm:spPr/>
      <dgm:t>
        <a:bodyPr/>
        <a:lstStyle/>
        <a:p>
          <a:endParaRPr lang="es-EC"/>
        </a:p>
      </dgm:t>
    </dgm:pt>
    <dgm:pt modelId="{0118EDBA-1695-43EC-AA9C-5C4A83A5AEBD}" type="sibTrans" cxnId="{1970D3C4-9D42-40BF-99B9-E48A36B2E97E}">
      <dgm:prSet/>
      <dgm:spPr/>
      <dgm:t>
        <a:bodyPr/>
        <a:lstStyle/>
        <a:p>
          <a:pPr algn="ctr"/>
          <a:r>
            <a:rPr lang="es-EC" dirty="0" smtClean="0">
              <a:latin typeface="American Classic" pitchFamily="18" charset="0"/>
            </a:rPr>
            <a:t>APOYAR SUS APRENDIZAJES</a:t>
          </a:r>
          <a:endParaRPr lang="es-EC" dirty="0">
            <a:latin typeface="American Classic" pitchFamily="18" charset="0"/>
          </a:endParaRPr>
        </a:p>
      </dgm:t>
    </dgm:pt>
    <dgm:pt modelId="{1D5741C4-7366-41E6-A55D-9D9769634A04}" type="asst">
      <dgm:prSet phldrT="[Texto]"/>
      <dgm:spPr/>
      <dgm:t>
        <a:bodyPr/>
        <a:lstStyle/>
        <a:p>
          <a:r>
            <a:rPr lang="es-EC" b="1" dirty="0" smtClean="0">
              <a:latin typeface="American Classic" pitchFamily="18" charset="0"/>
            </a:rPr>
            <a:t>CALIDAD DE LA EDUCACIÓN</a:t>
          </a:r>
          <a:endParaRPr lang="es-EC" b="1" dirty="0">
            <a:latin typeface="American Classic" pitchFamily="18" charset="0"/>
          </a:endParaRPr>
        </a:p>
      </dgm:t>
    </dgm:pt>
    <dgm:pt modelId="{6298BD71-F83E-4B4C-9A07-A255F3CB3C87}" type="parTrans" cxnId="{6A803061-90A4-4734-9100-993447D50F52}">
      <dgm:prSet/>
      <dgm:spPr/>
      <dgm:t>
        <a:bodyPr/>
        <a:lstStyle/>
        <a:p>
          <a:endParaRPr lang="es-EC"/>
        </a:p>
      </dgm:t>
    </dgm:pt>
    <dgm:pt modelId="{9CC51919-5D63-40AC-B977-53770671054F}" type="sibTrans" cxnId="{6A803061-90A4-4734-9100-993447D50F52}">
      <dgm:prSet/>
      <dgm:spPr/>
      <dgm:t>
        <a:bodyPr/>
        <a:lstStyle/>
        <a:p>
          <a:endParaRPr lang="es-EC"/>
        </a:p>
      </dgm:t>
    </dgm:pt>
    <dgm:pt modelId="{A63EC25B-8319-464C-A3FB-B4D5BAC8FD71}">
      <dgm:prSet phldrT="[Texto]"/>
      <dgm:spPr/>
      <dgm:t>
        <a:bodyPr/>
        <a:lstStyle/>
        <a:p>
          <a:r>
            <a:rPr lang="es-EC" b="1" dirty="0" smtClean="0">
              <a:latin typeface="American Classic" pitchFamily="18" charset="0"/>
            </a:rPr>
            <a:t>NECESARIOS CAMBIOS EN LA PRACTICAS EDUCATIVA</a:t>
          </a:r>
          <a:endParaRPr lang="es-EC" b="1" dirty="0">
            <a:latin typeface="American Classic" pitchFamily="18" charset="0"/>
          </a:endParaRPr>
        </a:p>
      </dgm:t>
    </dgm:pt>
    <dgm:pt modelId="{92F0D286-3C6B-43A8-ACEA-71ACDADA1ADD}" type="parTrans" cxnId="{7C3B7DFB-4747-4700-B868-B028AEE9EAEF}">
      <dgm:prSet/>
      <dgm:spPr/>
      <dgm:t>
        <a:bodyPr/>
        <a:lstStyle/>
        <a:p>
          <a:endParaRPr lang="es-EC"/>
        </a:p>
      </dgm:t>
    </dgm:pt>
    <dgm:pt modelId="{6AA26F7D-ABC8-4789-B78C-172CCFCE511E}" type="sibTrans" cxnId="{7C3B7DFB-4747-4700-B868-B028AEE9EAEF}">
      <dgm:prSet/>
      <dgm:spPr/>
      <dgm:t>
        <a:bodyPr/>
        <a:lstStyle/>
        <a:p>
          <a:endParaRPr lang="es-EC"/>
        </a:p>
      </dgm:t>
    </dgm:pt>
    <dgm:pt modelId="{10748566-42D7-4ADB-BC51-B3C240B59A89}">
      <dgm:prSet phldrT="[Texto]"/>
      <dgm:spPr/>
      <dgm:t>
        <a:bodyPr/>
        <a:lstStyle/>
        <a:p>
          <a:pPr algn="ctr"/>
          <a:r>
            <a:rPr lang="es-EC" b="1" dirty="0" smtClean="0">
              <a:latin typeface="American Classic" pitchFamily="18" charset="0"/>
            </a:rPr>
            <a:t>INNOVACIÓN DISRUPTIVA</a:t>
          </a:r>
          <a:endParaRPr lang="es-EC" b="1" dirty="0">
            <a:latin typeface="American Classic" pitchFamily="18" charset="0"/>
          </a:endParaRPr>
        </a:p>
      </dgm:t>
    </dgm:pt>
    <dgm:pt modelId="{1C4C2099-D2C0-48C2-96CC-66A1771C65D0}" type="parTrans" cxnId="{C5A84959-CADE-4443-BE85-DD3C99D6FC2C}">
      <dgm:prSet/>
      <dgm:spPr/>
      <dgm:t>
        <a:bodyPr/>
        <a:lstStyle/>
        <a:p>
          <a:endParaRPr lang="es-EC"/>
        </a:p>
      </dgm:t>
    </dgm:pt>
    <dgm:pt modelId="{3C957212-2E7A-45A4-AADB-D3FAB000B5DA}" type="sibTrans" cxnId="{C5A84959-CADE-4443-BE85-DD3C99D6FC2C}">
      <dgm:prSet/>
      <dgm:spPr/>
      <dgm:t>
        <a:bodyPr/>
        <a:lstStyle/>
        <a:p>
          <a:endParaRPr lang="es-EC"/>
        </a:p>
      </dgm:t>
    </dgm:pt>
    <dgm:pt modelId="{F1393885-0FE5-4633-8879-B572012E7578}">
      <dgm:prSet phldrT="[Texto]"/>
      <dgm:spPr/>
      <dgm:t>
        <a:bodyPr/>
        <a:lstStyle/>
        <a:p>
          <a:r>
            <a:rPr lang="es-EC" b="1" dirty="0" smtClean="0">
              <a:latin typeface="American Classic" pitchFamily="18" charset="0"/>
            </a:rPr>
            <a:t>MANERA INTEGRAL</a:t>
          </a:r>
          <a:endParaRPr lang="es-EC" b="1" dirty="0">
            <a:latin typeface="American Classic" pitchFamily="18" charset="0"/>
          </a:endParaRPr>
        </a:p>
      </dgm:t>
    </dgm:pt>
    <dgm:pt modelId="{F9AF2C17-6AC8-4E50-86D1-2554D4775CB1}" type="parTrans" cxnId="{D84B37FC-E91E-40BE-8E55-0E746EE16E8B}">
      <dgm:prSet/>
      <dgm:spPr/>
      <dgm:t>
        <a:bodyPr/>
        <a:lstStyle/>
        <a:p>
          <a:endParaRPr lang="es-EC"/>
        </a:p>
      </dgm:t>
    </dgm:pt>
    <dgm:pt modelId="{6C476AD7-1914-47E0-8F2C-E513849AA1C0}" type="sibTrans" cxnId="{D84B37FC-E91E-40BE-8E55-0E746EE16E8B}">
      <dgm:prSet/>
      <dgm:spPr/>
      <dgm:t>
        <a:bodyPr/>
        <a:lstStyle/>
        <a:p>
          <a:endParaRPr lang="es-EC"/>
        </a:p>
      </dgm:t>
    </dgm:pt>
    <dgm:pt modelId="{13115854-BD9E-47A5-8A15-F61EB11C09A4}" type="pres">
      <dgm:prSet presAssocID="{F1D36ADD-680B-46F3-9A30-9891299831DE}" presName="hierChild1" presStyleCnt="0">
        <dgm:presLayoutVars>
          <dgm:orgChart val="1"/>
          <dgm:chPref val="1"/>
          <dgm:dir/>
          <dgm:animOne val="branch"/>
          <dgm:animLvl val="lvl"/>
          <dgm:resizeHandles/>
        </dgm:presLayoutVars>
      </dgm:prSet>
      <dgm:spPr/>
      <dgm:t>
        <a:bodyPr/>
        <a:lstStyle/>
        <a:p>
          <a:endParaRPr lang="es-ES"/>
        </a:p>
      </dgm:t>
    </dgm:pt>
    <dgm:pt modelId="{3D6D7B6A-F4CA-411A-8D44-4338C4E82CBD}" type="pres">
      <dgm:prSet presAssocID="{E739C158-6E98-4DC5-9118-3E8628DB9233}" presName="hierRoot1" presStyleCnt="0">
        <dgm:presLayoutVars>
          <dgm:hierBranch val="init"/>
        </dgm:presLayoutVars>
      </dgm:prSet>
      <dgm:spPr/>
    </dgm:pt>
    <dgm:pt modelId="{EC4EA866-542E-4FD8-84DC-B142FD2B0435}" type="pres">
      <dgm:prSet presAssocID="{E739C158-6E98-4DC5-9118-3E8628DB9233}" presName="rootComposite1" presStyleCnt="0"/>
      <dgm:spPr/>
    </dgm:pt>
    <dgm:pt modelId="{B7594C31-B387-4A28-98AE-05F0113459DA}" type="pres">
      <dgm:prSet presAssocID="{E739C158-6E98-4DC5-9118-3E8628DB9233}" presName="rootText1" presStyleLbl="node0" presStyleIdx="0" presStyleCnt="1" custScaleX="324297">
        <dgm:presLayoutVars>
          <dgm:chMax/>
          <dgm:chPref val="3"/>
        </dgm:presLayoutVars>
      </dgm:prSet>
      <dgm:spPr/>
      <dgm:t>
        <a:bodyPr/>
        <a:lstStyle/>
        <a:p>
          <a:endParaRPr lang="es-EC"/>
        </a:p>
      </dgm:t>
    </dgm:pt>
    <dgm:pt modelId="{BE76E4AF-2BA0-4E9C-9617-B3A4BD10337A}" type="pres">
      <dgm:prSet presAssocID="{E739C158-6E98-4DC5-9118-3E8628DB9233}" presName="titleText1" presStyleLbl="fgAcc0" presStyleIdx="0" presStyleCnt="1" custScaleX="147744" custScaleY="236411">
        <dgm:presLayoutVars>
          <dgm:chMax val="0"/>
          <dgm:chPref val="0"/>
        </dgm:presLayoutVars>
      </dgm:prSet>
      <dgm:spPr/>
      <dgm:t>
        <a:bodyPr/>
        <a:lstStyle/>
        <a:p>
          <a:endParaRPr lang="es-EC"/>
        </a:p>
      </dgm:t>
    </dgm:pt>
    <dgm:pt modelId="{C313957B-C775-44C3-9FD6-42569DAF1D2B}" type="pres">
      <dgm:prSet presAssocID="{E739C158-6E98-4DC5-9118-3E8628DB9233}" presName="rootConnector1" presStyleLbl="node1" presStyleIdx="0" presStyleCnt="3"/>
      <dgm:spPr/>
      <dgm:t>
        <a:bodyPr/>
        <a:lstStyle/>
        <a:p>
          <a:endParaRPr lang="es-ES"/>
        </a:p>
      </dgm:t>
    </dgm:pt>
    <dgm:pt modelId="{6A28EAEE-1568-47FD-8AFC-6B9386F1C7D7}" type="pres">
      <dgm:prSet presAssocID="{E739C158-6E98-4DC5-9118-3E8628DB9233}" presName="hierChild2" presStyleCnt="0"/>
      <dgm:spPr/>
    </dgm:pt>
    <dgm:pt modelId="{D4841AA1-7BE3-405A-B43B-CC01CA68EFCE}" type="pres">
      <dgm:prSet presAssocID="{92F0D286-3C6B-43A8-ACEA-71ACDADA1ADD}" presName="Name37" presStyleLbl="parChTrans1D2" presStyleIdx="0" presStyleCnt="4"/>
      <dgm:spPr/>
      <dgm:t>
        <a:bodyPr/>
        <a:lstStyle/>
        <a:p>
          <a:endParaRPr lang="es-ES"/>
        </a:p>
      </dgm:t>
    </dgm:pt>
    <dgm:pt modelId="{D63DC677-E49C-466C-B4E0-8AC8651D58E0}" type="pres">
      <dgm:prSet presAssocID="{A63EC25B-8319-464C-A3FB-B4D5BAC8FD71}" presName="hierRoot2" presStyleCnt="0">
        <dgm:presLayoutVars>
          <dgm:hierBranch val="init"/>
        </dgm:presLayoutVars>
      </dgm:prSet>
      <dgm:spPr/>
    </dgm:pt>
    <dgm:pt modelId="{5FB296BB-D081-4479-92ED-419269E676CA}" type="pres">
      <dgm:prSet presAssocID="{A63EC25B-8319-464C-A3FB-B4D5BAC8FD71}" presName="rootComposite" presStyleCnt="0"/>
      <dgm:spPr/>
    </dgm:pt>
    <dgm:pt modelId="{4E4B67C7-D6DB-432F-8B4C-3E09DA41E4F0}" type="pres">
      <dgm:prSet presAssocID="{A63EC25B-8319-464C-A3FB-B4D5BAC8FD71}" presName="rootText" presStyleLbl="node1" presStyleIdx="0" presStyleCnt="3" custScaleX="143287">
        <dgm:presLayoutVars>
          <dgm:chMax/>
          <dgm:chPref val="3"/>
        </dgm:presLayoutVars>
      </dgm:prSet>
      <dgm:spPr/>
      <dgm:t>
        <a:bodyPr/>
        <a:lstStyle/>
        <a:p>
          <a:endParaRPr lang="es-EC"/>
        </a:p>
      </dgm:t>
    </dgm:pt>
    <dgm:pt modelId="{CD6C30D5-C57C-4172-8CE8-7761B4BDB456}" type="pres">
      <dgm:prSet presAssocID="{A63EC25B-8319-464C-A3FB-B4D5BAC8FD71}" presName="titleText2" presStyleLbl="fgAcc1" presStyleIdx="0" presStyleCnt="3" custFlipVert="1" custFlipHor="1" custScaleX="52905" custScaleY="11839">
        <dgm:presLayoutVars>
          <dgm:chMax val="0"/>
          <dgm:chPref val="0"/>
        </dgm:presLayoutVars>
      </dgm:prSet>
      <dgm:spPr/>
      <dgm:t>
        <a:bodyPr/>
        <a:lstStyle/>
        <a:p>
          <a:endParaRPr lang="es-ES"/>
        </a:p>
      </dgm:t>
    </dgm:pt>
    <dgm:pt modelId="{02C026B4-95D7-49DC-AB78-D9CD0D94D63F}" type="pres">
      <dgm:prSet presAssocID="{A63EC25B-8319-464C-A3FB-B4D5BAC8FD71}" presName="rootConnector" presStyleLbl="node2" presStyleIdx="0" presStyleCnt="0"/>
      <dgm:spPr/>
      <dgm:t>
        <a:bodyPr/>
        <a:lstStyle/>
        <a:p>
          <a:endParaRPr lang="es-ES"/>
        </a:p>
      </dgm:t>
    </dgm:pt>
    <dgm:pt modelId="{5283B5BF-C600-447B-B89A-2A94FB95DD38}" type="pres">
      <dgm:prSet presAssocID="{A63EC25B-8319-464C-A3FB-B4D5BAC8FD71}" presName="hierChild4" presStyleCnt="0"/>
      <dgm:spPr/>
    </dgm:pt>
    <dgm:pt modelId="{F2073CB4-1538-42FA-A56A-B1EB33A57DE8}" type="pres">
      <dgm:prSet presAssocID="{A63EC25B-8319-464C-A3FB-B4D5BAC8FD71}" presName="hierChild5" presStyleCnt="0"/>
      <dgm:spPr/>
    </dgm:pt>
    <dgm:pt modelId="{B6C53251-FFCF-41C8-955D-685970C86496}" type="pres">
      <dgm:prSet presAssocID="{1C4C2099-D2C0-48C2-96CC-66A1771C65D0}" presName="Name37" presStyleLbl="parChTrans1D2" presStyleIdx="1" presStyleCnt="4"/>
      <dgm:spPr/>
      <dgm:t>
        <a:bodyPr/>
        <a:lstStyle/>
        <a:p>
          <a:endParaRPr lang="es-ES"/>
        </a:p>
      </dgm:t>
    </dgm:pt>
    <dgm:pt modelId="{B0B2C07C-AEC5-4933-966D-D5E100C64FF7}" type="pres">
      <dgm:prSet presAssocID="{10748566-42D7-4ADB-BC51-B3C240B59A89}" presName="hierRoot2" presStyleCnt="0">
        <dgm:presLayoutVars>
          <dgm:hierBranch val="init"/>
        </dgm:presLayoutVars>
      </dgm:prSet>
      <dgm:spPr/>
    </dgm:pt>
    <dgm:pt modelId="{BECB0440-B715-4788-BA33-3ED88E4840C9}" type="pres">
      <dgm:prSet presAssocID="{10748566-42D7-4ADB-BC51-B3C240B59A89}" presName="rootComposite" presStyleCnt="0"/>
      <dgm:spPr/>
    </dgm:pt>
    <dgm:pt modelId="{320DD676-26BF-45D6-A36E-92CF1FFE1496}" type="pres">
      <dgm:prSet presAssocID="{10748566-42D7-4ADB-BC51-B3C240B59A89}" presName="rootText" presStyleLbl="node1" presStyleIdx="1" presStyleCnt="3" custScaleX="112983">
        <dgm:presLayoutVars>
          <dgm:chMax/>
          <dgm:chPref val="3"/>
        </dgm:presLayoutVars>
      </dgm:prSet>
      <dgm:spPr/>
      <dgm:t>
        <a:bodyPr/>
        <a:lstStyle/>
        <a:p>
          <a:endParaRPr lang="es-ES"/>
        </a:p>
      </dgm:t>
    </dgm:pt>
    <dgm:pt modelId="{B9CA38C5-DA11-4E14-B435-32AEA2421286}" type="pres">
      <dgm:prSet presAssocID="{10748566-42D7-4ADB-BC51-B3C240B59A89}" presName="titleText2" presStyleLbl="fgAcc1" presStyleIdx="1" presStyleCnt="3" custFlipVert="1" custScaleX="50994" custScaleY="21795">
        <dgm:presLayoutVars>
          <dgm:chMax val="0"/>
          <dgm:chPref val="0"/>
        </dgm:presLayoutVars>
      </dgm:prSet>
      <dgm:spPr/>
      <dgm:t>
        <a:bodyPr/>
        <a:lstStyle/>
        <a:p>
          <a:endParaRPr lang="es-ES"/>
        </a:p>
      </dgm:t>
    </dgm:pt>
    <dgm:pt modelId="{500FBC41-5F6A-4CC4-92A6-1ABC1BA92B03}" type="pres">
      <dgm:prSet presAssocID="{10748566-42D7-4ADB-BC51-B3C240B59A89}" presName="rootConnector" presStyleLbl="node2" presStyleIdx="0" presStyleCnt="0"/>
      <dgm:spPr/>
      <dgm:t>
        <a:bodyPr/>
        <a:lstStyle/>
        <a:p>
          <a:endParaRPr lang="es-ES"/>
        </a:p>
      </dgm:t>
    </dgm:pt>
    <dgm:pt modelId="{6CD2C915-A2E5-458F-8B1C-709D99CD5F82}" type="pres">
      <dgm:prSet presAssocID="{10748566-42D7-4ADB-BC51-B3C240B59A89}" presName="hierChild4" presStyleCnt="0"/>
      <dgm:spPr/>
    </dgm:pt>
    <dgm:pt modelId="{73EACBF8-6477-4BB5-82C8-D4761B5FA59F}" type="pres">
      <dgm:prSet presAssocID="{10748566-42D7-4ADB-BC51-B3C240B59A89}" presName="hierChild5" presStyleCnt="0"/>
      <dgm:spPr/>
    </dgm:pt>
    <dgm:pt modelId="{8881937F-0B4B-4C43-A9A5-D683700AD217}" type="pres">
      <dgm:prSet presAssocID="{F9AF2C17-6AC8-4E50-86D1-2554D4775CB1}" presName="Name37" presStyleLbl="parChTrans1D2" presStyleIdx="2" presStyleCnt="4"/>
      <dgm:spPr/>
      <dgm:t>
        <a:bodyPr/>
        <a:lstStyle/>
        <a:p>
          <a:endParaRPr lang="es-ES"/>
        </a:p>
      </dgm:t>
    </dgm:pt>
    <dgm:pt modelId="{980AB36C-5736-4975-A4BA-6623B046953D}" type="pres">
      <dgm:prSet presAssocID="{F1393885-0FE5-4633-8879-B572012E7578}" presName="hierRoot2" presStyleCnt="0">
        <dgm:presLayoutVars>
          <dgm:hierBranch val="init"/>
        </dgm:presLayoutVars>
      </dgm:prSet>
      <dgm:spPr/>
    </dgm:pt>
    <dgm:pt modelId="{3027C903-C05A-41C7-A3A4-1DD0C630D161}" type="pres">
      <dgm:prSet presAssocID="{F1393885-0FE5-4633-8879-B572012E7578}" presName="rootComposite" presStyleCnt="0"/>
      <dgm:spPr/>
    </dgm:pt>
    <dgm:pt modelId="{FA64B4E7-7FF2-4EFE-9AED-CC644DB93C08}" type="pres">
      <dgm:prSet presAssocID="{F1393885-0FE5-4633-8879-B572012E7578}" presName="rootText" presStyleLbl="node1" presStyleIdx="2" presStyleCnt="3">
        <dgm:presLayoutVars>
          <dgm:chMax/>
          <dgm:chPref val="3"/>
        </dgm:presLayoutVars>
      </dgm:prSet>
      <dgm:spPr/>
      <dgm:t>
        <a:bodyPr/>
        <a:lstStyle/>
        <a:p>
          <a:endParaRPr lang="es-ES"/>
        </a:p>
      </dgm:t>
    </dgm:pt>
    <dgm:pt modelId="{8046C782-1D92-482A-AE49-EE99E6E46E51}" type="pres">
      <dgm:prSet presAssocID="{F1393885-0FE5-4633-8879-B572012E7578}" presName="titleText2" presStyleLbl="fgAcc1" presStyleIdx="2" presStyleCnt="3" custFlipVert="1" custScaleX="32173" custScaleY="16025">
        <dgm:presLayoutVars>
          <dgm:chMax val="0"/>
          <dgm:chPref val="0"/>
        </dgm:presLayoutVars>
      </dgm:prSet>
      <dgm:spPr/>
      <dgm:t>
        <a:bodyPr/>
        <a:lstStyle/>
        <a:p>
          <a:endParaRPr lang="es-ES"/>
        </a:p>
      </dgm:t>
    </dgm:pt>
    <dgm:pt modelId="{DAA1E79A-2CD5-41C2-BF96-8CD81F2AA550}" type="pres">
      <dgm:prSet presAssocID="{F1393885-0FE5-4633-8879-B572012E7578}" presName="rootConnector" presStyleLbl="node2" presStyleIdx="0" presStyleCnt="0"/>
      <dgm:spPr/>
      <dgm:t>
        <a:bodyPr/>
        <a:lstStyle/>
        <a:p>
          <a:endParaRPr lang="es-ES"/>
        </a:p>
      </dgm:t>
    </dgm:pt>
    <dgm:pt modelId="{BD8F4867-48BC-4521-AE8E-565A07B2DE39}" type="pres">
      <dgm:prSet presAssocID="{F1393885-0FE5-4633-8879-B572012E7578}" presName="hierChild4" presStyleCnt="0"/>
      <dgm:spPr/>
    </dgm:pt>
    <dgm:pt modelId="{21D66584-85E3-4E73-9A50-A122CE2CD345}" type="pres">
      <dgm:prSet presAssocID="{F1393885-0FE5-4633-8879-B572012E7578}" presName="hierChild5" presStyleCnt="0"/>
      <dgm:spPr/>
    </dgm:pt>
    <dgm:pt modelId="{2E2F5D49-3C39-4397-97BC-4D5568271D21}" type="pres">
      <dgm:prSet presAssocID="{E739C158-6E98-4DC5-9118-3E8628DB9233}" presName="hierChild3" presStyleCnt="0"/>
      <dgm:spPr/>
    </dgm:pt>
    <dgm:pt modelId="{7DD24503-D759-42CF-AB76-BF15E50D729F}" type="pres">
      <dgm:prSet presAssocID="{6298BD71-F83E-4B4C-9A07-A255F3CB3C87}" presName="Name96" presStyleLbl="parChTrans1D2" presStyleIdx="3" presStyleCnt="4"/>
      <dgm:spPr/>
      <dgm:t>
        <a:bodyPr/>
        <a:lstStyle/>
        <a:p>
          <a:endParaRPr lang="es-ES"/>
        </a:p>
      </dgm:t>
    </dgm:pt>
    <dgm:pt modelId="{0D3B1823-E10D-4920-B5C5-50A43354E3AD}" type="pres">
      <dgm:prSet presAssocID="{1D5741C4-7366-41E6-A55D-9D9769634A04}" presName="hierRoot3" presStyleCnt="0">
        <dgm:presLayoutVars>
          <dgm:hierBranch val="init"/>
        </dgm:presLayoutVars>
      </dgm:prSet>
      <dgm:spPr/>
    </dgm:pt>
    <dgm:pt modelId="{177A7551-91F7-4D93-9B91-0264BC862F59}" type="pres">
      <dgm:prSet presAssocID="{1D5741C4-7366-41E6-A55D-9D9769634A04}" presName="rootComposite3" presStyleCnt="0"/>
      <dgm:spPr/>
    </dgm:pt>
    <dgm:pt modelId="{B4643747-F7A4-461B-AD92-4C1D48488ADA}" type="pres">
      <dgm:prSet presAssocID="{1D5741C4-7366-41E6-A55D-9D9769634A04}" presName="rootText3" presStyleLbl="asst1" presStyleIdx="0" presStyleCnt="1" custScaleX="140872">
        <dgm:presLayoutVars>
          <dgm:chPref val="3"/>
        </dgm:presLayoutVars>
      </dgm:prSet>
      <dgm:spPr/>
      <dgm:t>
        <a:bodyPr/>
        <a:lstStyle/>
        <a:p>
          <a:endParaRPr lang="es-EC"/>
        </a:p>
      </dgm:t>
    </dgm:pt>
    <dgm:pt modelId="{3C3FE70B-67B2-481B-9970-0B0E7BF6E8CE}" type="pres">
      <dgm:prSet presAssocID="{1D5741C4-7366-41E6-A55D-9D9769634A04}" presName="titleText3" presStyleLbl="fgAcc2" presStyleIdx="0" presStyleCnt="1" custScaleY="18771">
        <dgm:presLayoutVars>
          <dgm:chMax val="0"/>
          <dgm:chPref val="0"/>
        </dgm:presLayoutVars>
      </dgm:prSet>
      <dgm:spPr/>
      <dgm:t>
        <a:bodyPr/>
        <a:lstStyle/>
        <a:p>
          <a:endParaRPr lang="es-ES"/>
        </a:p>
      </dgm:t>
    </dgm:pt>
    <dgm:pt modelId="{6DB1468A-85C0-439F-9A6E-F8924DB414C0}" type="pres">
      <dgm:prSet presAssocID="{1D5741C4-7366-41E6-A55D-9D9769634A04}" presName="rootConnector3" presStyleLbl="asst1" presStyleIdx="0" presStyleCnt="1"/>
      <dgm:spPr/>
      <dgm:t>
        <a:bodyPr/>
        <a:lstStyle/>
        <a:p>
          <a:endParaRPr lang="es-ES"/>
        </a:p>
      </dgm:t>
    </dgm:pt>
    <dgm:pt modelId="{F8EAD3EE-74DB-42D7-944B-5F4F2215BE2E}" type="pres">
      <dgm:prSet presAssocID="{1D5741C4-7366-41E6-A55D-9D9769634A04}" presName="hierChild6" presStyleCnt="0"/>
      <dgm:spPr/>
    </dgm:pt>
    <dgm:pt modelId="{A7DB0D53-F4F4-4EA5-A136-93A832D948CA}" type="pres">
      <dgm:prSet presAssocID="{1D5741C4-7366-41E6-A55D-9D9769634A04}" presName="hierChild7" presStyleCnt="0"/>
      <dgm:spPr/>
    </dgm:pt>
  </dgm:ptLst>
  <dgm:cxnLst>
    <dgm:cxn modelId="{14A4C8F1-7643-4C4E-AFF5-0D633EDA6CA6}" type="presOf" srcId="{1C4C2099-D2C0-48C2-96CC-66A1771C65D0}" destId="{B6C53251-FFCF-41C8-955D-685970C86496}" srcOrd="0" destOrd="0" presId="urn:microsoft.com/office/officeart/2008/layout/NameandTitleOrganizationalChart"/>
    <dgm:cxn modelId="{FE4CEC4E-A2E0-4F05-BE39-851EAF4D81EB}" type="presOf" srcId="{F9AF2C17-6AC8-4E50-86D1-2554D4775CB1}" destId="{8881937F-0B4B-4C43-A9A5-D683700AD217}" srcOrd="0" destOrd="0" presId="urn:microsoft.com/office/officeart/2008/layout/NameandTitleOrganizationalChart"/>
    <dgm:cxn modelId="{543F26EC-B4B9-412E-BDAD-DF977F135E85}" type="presOf" srcId="{E739C158-6E98-4DC5-9118-3E8628DB9233}" destId="{B7594C31-B387-4A28-98AE-05F0113459DA}" srcOrd="0" destOrd="0" presId="urn:microsoft.com/office/officeart/2008/layout/NameandTitleOrganizationalChart"/>
    <dgm:cxn modelId="{4DE91EE5-18DC-43D7-BFCA-4A5951A0B2F4}" type="presOf" srcId="{F1D36ADD-680B-46F3-9A30-9891299831DE}" destId="{13115854-BD9E-47A5-8A15-F61EB11C09A4}" srcOrd="0" destOrd="0" presId="urn:microsoft.com/office/officeart/2008/layout/NameandTitleOrganizationalChart"/>
    <dgm:cxn modelId="{4D3D890C-8D41-471C-97C1-D777576F1A13}" type="presOf" srcId="{0118EDBA-1695-43EC-AA9C-5C4A83A5AEBD}" destId="{BE76E4AF-2BA0-4E9C-9617-B3A4BD10337A}" srcOrd="0" destOrd="0" presId="urn:microsoft.com/office/officeart/2008/layout/NameandTitleOrganizationalChart"/>
    <dgm:cxn modelId="{6BFF246A-B6E8-4484-B710-02D99447508D}" type="presOf" srcId="{9CC51919-5D63-40AC-B977-53770671054F}" destId="{3C3FE70B-67B2-481B-9970-0B0E7BF6E8CE}" srcOrd="0" destOrd="0" presId="urn:microsoft.com/office/officeart/2008/layout/NameandTitleOrganizationalChart"/>
    <dgm:cxn modelId="{474CBFD5-FE9B-4689-9BDF-BBD46A0E9352}" type="presOf" srcId="{E739C158-6E98-4DC5-9118-3E8628DB9233}" destId="{C313957B-C775-44C3-9FD6-42569DAF1D2B}" srcOrd="1" destOrd="0" presId="urn:microsoft.com/office/officeart/2008/layout/NameandTitleOrganizationalChart"/>
    <dgm:cxn modelId="{E401EE4B-BEC7-43CB-BC0B-451DA9EA96F9}" type="presOf" srcId="{1D5741C4-7366-41E6-A55D-9D9769634A04}" destId="{B4643747-F7A4-461B-AD92-4C1D48488ADA}" srcOrd="0" destOrd="0" presId="urn:microsoft.com/office/officeart/2008/layout/NameandTitleOrganizationalChart"/>
    <dgm:cxn modelId="{0479EF83-C71D-4CE9-AEE0-62918E005D9B}" type="presOf" srcId="{6AA26F7D-ABC8-4789-B78C-172CCFCE511E}" destId="{CD6C30D5-C57C-4172-8CE8-7761B4BDB456}" srcOrd="0" destOrd="0" presId="urn:microsoft.com/office/officeart/2008/layout/NameandTitleOrganizationalChart"/>
    <dgm:cxn modelId="{6C6881B0-C04D-4288-B67D-590944F52F1A}" type="presOf" srcId="{A63EC25B-8319-464C-A3FB-B4D5BAC8FD71}" destId="{02C026B4-95D7-49DC-AB78-D9CD0D94D63F}" srcOrd="1" destOrd="0" presId="urn:microsoft.com/office/officeart/2008/layout/NameandTitleOrganizationalChart"/>
    <dgm:cxn modelId="{4382600C-7E6F-4E43-9E2B-188FCCC90182}" type="presOf" srcId="{F1393885-0FE5-4633-8879-B572012E7578}" destId="{FA64B4E7-7FF2-4EFE-9AED-CC644DB93C08}" srcOrd="0" destOrd="0" presId="urn:microsoft.com/office/officeart/2008/layout/NameandTitleOrganizationalChart"/>
    <dgm:cxn modelId="{1773CBAD-BBC9-428B-92B1-F0EADC462269}" type="presOf" srcId="{10748566-42D7-4ADB-BC51-B3C240B59A89}" destId="{500FBC41-5F6A-4CC4-92A6-1ABC1BA92B03}" srcOrd="1" destOrd="0" presId="urn:microsoft.com/office/officeart/2008/layout/NameandTitleOrganizationalChart"/>
    <dgm:cxn modelId="{C5A84959-CADE-4443-BE85-DD3C99D6FC2C}" srcId="{E739C158-6E98-4DC5-9118-3E8628DB9233}" destId="{10748566-42D7-4ADB-BC51-B3C240B59A89}" srcOrd="2" destOrd="0" parTransId="{1C4C2099-D2C0-48C2-96CC-66A1771C65D0}" sibTransId="{3C957212-2E7A-45A4-AADB-D3FAB000B5DA}"/>
    <dgm:cxn modelId="{CD81E4CA-39AB-4EB2-8DDF-6F7016703382}" type="presOf" srcId="{F1393885-0FE5-4633-8879-B572012E7578}" destId="{DAA1E79A-2CD5-41C2-BF96-8CD81F2AA550}" srcOrd="1" destOrd="0" presId="urn:microsoft.com/office/officeart/2008/layout/NameandTitleOrganizationalChart"/>
    <dgm:cxn modelId="{E09961DA-9594-4894-9BD4-BF9D92083410}" type="presOf" srcId="{3C957212-2E7A-45A4-AADB-D3FAB000B5DA}" destId="{B9CA38C5-DA11-4E14-B435-32AEA2421286}" srcOrd="0" destOrd="0" presId="urn:microsoft.com/office/officeart/2008/layout/NameandTitleOrganizationalChart"/>
    <dgm:cxn modelId="{1970D3C4-9D42-40BF-99B9-E48A36B2E97E}" srcId="{F1D36ADD-680B-46F3-9A30-9891299831DE}" destId="{E739C158-6E98-4DC5-9118-3E8628DB9233}" srcOrd="0" destOrd="0" parTransId="{7E37A828-C648-4D9C-ABF3-4901B07E8A25}" sibTransId="{0118EDBA-1695-43EC-AA9C-5C4A83A5AEBD}"/>
    <dgm:cxn modelId="{5941FEB5-FC88-46A9-9C70-D6BEB52BFB3C}" type="presOf" srcId="{6C476AD7-1914-47E0-8F2C-E513849AA1C0}" destId="{8046C782-1D92-482A-AE49-EE99E6E46E51}" srcOrd="0" destOrd="0" presId="urn:microsoft.com/office/officeart/2008/layout/NameandTitleOrganizationalChart"/>
    <dgm:cxn modelId="{2EB570DF-A46C-4EB7-9AC3-D1B3EE13B579}" type="presOf" srcId="{92F0D286-3C6B-43A8-ACEA-71ACDADA1ADD}" destId="{D4841AA1-7BE3-405A-B43B-CC01CA68EFCE}" srcOrd="0" destOrd="0" presId="urn:microsoft.com/office/officeart/2008/layout/NameandTitleOrganizationalChart"/>
    <dgm:cxn modelId="{5CDC1802-A97F-45C2-8B96-1DC6B63E66AD}" type="presOf" srcId="{A63EC25B-8319-464C-A3FB-B4D5BAC8FD71}" destId="{4E4B67C7-D6DB-432F-8B4C-3E09DA41E4F0}" srcOrd="0" destOrd="0" presId="urn:microsoft.com/office/officeart/2008/layout/NameandTitleOrganizationalChart"/>
    <dgm:cxn modelId="{A9834B09-7EC3-4D67-8B88-7AED0544CCDB}" type="presOf" srcId="{10748566-42D7-4ADB-BC51-B3C240B59A89}" destId="{320DD676-26BF-45D6-A36E-92CF1FFE1496}" srcOrd="0" destOrd="0" presId="urn:microsoft.com/office/officeart/2008/layout/NameandTitleOrganizationalChart"/>
    <dgm:cxn modelId="{D84B37FC-E91E-40BE-8E55-0E746EE16E8B}" srcId="{E739C158-6E98-4DC5-9118-3E8628DB9233}" destId="{F1393885-0FE5-4633-8879-B572012E7578}" srcOrd="3" destOrd="0" parTransId="{F9AF2C17-6AC8-4E50-86D1-2554D4775CB1}" sibTransId="{6C476AD7-1914-47E0-8F2C-E513849AA1C0}"/>
    <dgm:cxn modelId="{7C3B7DFB-4747-4700-B868-B028AEE9EAEF}" srcId="{E739C158-6E98-4DC5-9118-3E8628DB9233}" destId="{A63EC25B-8319-464C-A3FB-B4D5BAC8FD71}" srcOrd="1" destOrd="0" parTransId="{92F0D286-3C6B-43A8-ACEA-71ACDADA1ADD}" sibTransId="{6AA26F7D-ABC8-4789-B78C-172CCFCE511E}"/>
    <dgm:cxn modelId="{7D6CC4BC-7221-43D0-81C8-53BBA07C333C}" type="presOf" srcId="{1D5741C4-7366-41E6-A55D-9D9769634A04}" destId="{6DB1468A-85C0-439F-9A6E-F8924DB414C0}" srcOrd="1" destOrd="0" presId="urn:microsoft.com/office/officeart/2008/layout/NameandTitleOrganizationalChart"/>
    <dgm:cxn modelId="{6A803061-90A4-4734-9100-993447D50F52}" srcId="{E739C158-6E98-4DC5-9118-3E8628DB9233}" destId="{1D5741C4-7366-41E6-A55D-9D9769634A04}" srcOrd="0" destOrd="0" parTransId="{6298BD71-F83E-4B4C-9A07-A255F3CB3C87}" sibTransId="{9CC51919-5D63-40AC-B977-53770671054F}"/>
    <dgm:cxn modelId="{5E4B24B3-AFB1-421E-B749-A689967190F3}" type="presOf" srcId="{6298BD71-F83E-4B4C-9A07-A255F3CB3C87}" destId="{7DD24503-D759-42CF-AB76-BF15E50D729F}" srcOrd="0" destOrd="0" presId="urn:microsoft.com/office/officeart/2008/layout/NameandTitleOrganizationalChart"/>
    <dgm:cxn modelId="{40E15480-FCBD-436C-9BC1-8BA9EDF8BD1C}" type="presParOf" srcId="{13115854-BD9E-47A5-8A15-F61EB11C09A4}" destId="{3D6D7B6A-F4CA-411A-8D44-4338C4E82CBD}" srcOrd="0" destOrd="0" presId="urn:microsoft.com/office/officeart/2008/layout/NameandTitleOrganizationalChart"/>
    <dgm:cxn modelId="{25A8639A-A59D-4192-815E-6A461B5CFD28}" type="presParOf" srcId="{3D6D7B6A-F4CA-411A-8D44-4338C4E82CBD}" destId="{EC4EA866-542E-4FD8-84DC-B142FD2B0435}" srcOrd="0" destOrd="0" presId="urn:microsoft.com/office/officeart/2008/layout/NameandTitleOrganizationalChart"/>
    <dgm:cxn modelId="{D048FF0D-091C-49EF-BED3-D37C9923BEAC}" type="presParOf" srcId="{EC4EA866-542E-4FD8-84DC-B142FD2B0435}" destId="{B7594C31-B387-4A28-98AE-05F0113459DA}" srcOrd="0" destOrd="0" presId="urn:microsoft.com/office/officeart/2008/layout/NameandTitleOrganizationalChart"/>
    <dgm:cxn modelId="{BAECE7CD-8178-425B-A52B-330B056009A0}" type="presParOf" srcId="{EC4EA866-542E-4FD8-84DC-B142FD2B0435}" destId="{BE76E4AF-2BA0-4E9C-9617-B3A4BD10337A}" srcOrd="1" destOrd="0" presId="urn:microsoft.com/office/officeart/2008/layout/NameandTitleOrganizationalChart"/>
    <dgm:cxn modelId="{5FEA63DD-C997-4BDA-A058-DA0F4D5F364D}" type="presParOf" srcId="{EC4EA866-542E-4FD8-84DC-B142FD2B0435}" destId="{C313957B-C775-44C3-9FD6-42569DAF1D2B}" srcOrd="2" destOrd="0" presId="urn:microsoft.com/office/officeart/2008/layout/NameandTitleOrganizationalChart"/>
    <dgm:cxn modelId="{52D90CBD-E87B-48A3-A5DF-6715A40A2A70}" type="presParOf" srcId="{3D6D7B6A-F4CA-411A-8D44-4338C4E82CBD}" destId="{6A28EAEE-1568-47FD-8AFC-6B9386F1C7D7}" srcOrd="1" destOrd="0" presId="urn:microsoft.com/office/officeart/2008/layout/NameandTitleOrganizationalChart"/>
    <dgm:cxn modelId="{00DF4AFD-85F3-4006-A557-88878313AF4D}" type="presParOf" srcId="{6A28EAEE-1568-47FD-8AFC-6B9386F1C7D7}" destId="{D4841AA1-7BE3-405A-B43B-CC01CA68EFCE}" srcOrd="0" destOrd="0" presId="urn:microsoft.com/office/officeart/2008/layout/NameandTitleOrganizationalChart"/>
    <dgm:cxn modelId="{963975F8-87DA-4E0F-96E4-2F69E01E95AA}" type="presParOf" srcId="{6A28EAEE-1568-47FD-8AFC-6B9386F1C7D7}" destId="{D63DC677-E49C-466C-B4E0-8AC8651D58E0}" srcOrd="1" destOrd="0" presId="urn:microsoft.com/office/officeart/2008/layout/NameandTitleOrganizationalChart"/>
    <dgm:cxn modelId="{B1AACB63-2D33-4431-BF1F-41B02B04CFB6}" type="presParOf" srcId="{D63DC677-E49C-466C-B4E0-8AC8651D58E0}" destId="{5FB296BB-D081-4479-92ED-419269E676CA}" srcOrd="0" destOrd="0" presId="urn:microsoft.com/office/officeart/2008/layout/NameandTitleOrganizationalChart"/>
    <dgm:cxn modelId="{1C418D00-8EEB-442C-847A-7F4E8D16AD29}" type="presParOf" srcId="{5FB296BB-D081-4479-92ED-419269E676CA}" destId="{4E4B67C7-D6DB-432F-8B4C-3E09DA41E4F0}" srcOrd="0" destOrd="0" presId="urn:microsoft.com/office/officeart/2008/layout/NameandTitleOrganizationalChart"/>
    <dgm:cxn modelId="{4D6BB937-4DE7-407B-9B54-8EB5CFDC2521}" type="presParOf" srcId="{5FB296BB-D081-4479-92ED-419269E676CA}" destId="{CD6C30D5-C57C-4172-8CE8-7761B4BDB456}" srcOrd="1" destOrd="0" presId="urn:microsoft.com/office/officeart/2008/layout/NameandTitleOrganizationalChart"/>
    <dgm:cxn modelId="{F5B5D9A1-073E-42D8-ADF5-E98B48563C8E}" type="presParOf" srcId="{5FB296BB-D081-4479-92ED-419269E676CA}" destId="{02C026B4-95D7-49DC-AB78-D9CD0D94D63F}" srcOrd="2" destOrd="0" presId="urn:microsoft.com/office/officeart/2008/layout/NameandTitleOrganizationalChart"/>
    <dgm:cxn modelId="{A0F2E696-373D-400D-ACE7-C6AE6F99DDEA}" type="presParOf" srcId="{D63DC677-E49C-466C-B4E0-8AC8651D58E0}" destId="{5283B5BF-C600-447B-B89A-2A94FB95DD38}" srcOrd="1" destOrd="0" presId="urn:microsoft.com/office/officeart/2008/layout/NameandTitleOrganizationalChart"/>
    <dgm:cxn modelId="{2A218351-BAA4-4DF2-B581-0DA9073C2260}" type="presParOf" srcId="{D63DC677-E49C-466C-B4E0-8AC8651D58E0}" destId="{F2073CB4-1538-42FA-A56A-B1EB33A57DE8}" srcOrd="2" destOrd="0" presId="urn:microsoft.com/office/officeart/2008/layout/NameandTitleOrganizationalChart"/>
    <dgm:cxn modelId="{306D31FE-AEF4-4736-993F-13E42AA0CEEC}" type="presParOf" srcId="{6A28EAEE-1568-47FD-8AFC-6B9386F1C7D7}" destId="{B6C53251-FFCF-41C8-955D-685970C86496}" srcOrd="2" destOrd="0" presId="urn:microsoft.com/office/officeart/2008/layout/NameandTitleOrganizationalChart"/>
    <dgm:cxn modelId="{13A50CB8-12E2-469E-9796-320EF6A86166}" type="presParOf" srcId="{6A28EAEE-1568-47FD-8AFC-6B9386F1C7D7}" destId="{B0B2C07C-AEC5-4933-966D-D5E100C64FF7}" srcOrd="3" destOrd="0" presId="urn:microsoft.com/office/officeart/2008/layout/NameandTitleOrganizationalChart"/>
    <dgm:cxn modelId="{B471D90A-AC4A-494D-A710-84580BBC7525}" type="presParOf" srcId="{B0B2C07C-AEC5-4933-966D-D5E100C64FF7}" destId="{BECB0440-B715-4788-BA33-3ED88E4840C9}" srcOrd="0" destOrd="0" presId="urn:microsoft.com/office/officeart/2008/layout/NameandTitleOrganizationalChart"/>
    <dgm:cxn modelId="{D196C473-1D64-46EF-84BE-BD2E3EEE0923}" type="presParOf" srcId="{BECB0440-B715-4788-BA33-3ED88E4840C9}" destId="{320DD676-26BF-45D6-A36E-92CF1FFE1496}" srcOrd="0" destOrd="0" presId="urn:microsoft.com/office/officeart/2008/layout/NameandTitleOrganizationalChart"/>
    <dgm:cxn modelId="{1719D572-4A8A-4B22-9BD6-C91F3522736F}" type="presParOf" srcId="{BECB0440-B715-4788-BA33-3ED88E4840C9}" destId="{B9CA38C5-DA11-4E14-B435-32AEA2421286}" srcOrd="1" destOrd="0" presId="urn:microsoft.com/office/officeart/2008/layout/NameandTitleOrganizationalChart"/>
    <dgm:cxn modelId="{E465577D-269B-437E-8902-AEA8B51E395A}" type="presParOf" srcId="{BECB0440-B715-4788-BA33-3ED88E4840C9}" destId="{500FBC41-5F6A-4CC4-92A6-1ABC1BA92B03}" srcOrd="2" destOrd="0" presId="urn:microsoft.com/office/officeart/2008/layout/NameandTitleOrganizationalChart"/>
    <dgm:cxn modelId="{041EAFDB-BA2D-4A21-BDEB-F5CA3F9B7E03}" type="presParOf" srcId="{B0B2C07C-AEC5-4933-966D-D5E100C64FF7}" destId="{6CD2C915-A2E5-458F-8B1C-709D99CD5F82}" srcOrd="1" destOrd="0" presId="urn:microsoft.com/office/officeart/2008/layout/NameandTitleOrganizationalChart"/>
    <dgm:cxn modelId="{6C64F37B-6D9F-4CFA-9B1E-A61BCEB71820}" type="presParOf" srcId="{B0B2C07C-AEC5-4933-966D-D5E100C64FF7}" destId="{73EACBF8-6477-4BB5-82C8-D4761B5FA59F}" srcOrd="2" destOrd="0" presId="urn:microsoft.com/office/officeart/2008/layout/NameandTitleOrganizationalChart"/>
    <dgm:cxn modelId="{8742FCD5-405F-4F6E-8630-12E689E5DE56}" type="presParOf" srcId="{6A28EAEE-1568-47FD-8AFC-6B9386F1C7D7}" destId="{8881937F-0B4B-4C43-A9A5-D683700AD217}" srcOrd="4" destOrd="0" presId="urn:microsoft.com/office/officeart/2008/layout/NameandTitleOrganizationalChart"/>
    <dgm:cxn modelId="{D6438F56-8189-4DC3-91FF-99D5F46CAE89}" type="presParOf" srcId="{6A28EAEE-1568-47FD-8AFC-6B9386F1C7D7}" destId="{980AB36C-5736-4975-A4BA-6623B046953D}" srcOrd="5" destOrd="0" presId="urn:microsoft.com/office/officeart/2008/layout/NameandTitleOrganizationalChart"/>
    <dgm:cxn modelId="{6808D64E-8FC8-4AAC-AF4B-F8F549AAAE3A}" type="presParOf" srcId="{980AB36C-5736-4975-A4BA-6623B046953D}" destId="{3027C903-C05A-41C7-A3A4-1DD0C630D161}" srcOrd="0" destOrd="0" presId="urn:microsoft.com/office/officeart/2008/layout/NameandTitleOrganizationalChart"/>
    <dgm:cxn modelId="{DD0BDD74-C587-4240-A153-DEC61026B7C8}" type="presParOf" srcId="{3027C903-C05A-41C7-A3A4-1DD0C630D161}" destId="{FA64B4E7-7FF2-4EFE-9AED-CC644DB93C08}" srcOrd="0" destOrd="0" presId="urn:microsoft.com/office/officeart/2008/layout/NameandTitleOrganizationalChart"/>
    <dgm:cxn modelId="{1F6BC5DD-9A10-49E1-A04D-D4C7F7575C0F}" type="presParOf" srcId="{3027C903-C05A-41C7-A3A4-1DD0C630D161}" destId="{8046C782-1D92-482A-AE49-EE99E6E46E51}" srcOrd="1" destOrd="0" presId="urn:microsoft.com/office/officeart/2008/layout/NameandTitleOrganizationalChart"/>
    <dgm:cxn modelId="{EAE0CBD7-6D7A-4515-8224-4CEA3DC5B54A}" type="presParOf" srcId="{3027C903-C05A-41C7-A3A4-1DD0C630D161}" destId="{DAA1E79A-2CD5-41C2-BF96-8CD81F2AA550}" srcOrd="2" destOrd="0" presId="urn:microsoft.com/office/officeart/2008/layout/NameandTitleOrganizationalChart"/>
    <dgm:cxn modelId="{083C161B-4E02-4E60-9CEE-53153BE4B9EA}" type="presParOf" srcId="{980AB36C-5736-4975-A4BA-6623B046953D}" destId="{BD8F4867-48BC-4521-AE8E-565A07B2DE39}" srcOrd="1" destOrd="0" presId="urn:microsoft.com/office/officeart/2008/layout/NameandTitleOrganizationalChart"/>
    <dgm:cxn modelId="{2FD5B393-9C6A-45A0-8683-74C7443E5132}" type="presParOf" srcId="{980AB36C-5736-4975-A4BA-6623B046953D}" destId="{21D66584-85E3-4E73-9A50-A122CE2CD345}" srcOrd="2" destOrd="0" presId="urn:microsoft.com/office/officeart/2008/layout/NameandTitleOrganizationalChart"/>
    <dgm:cxn modelId="{C5DF1FFC-B579-4323-A484-6B4FBCF48512}" type="presParOf" srcId="{3D6D7B6A-F4CA-411A-8D44-4338C4E82CBD}" destId="{2E2F5D49-3C39-4397-97BC-4D5568271D21}" srcOrd="2" destOrd="0" presId="urn:microsoft.com/office/officeart/2008/layout/NameandTitleOrganizationalChart"/>
    <dgm:cxn modelId="{728CDF19-82D5-44B3-AD42-A5099A57E3EE}" type="presParOf" srcId="{2E2F5D49-3C39-4397-97BC-4D5568271D21}" destId="{7DD24503-D759-42CF-AB76-BF15E50D729F}" srcOrd="0" destOrd="0" presId="urn:microsoft.com/office/officeart/2008/layout/NameandTitleOrganizationalChart"/>
    <dgm:cxn modelId="{520DE5ED-2389-4477-A8A1-57E71F7C8234}" type="presParOf" srcId="{2E2F5D49-3C39-4397-97BC-4D5568271D21}" destId="{0D3B1823-E10D-4920-B5C5-50A43354E3AD}" srcOrd="1" destOrd="0" presId="urn:microsoft.com/office/officeart/2008/layout/NameandTitleOrganizationalChart"/>
    <dgm:cxn modelId="{9CFB8E73-7FC2-4CA9-93F4-8F05A02D4EF4}" type="presParOf" srcId="{0D3B1823-E10D-4920-B5C5-50A43354E3AD}" destId="{177A7551-91F7-4D93-9B91-0264BC862F59}" srcOrd="0" destOrd="0" presId="urn:microsoft.com/office/officeart/2008/layout/NameandTitleOrganizationalChart"/>
    <dgm:cxn modelId="{FD06D4C2-B964-42A8-AAE1-D27E1E2E1F8D}" type="presParOf" srcId="{177A7551-91F7-4D93-9B91-0264BC862F59}" destId="{B4643747-F7A4-461B-AD92-4C1D48488ADA}" srcOrd="0" destOrd="0" presId="urn:microsoft.com/office/officeart/2008/layout/NameandTitleOrganizationalChart"/>
    <dgm:cxn modelId="{D51BF21B-D4E0-4EC6-8821-45A90BB93D79}" type="presParOf" srcId="{177A7551-91F7-4D93-9B91-0264BC862F59}" destId="{3C3FE70B-67B2-481B-9970-0B0E7BF6E8CE}" srcOrd="1" destOrd="0" presId="urn:microsoft.com/office/officeart/2008/layout/NameandTitleOrganizationalChart"/>
    <dgm:cxn modelId="{3C2562DF-F7BE-40BC-9051-058CEE408D1F}" type="presParOf" srcId="{177A7551-91F7-4D93-9B91-0264BC862F59}" destId="{6DB1468A-85C0-439F-9A6E-F8924DB414C0}" srcOrd="2" destOrd="0" presId="urn:microsoft.com/office/officeart/2008/layout/NameandTitleOrganizationalChart"/>
    <dgm:cxn modelId="{CE5C032F-F074-473B-B419-861842804223}" type="presParOf" srcId="{0D3B1823-E10D-4920-B5C5-50A43354E3AD}" destId="{F8EAD3EE-74DB-42D7-944B-5F4F2215BE2E}" srcOrd="1" destOrd="0" presId="urn:microsoft.com/office/officeart/2008/layout/NameandTitleOrganizationalChart"/>
    <dgm:cxn modelId="{4C327802-E7DF-4A0F-ABBF-7FF6431FB3E5}" type="presParOf" srcId="{0D3B1823-E10D-4920-B5C5-50A43354E3AD}" destId="{A7DB0D53-F4F4-4EA5-A136-93A832D948CA}" srcOrd="2" destOrd="0" presId="urn:microsoft.com/office/officeart/2008/layout/NameandTitleOrganizationalChart"/>
  </dgm:cxnLst>
  <dgm:bg/>
  <dgm:whole/>
</dgm:dataModel>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B4B54A2C-0EC5-4192-910D-D9A12DBCCF3D}" type="datetimeFigureOut">
              <a:rPr lang="es-EC" smtClean="0"/>
              <a:pPr/>
              <a:t>19/05/2015</a:t>
            </a:fld>
            <a:endParaRPr lang="es-EC"/>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C"/>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32854B46-35F7-49A3-AD39-22FBD015BEB1}" type="slidenum">
              <a:rPr lang="es-EC" smtClean="0"/>
              <a:pPr/>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4B54A2C-0EC5-4192-910D-D9A12DBCCF3D}" type="datetimeFigureOut">
              <a:rPr lang="es-EC" smtClean="0"/>
              <a:pPr/>
              <a:t>19/05/2015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2854B46-35F7-49A3-AD39-22FBD015BEB1}" type="slidenum">
              <a:rPr lang="es-EC" smtClean="0"/>
              <a:pPr/>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4B54A2C-0EC5-4192-910D-D9A12DBCCF3D}" type="datetimeFigureOut">
              <a:rPr lang="es-EC" smtClean="0"/>
              <a:pPr/>
              <a:t>19/05/2015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2854B46-35F7-49A3-AD39-22FBD015BEB1}" type="slidenum">
              <a:rPr lang="es-EC" smtClean="0"/>
              <a:pPr/>
              <a:t>‹Nº›</a:t>
            </a:fld>
            <a:endParaRPr lang="es-EC"/>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B4B54A2C-0EC5-4192-910D-D9A12DBCCF3D}" type="datetimeFigureOut">
              <a:rPr lang="es-EC" smtClean="0"/>
              <a:pPr/>
              <a:t>19/05/2015</a:t>
            </a:fld>
            <a:endParaRPr lang="es-EC"/>
          </a:p>
        </p:txBody>
      </p:sp>
      <p:sp>
        <p:nvSpPr>
          <p:cNvPr id="9" name="8 Marcador de número de diapositiva"/>
          <p:cNvSpPr>
            <a:spLocks noGrp="1"/>
          </p:cNvSpPr>
          <p:nvPr>
            <p:ph type="sldNum" sz="quarter" idx="15"/>
          </p:nvPr>
        </p:nvSpPr>
        <p:spPr/>
        <p:txBody>
          <a:bodyPr rtlCol="0"/>
          <a:lstStyle/>
          <a:p>
            <a:fld id="{32854B46-35F7-49A3-AD39-22FBD015BEB1}" type="slidenum">
              <a:rPr lang="es-EC" smtClean="0"/>
              <a:pPr/>
              <a:t>‹Nº›</a:t>
            </a:fld>
            <a:endParaRPr lang="es-EC"/>
          </a:p>
        </p:txBody>
      </p:sp>
      <p:sp>
        <p:nvSpPr>
          <p:cNvPr id="10" name="9 Marcador de pie de página"/>
          <p:cNvSpPr>
            <a:spLocks noGrp="1"/>
          </p:cNvSpPr>
          <p:nvPr>
            <p:ph type="ftr" sz="quarter" idx="16"/>
          </p:nvPr>
        </p:nvSpPr>
        <p:spPr/>
        <p:txBody>
          <a:bodyPr rtlCol="0"/>
          <a:lstStyle/>
          <a:p>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4B54A2C-0EC5-4192-910D-D9A12DBCCF3D}" type="datetimeFigureOut">
              <a:rPr lang="es-EC" smtClean="0"/>
              <a:pPr/>
              <a:t>19/05/2015</a:t>
            </a:fld>
            <a:endParaRPr lang="es-EC"/>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C"/>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32854B46-35F7-49A3-AD39-22FBD015BEB1}" type="slidenum">
              <a:rPr lang="es-EC" smtClean="0"/>
              <a:pPr/>
              <a:t>‹Nº›</a:t>
            </a:fld>
            <a:endParaRPr lang="es-EC"/>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4B54A2C-0EC5-4192-910D-D9A12DBCCF3D}" type="datetimeFigureOut">
              <a:rPr lang="es-EC" smtClean="0"/>
              <a:pPr/>
              <a:t>19/05/2015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32854B46-35F7-49A3-AD39-22FBD015BEB1}" type="slidenum">
              <a:rPr lang="es-EC" smtClean="0"/>
              <a:pPr/>
              <a:t>‹Nº›</a:t>
            </a:fld>
            <a:endParaRPr lang="es-EC"/>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4B54A2C-0EC5-4192-910D-D9A12DBCCF3D}" type="datetimeFigureOut">
              <a:rPr lang="es-EC" smtClean="0"/>
              <a:pPr/>
              <a:t>19/05/2015</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32854B46-35F7-49A3-AD39-22FBD015BEB1}" type="slidenum">
              <a:rPr lang="es-EC" smtClean="0"/>
              <a:pPr/>
              <a:t>‹Nº›</a:t>
            </a:fld>
            <a:endParaRPr lang="es-EC"/>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B4B54A2C-0EC5-4192-910D-D9A12DBCCF3D}" type="datetimeFigureOut">
              <a:rPr lang="es-EC" smtClean="0"/>
              <a:pPr/>
              <a:t>19/05/2015</a:t>
            </a:fld>
            <a:endParaRPr lang="es-EC"/>
          </a:p>
        </p:txBody>
      </p:sp>
      <p:sp>
        <p:nvSpPr>
          <p:cNvPr id="7" name="6 Marcador de número de diapositiva"/>
          <p:cNvSpPr>
            <a:spLocks noGrp="1"/>
          </p:cNvSpPr>
          <p:nvPr>
            <p:ph type="sldNum" sz="quarter" idx="11"/>
          </p:nvPr>
        </p:nvSpPr>
        <p:spPr/>
        <p:txBody>
          <a:bodyPr rtlCol="0"/>
          <a:lstStyle/>
          <a:p>
            <a:fld id="{32854B46-35F7-49A3-AD39-22FBD015BEB1}" type="slidenum">
              <a:rPr lang="es-EC" smtClean="0"/>
              <a:pPr/>
              <a:t>‹Nº›</a:t>
            </a:fld>
            <a:endParaRPr lang="es-EC"/>
          </a:p>
        </p:txBody>
      </p:sp>
      <p:sp>
        <p:nvSpPr>
          <p:cNvPr id="8" name="7 Marcador de pie de página"/>
          <p:cNvSpPr>
            <a:spLocks noGrp="1"/>
          </p:cNvSpPr>
          <p:nvPr>
            <p:ph type="ftr" sz="quarter" idx="12"/>
          </p:nvPr>
        </p:nvSpPr>
        <p:spPr/>
        <p:txBody>
          <a:bodyPr rtlCol="0"/>
          <a:lstStyle/>
          <a:p>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4B54A2C-0EC5-4192-910D-D9A12DBCCF3D}" type="datetimeFigureOut">
              <a:rPr lang="es-EC" smtClean="0"/>
              <a:pPr/>
              <a:t>19/05/2015</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32854B46-35F7-49A3-AD39-22FBD015BEB1}" type="slidenum">
              <a:rPr lang="es-EC" smtClean="0"/>
              <a:pPr/>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B4B54A2C-0EC5-4192-910D-D9A12DBCCF3D}" type="datetimeFigureOut">
              <a:rPr lang="es-EC" smtClean="0"/>
              <a:pPr/>
              <a:t>19/05/2015</a:t>
            </a:fld>
            <a:endParaRPr lang="es-EC"/>
          </a:p>
        </p:txBody>
      </p:sp>
      <p:sp>
        <p:nvSpPr>
          <p:cNvPr id="22" name="21 Marcador de número de diapositiva"/>
          <p:cNvSpPr>
            <a:spLocks noGrp="1"/>
          </p:cNvSpPr>
          <p:nvPr>
            <p:ph type="sldNum" sz="quarter" idx="15"/>
          </p:nvPr>
        </p:nvSpPr>
        <p:spPr/>
        <p:txBody>
          <a:bodyPr rtlCol="0"/>
          <a:lstStyle/>
          <a:p>
            <a:fld id="{32854B46-35F7-49A3-AD39-22FBD015BEB1}" type="slidenum">
              <a:rPr lang="es-EC" smtClean="0"/>
              <a:pPr/>
              <a:t>‹Nº›</a:t>
            </a:fld>
            <a:endParaRPr lang="es-EC"/>
          </a:p>
        </p:txBody>
      </p:sp>
      <p:sp>
        <p:nvSpPr>
          <p:cNvPr id="23" name="22 Marcador de pie de página"/>
          <p:cNvSpPr>
            <a:spLocks noGrp="1"/>
          </p:cNvSpPr>
          <p:nvPr>
            <p:ph type="ftr" sz="quarter" idx="16"/>
          </p:nvPr>
        </p:nvSpPr>
        <p:spPr/>
        <p:txBody>
          <a:bodyPr rtlCol="0"/>
          <a:lstStyle/>
          <a:p>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B4B54A2C-0EC5-4192-910D-D9A12DBCCF3D}" type="datetimeFigureOut">
              <a:rPr lang="es-EC" smtClean="0"/>
              <a:pPr/>
              <a:t>19/05/2015</a:t>
            </a:fld>
            <a:endParaRPr lang="es-EC"/>
          </a:p>
        </p:txBody>
      </p:sp>
      <p:sp>
        <p:nvSpPr>
          <p:cNvPr id="18" name="17 Marcador de número de diapositiva"/>
          <p:cNvSpPr>
            <a:spLocks noGrp="1"/>
          </p:cNvSpPr>
          <p:nvPr>
            <p:ph type="sldNum" sz="quarter" idx="11"/>
          </p:nvPr>
        </p:nvSpPr>
        <p:spPr/>
        <p:txBody>
          <a:bodyPr rtlCol="0"/>
          <a:lstStyle/>
          <a:p>
            <a:fld id="{32854B46-35F7-49A3-AD39-22FBD015BEB1}" type="slidenum">
              <a:rPr lang="es-EC" smtClean="0"/>
              <a:pPr/>
              <a:t>‹Nº›</a:t>
            </a:fld>
            <a:endParaRPr lang="es-EC"/>
          </a:p>
        </p:txBody>
      </p:sp>
      <p:sp>
        <p:nvSpPr>
          <p:cNvPr id="21" name="20 Marcador de pie de página"/>
          <p:cNvSpPr>
            <a:spLocks noGrp="1"/>
          </p:cNvSpPr>
          <p:nvPr>
            <p:ph type="ftr" sz="quarter" idx="12"/>
          </p:nvPr>
        </p:nvSpPr>
        <p:spPr/>
        <p:txBody>
          <a:bodyPr rtlCol="0"/>
          <a:lstStyle/>
          <a:p>
            <a:endParaRPr lang="es-EC"/>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B54A2C-0EC5-4192-910D-D9A12DBCCF3D}" type="datetimeFigureOut">
              <a:rPr lang="es-EC" smtClean="0"/>
              <a:pPr/>
              <a:t>19/05/2015</a:t>
            </a:fld>
            <a:endParaRPr lang="es-EC"/>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C"/>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2854B46-35F7-49A3-AD39-22FBD015BEB1}" type="slidenum">
              <a:rPr lang="es-EC" smtClean="0"/>
              <a:pPr/>
              <a:t>‹Nº›</a:t>
            </a:fld>
            <a:endParaRPr lang="es-EC"/>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www.monografias.com/trabajos14/datos/datos.shtml" TargetMode="External"/><Relationship Id="rId7" Type="http://schemas.openxmlformats.org/officeDocument/2006/relationships/hyperlink" Target="http://www.monografias.com/Computacion/Redes/" TargetMode="External"/><Relationship Id="rId2" Type="http://schemas.openxmlformats.org/officeDocument/2006/relationships/hyperlink" Target="http://www.monografias.com/trabajos10/fciencia/fciencia.shtml" TargetMode="External"/><Relationship Id="rId1" Type="http://schemas.openxmlformats.org/officeDocument/2006/relationships/slideLayout" Target="../slideLayouts/slideLayout1.xml"/><Relationship Id="rId6" Type="http://schemas.openxmlformats.org/officeDocument/2006/relationships/hyperlink" Target="http://www.monografias.com/trabajos14/verific-servicios/verific-servicios.shtml" TargetMode="External"/><Relationship Id="rId5" Type="http://schemas.openxmlformats.org/officeDocument/2006/relationships/hyperlink" Target="http://www.monografias.com/Computacion/Hardware/" TargetMode="External"/><Relationship Id="rId4" Type="http://schemas.openxmlformats.org/officeDocument/2006/relationships/hyperlink" Target="http://www.monografias.com/trabajos14/medios-comunicacion/medios-comunicacion.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monografias.com/trabajos16/talento-humano/talento-humano.shtml" TargetMode="External"/><Relationship Id="rId7" Type="http://schemas.openxmlformats.org/officeDocument/2006/relationships/hyperlink" Target="http://www.monografias.com/trabajos14/control/control.shtml" TargetMode="External"/><Relationship Id="rId2" Type="http://schemas.openxmlformats.org/officeDocument/2006/relationships/hyperlink" Target="http://www.monografias.com/trabajos4/refrec/refre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6/napro/napro.shtml" TargetMode="External"/><Relationship Id="rId5" Type="http://schemas.openxmlformats.org/officeDocument/2006/relationships/hyperlink" Target="http://www.monografias.com/trabajos/eltelefono/eltelefono.shtml" TargetMode="External"/><Relationship Id="rId4" Type="http://schemas.openxmlformats.org/officeDocument/2006/relationships/hyperlink" Target="http://www.monografias.com/trabajos/protocolotcpip/protocolotcpip.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monografias.com/trabajos16/fijacion-precios/fijacion-precios.shtml" TargetMode="External"/><Relationship Id="rId2" Type="http://schemas.openxmlformats.org/officeDocument/2006/relationships/hyperlink" Target="http://www.monografias.com/trabajos4/costos/costos.shtml" TargetMode="External"/><Relationship Id="rId1" Type="http://schemas.openxmlformats.org/officeDocument/2006/relationships/slideLayout" Target="../slideLayouts/slideLayout2.xml"/><Relationship Id="rId5" Type="http://schemas.openxmlformats.org/officeDocument/2006/relationships/hyperlink" Target="http://www.monografias.com/trabajos901/evolucion-historica-concepciones-tiempo/evolucion-historica-concepciones-tiempo.shtml" TargetMode="External"/><Relationship Id="rId4" Type="http://schemas.openxmlformats.org/officeDocument/2006/relationships/hyperlink" Target="http://www.monografias.com/trabajos13/mercado/mercado.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txBox="1">
            <a:spLocks noGrp="1"/>
          </p:cNvSpPr>
          <p:nvPr>
            <p:ph type="subTitle" idx="1"/>
          </p:nvPr>
        </p:nvSpPr>
        <p:spPr>
          <a:xfrm>
            <a:off x="976312" y="2706687"/>
            <a:ext cx="6521450" cy="627063"/>
          </a:xfrm>
          <a:prstGeom prst="rect">
            <a:avLst/>
          </a:prstGeom>
          <a:noFill/>
        </p:spPr>
        <p:txBody>
          <a:bodyPr wrap="square" anchor="t"/>
          <a:lstStyle>
            <a:lvl1pPr lvl="0" algn="ctr">
              <a:buNone/>
              <a:defRPr sz="3200" b="0" i="0" u="none" strike="noStrike" baseline="0">
                <a:solidFill>
                  <a:srgbClr val="000000"/>
                </a:solidFill>
                <a:latin typeface="Arial"/>
              </a:defRPr>
            </a:lvl1pPr>
          </a:lstStyle>
          <a:p>
            <a:endParaRPr/>
          </a:p>
        </p:txBody>
      </p:sp>
      <p:sp>
        <p:nvSpPr>
          <p:cNvPr id="3" name="2 Título"/>
          <p:cNvSpPr txBox="1">
            <a:spLocks noGrp="1"/>
          </p:cNvSpPr>
          <p:nvPr>
            <p:ph type="ctrTitle"/>
          </p:nvPr>
        </p:nvSpPr>
        <p:spPr>
          <a:xfrm>
            <a:off x="2813050" y="604837"/>
            <a:ext cx="2520950" cy="735013"/>
          </a:xfrm>
          <a:prstGeom prst="rect">
            <a:avLst/>
          </a:prstGeom>
          <a:solidFill>
            <a:srgbClr val="FFFFD0"/>
          </a:solidFill>
          <a:ln>
            <a:solidFill>
              <a:srgbClr val="FFFFD0"/>
            </a:solidFill>
          </a:ln>
        </p:spPr>
        <p:txBody>
          <a:bodyPr wrap="square" anchor="ctr">
            <a:normAutofit fontScale="90000"/>
          </a:bodyPr>
          <a:lstStyle>
            <a:lvl1pPr lvl="0">
              <a:defRPr sz="4400" b="0" i="0" u="none" strike="noStrike" baseline="0">
                <a:solidFill>
                  <a:srgbClr val="000000"/>
                </a:solidFill>
                <a:latin typeface="Arial"/>
              </a:defRPr>
            </a:lvl1pPr>
          </a:lstStyle>
          <a:p>
            <a:endParaRPr/>
          </a:p>
        </p:txBody>
      </p:sp>
      <p:sp>
        <p:nvSpPr>
          <p:cNvPr id="4" name="3 Estrella de 8 puntas"/>
          <p:cNvSpPr/>
          <p:nvPr/>
        </p:nvSpPr>
        <p:spPr>
          <a:xfrm>
            <a:off x="93662" y="100012"/>
            <a:ext cx="8828088" cy="2162175"/>
          </a:xfrm>
          <a:prstGeom prst="star8">
            <a:avLst/>
          </a:prstGeom>
          <a:solidFill>
            <a:srgbClr val="A5C91D"/>
          </a:solidFill>
          <a:ln>
            <a:solidFill>
              <a:srgbClr val="FF0000"/>
            </a:solidFill>
          </a:ln>
        </p:spPr>
        <p:txBody>
          <a:bodyPr wrap="square" anchor="ctr"/>
          <a:lstStyle>
            <a:lvl1pPr lvl="0">
              <a:defRPr/>
            </a:lvl1pPr>
          </a:lstStyle>
          <a:p>
            <a:pPr lvl="0" algn="ctr"/>
            <a:r>
              <a:rPr sz="3000">
                <a:latin typeface="Arial"/>
              </a:rPr>
              <a:t>TICS.-TECNOLOGÍAS DE INFORMACIÓN Y COMUNICACIÓN</a:t>
            </a:r>
          </a:p>
        </p:txBody>
      </p:sp>
      <p:sp>
        <p:nvSpPr>
          <p:cNvPr id="5" name="4 Octágono"/>
          <p:cNvSpPr/>
          <p:nvPr/>
        </p:nvSpPr>
        <p:spPr>
          <a:xfrm>
            <a:off x="809625" y="2281237"/>
            <a:ext cx="7693025" cy="3810000"/>
          </a:xfrm>
          <a:prstGeom prst="octagon">
            <a:avLst/>
          </a:prstGeom>
          <a:solidFill>
            <a:srgbClr val="FFFF70"/>
          </a:solidFill>
          <a:ln>
            <a:solidFill>
              <a:srgbClr val="000001"/>
            </a:solidFill>
          </a:ln>
        </p:spPr>
        <p:txBody>
          <a:bodyPr wrap="square" anchor="ctr"/>
          <a:lstStyle>
            <a:lvl1pPr lvl="0">
              <a:defRPr/>
            </a:lvl1pPr>
          </a:lstStyle>
          <a:p>
            <a:pPr lvl="0" algn="l"/>
            <a:r>
              <a:rPr sz="2600">
                <a:latin typeface="Arial"/>
              </a:rPr>
              <a:t>1.-CARACTERÍSTICAS</a:t>
            </a:r>
          </a:p>
          <a:p>
            <a:pPr lvl="0" algn="l"/>
            <a:r>
              <a:rPr sz="2600">
                <a:latin typeface="Arial"/>
              </a:rPr>
              <a:t>2.-POSIBLES EVOLUCIÓN DE LAS TICS</a:t>
            </a:r>
          </a:p>
          <a:p>
            <a:pPr lvl="0" algn="l"/>
            <a:r>
              <a:rPr sz="2600">
                <a:latin typeface="Arial"/>
              </a:rPr>
              <a:t>3.-CLASIFICACIÓN DE LOS TICS</a:t>
            </a:r>
          </a:p>
          <a:p>
            <a:pPr lvl="0" algn="l"/>
            <a:r>
              <a:rPr sz="2600">
                <a:latin typeface="Arial"/>
              </a:rPr>
              <a:t>4.-IMPLEMENTACIÓN DE LAS TICS</a:t>
            </a:r>
          </a:p>
          <a:p>
            <a:pPr lvl="0" algn="l"/>
            <a:r>
              <a:rPr sz="2600">
                <a:latin typeface="Arial"/>
              </a:rPr>
              <a:t>5.-VENTAJAS Y DESVENTAJAS DE LAS 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pic>
        <p:nvPicPr>
          <p:cNvPr id="2050" name="Picture 2" descr="http://ts3.mm.bing.net/th?id=JN.jZkAVuUg8NR9vpevB25Qow&amp;pid=15.1&amp;H=99&amp;W=16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4529"/>
          <a:stretch/>
        </p:blipFill>
        <p:spPr bwMode="auto">
          <a:xfrm>
            <a:off x="126912" y="0"/>
            <a:ext cx="1320081"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2 Rectángulo"/>
          <p:cNvSpPr/>
          <p:nvPr/>
        </p:nvSpPr>
        <p:spPr>
          <a:xfrm>
            <a:off x="1455912" y="116632"/>
            <a:ext cx="6356448" cy="923330"/>
          </a:xfrm>
          <a:prstGeom prst="rect">
            <a:avLst/>
          </a:prstGeom>
        </p:spPr>
        <p:txBody>
          <a:bodyPr wrap="square">
            <a:spAutoFit/>
          </a:bodyPr>
          <a:lstStyle/>
          <a:p>
            <a:pPr algn="ct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UNIVERSIDAD TÉCNICA DE MACHALA</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FACULTAD DE CIENCIAS EMPRESARIALES</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INFORMACIÓN BÁSICA</a:t>
            </a:r>
            <a:endParaRPr lang="es-EC" dirty="0"/>
          </a:p>
        </p:txBody>
      </p:sp>
      <p:pic>
        <p:nvPicPr>
          <p:cNvPr id="6"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81061"/>
          <a:stretch/>
        </p:blipFill>
        <p:spPr bwMode="auto">
          <a:xfrm>
            <a:off x="7380312" y="0"/>
            <a:ext cx="1681252"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4 Rectángulo"/>
          <p:cNvSpPr/>
          <p:nvPr/>
        </p:nvSpPr>
        <p:spPr>
          <a:xfrm>
            <a:off x="683568" y="1042609"/>
            <a:ext cx="7992888" cy="5632311"/>
          </a:xfrm>
          <a:prstGeom prst="rect">
            <a:avLst/>
          </a:prstGeom>
        </p:spPr>
        <p:txBody>
          <a:bodyPr wrap="square">
            <a:spAutoFit/>
          </a:bodyPr>
          <a:lstStyle/>
          <a:p>
            <a:pPr algn="ctr"/>
            <a:r>
              <a:rPr lang="es-EC" sz="3600" b="1" dirty="0" smtClean="0">
                <a:latin typeface="American Classic" pitchFamily="18" charset="0"/>
              </a:rPr>
              <a:t>Una innovación disruptiva es una solución nueva que ofrece respuesta a quienes, antes de su aparición, no tenían opciones disponibles. Para que opere efectivamente, su aparición debe cumplir con tres condiciones: precio accesible, calidad inicial suficiente y potencial de mejora continua. </a:t>
            </a:r>
            <a:endParaRPr lang="es-EC" sz="3600" b="1" dirty="0">
              <a:latin typeface="American Classic" pitchFamily="18" charset="0"/>
            </a:endParaRPr>
          </a:p>
        </p:txBody>
      </p:sp>
    </p:spTree>
    <p:extLst>
      <p:ext uri="{BB962C8B-B14F-4D97-AF65-F5344CB8AC3E}">
        <p14:creationId xmlns:p14="http://schemas.microsoft.com/office/powerpoint/2010/main" xmlns="" val="384406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pic>
        <p:nvPicPr>
          <p:cNvPr id="2050" name="Picture 2" descr="http://ts3.mm.bing.net/th?id=JN.jZkAVuUg8NR9vpevB25Qow&amp;pid=15.1&amp;H=99&amp;W=16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4529"/>
          <a:stretch/>
        </p:blipFill>
        <p:spPr bwMode="auto">
          <a:xfrm>
            <a:off x="126912" y="0"/>
            <a:ext cx="1320081"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2 Rectángulo"/>
          <p:cNvSpPr/>
          <p:nvPr/>
        </p:nvSpPr>
        <p:spPr>
          <a:xfrm>
            <a:off x="1455912" y="116632"/>
            <a:ext cx="6356448" cy="923330"/>
          </a:xfrm>
          <a:prstGeom prst="rect">
            <a:avLst/>
          </a:prstGeom>
        </p:spPr>
        <p:txBody>
          <a:bodyPr wrap="square">
            <a:spAutoFit/>
          </a:bodyPr>
          <a:lstStyle/>
          <a:p>
            <a:pPr algn="ct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UNIVERSIDAD TÉCNICA DE MACHALA</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FACULTAD DE CIENCIAS EMPRESARIALES</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INFORMACIÓN BÁSICA</a:t>
            </a:r>
            <a:endParaRPr lang="es-EC" dirty="0"/>
          </a:p>
        </p:txBody>
      </p:sp>
      <p:pic>
        <p:nvPicPr>
          <p:cNvPr id="6"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81061"/>
          <a:stretch/>
        </p:blipFill>
        <p:spPr bwMode="auto">
          <a:xfrm>
            <a:off x="7380312" y="0"/>
            <a:ext cx="1681252" cy="1238250"/>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25212" t="11439" r="27490" b="47222"/>
          <a:stretch/>
        </p:blipFill>
        <p:spPr bwMode="auto">
          <a:xfrm>
            <a:off x="251520" y="1556792"/>
            <a:ext cx="8496944" cy="4175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44062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pic>
        <p:nvPicPr>
          <p:cNvPr id="2050" name="Picture 2" descr="http://ts3.mm.bing.net/th?id=JN.jZkAVuUg8NR9vpevB25Qow&amp;pid=15.1&amp;H=99&amp;W=16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4529"/>
          <a:stretch/>
        </p:blipFill>
        <p:spPr bwMode="auto">
          <a:xfrm>
            <a:off x="126912" y="0"/>
            <a:ext cx="1320081"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2 Rectángulo"/>
          <p:cNvSpPr/>
          <p:nvPr/>
        </p:nvSpPr>
        <p:spPr>
          <a:xfrm>
            <a:off x="1455912" y="116632"/>
            <a:ext cx="6356448" cy="923330"/>
          </a:xfrm>
          <a:prstGeom prst="rect">
            <a:avLst/>
          </a:prstGeom>
        </p:spPr>
        <p:txBody>
          <a:bodyPr wrap="square">
            <a:spAutoFit/>
          </a:bodyPr>
          <a:lstStyle/>
          <a:p>
            <a:pPr algn="ct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UNIVERSIDAD TÉCNICA DE MACHALA</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FACULTAD DE CIENCIAS EMPRESARIALES</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INFORMACIÓN BÁSICA</a:t>
            </a:r>
            <a:endParaRPr lang="es-EC" dirty="0"/>
          </a:p>
        </p:txBody>
      </p:sp>
      <p:pic>
        <p:nvPicPr>
          <p:cNvPr id="6"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81061"/>
          <a:stretch/>
        </p:blipFill>
        <p:spPr bwMode="auto">
          <a:xfrm>
            <a:off x="7380312" y="0"/>
            <a:ext cx="1681252" cy="1238250"/>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http://1.bp.blogspot.com/_dHfYg8pnGH4/TPhvqRtmHkI/AAAAAAAAAAg/xwFlgHSUfxE/s320/Imagen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5536" y="1238250"/>
            <a:ext cx="8352928" cy="52385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44062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2348880"/>
            <a:ext cx="8676456" cy="4176464"/>
          </a:xfrm>
        </p:spPr>
        <p:txBody>
          <a:bodyPr>
            <a:noAutofit/>
          </a:bodyPr>
          <a:lstStyle/>
          <a:p>
            <a:pPr algn="just"/>
            <a:r>
              <a:rPr lang="es-EC" sz="1400" dirty="0">
                <a:latin typeface="ArabBruD" pitchFamily="66" charset="0"/>
              </a:rPr>
              <a:t>Informática: La informática es una </a:t>
            </a:r>
            <a:r>
              <a:rPr lang="es-EC" sz="1400" dirty="0">
                <a:latin typeface="ArabBruD" pitchFamily="66" charset="0"/>
                <a:hlinkClick r:id="rId2"/>
              </a:rPr>
              <a:t>ciencia</a:t>
            </a:r>
            <a:r>
              <a:rPr lang="es-EC" sz="1400" dirty="0">
                <a:latin typeface="ArabBruD" pitchFamily="66" charset="0"/>
              </a:rPr>
              <a:t> de información automática, todo aquello relacionado con el </a:t>
            </a:r>
            <a:r>
              <a:rPr lang="es-EC" sz="1400" dirty="0">
                <a:latin typeface="ArabBruD" pitchFamily="66" charset="0"/>
                <a:hlinkClick r:id="rId3"/>
              </a:rPr>
              <a:t>procesamiento de datos</a:t>
            </a:r>
            <a:r>
              <a:rPr lang="es-EC" sz="1400" dirty="0">
                <a:latin typeface="ArabBruD" pitchFamily="66" charset="0"/>
              </a:rPr>
              <a:t> utilizando como bases, </a:t>
            </a:r>
            <a:r>
              <a:rPr lang="es-EC" sz="1400" dirty="0">
                <a:latin typeface="ArabBruD" pitchFamily="66" charset="0"/>
                <a:hlinkClick r:id="rId4"/>
              </a:rPr>
              <a:t>medios</a:t>
            </a:r>
            <a:r>
              <a:rPr lang="es-EC" sz="1400" dirty="0">
                <a:latin typeface="ArabBruD" pitchFamily="66" charset="0"/>
              </a:rPr>
              <a:t> conceptuales de </a:t>
            </a:r>
            <a:r>
              <a:rPr lang="es-EC" sz="1400" dirty="0">
                <a:latin typeface="ArabBruD" pitchFamily="66" charset="0"/>
                <a:hlinkClick r:id="rId5"/>
              </a:rPr>
              <a:t>hardware</a:t>
            </a:r>
            <a:r>
              <a:rPr lang="es-EC" sz="1400" dirty="0">
                <a:latin typeface="ArabBruD" pitchFamily="66" charset="0"/>
              </a:rPr>
              <a:t>, uno de los ejemplos más comunes son:</a:t>
            </a:r>
          </a:p>
          <a:p>
            <a:pPr lvl="0" algn="just"/>
            <a:endParaRPr lang="es-EC" sz="1400" dirty="0" smtClean="0">
              <a:latin typeface="ArabBruD" pitchFamily="66" charset="0"/>
            </a:endParaRPr>
          </a:p>
          <a:p>
            <a:pPr lvl="0" algn="just"/>
            <a:r>
              <a:rPr lang="es-EC" sz="1400" dirty="0" smtClean="0">
                <a:latin typeface="ArabBruD" pitchFamily="66" charset="0"/>
              </a:rPr>
              <a:t>Bases </a:t>
            </a:r>
            <a:r>
              <a:rPr lang="es-EC" sz="1400" dirty="0">
                <a:latin typeface="ArabBruD" pitchFamily="66" charset="0"/>
              </a:rPr>
              <a:t>de datos</a:t>
            </a:r>
          </a:p>
          <a:p>
            <a:pPr lvl="0" algn="just"/>
            <a:r>
              <a:rPr lang="es-EC" sz="1400" dirty="0">
                <a:latin typeface="ArabBruD" pitchFamily="66" charset="0"/>
              </a:rPr>
              <a:t>Hojas de cálculo</a:t>
            </a:r>
          </a:p>
          <a:p>
            <a:pPr lvl="0" algn="just"/>
            <a:r>
              <a:rPr lang="es-EC" sz="1400" dirty="0">
                <a:latin typeface="ArabBruD" pitchFamily="66" charset="0"/>
              </a:rPr>
              <a:t>Programas de presentación</a:t>
            </a:r>
          </a:p>
          <a:p>
            <a:pPr algn="just"/>
            <a:endParaRPr lang="es-EC" sz="1400" dirty="0" smtClean="0">
              <a:latin typeface="ArabBruD" pitchFamily="66" charset="0"/>
            </a:endParaRPr>
          </a:p>
          <a:p>
            <a:pPr algn="just"/>
            <a:r>
              <a:rPr lang="es-EC" sz="1400" dirty="0" smtClean="0">
                <a:latin typeface="ArabBruD" pitchFamily="66" charset="0"/>
              </a:rPr>
              <a:t>Telemática</a:t>
            </a:r>
            <a:r>
              <a:rPr lang="es-EC" sz="1400" dirty="0">
                <a:latin typeface="ArabBruD" pitchFamily="66" charset="0"/>
              </a:rPr>
              <a:t>: Es el conjunto de </a:t>
            </a:r>
            <a:r>
              <a:rPr lang="es-EC" sz="1400" dirty="0">
                <a:latin typeface="ArabBruD" pitchFamily="66" charset="0"/>
                <a:hlinkClick r:id="rId6"/>
              </a:rPr>
              <a:t>servicios</a:t>
            </a:r>
            <a:r>
              <a:rPr lang="es-EC" sz="1400" dirty="0">
                <a:latin typeface="ArabBruD" pitchFamily="66" charset="0"/>
              </a:rPr>
              <a:t> de origen informático suministrador a través de </a:t>
            </a:r>
            <a:r>
              <a:rPr lang="es-EC" sz="1400" dirty="0">
                <a:latin typeface="ArabBruD" pitchFamily="66" charset="0"/>
                <a:hlinkClick r:id="rId7"/>
              </a:rPr>
              <a:t>una red</a:t>
            </a:r>
            <a:r>
              <a:rPr lang="es-EC" sz="1400" dirty="0">
                <a:latin typeface="ArabBruD" pitchFamily="66" charset="0"/>
              </a:rPr>
              <a:t> de telecomunicaciones que permite la comunicación entre ordenadores y la utilización de estos servicios informáticos a distancia. Uno de los ejemplos más comunes es:</a:t>
            </a:r>
          </a:p>
          <a:p>
            <a:pPr lvl="0" algn="just"/>
            <a:endParaRPr lang="es-EC" sz="1400" dirty="0" smtClean="0">
              <a:latin typeface="ArabBruD" pitchFamily="66" charset="0"/>
            </a:endParaRPr>
          </a:p>
          <a:p>
            <a:pPr lvl="0" algn="just"/>
            <a:r>
              <a:rPr lang="es-EC" sz="1400" dirty="0" smtClean="0">
                <a:latin typeface="ArabBruD" pitchFamily="66" charset="0"/>
              </a:rPr>
              <a:t>Correo </a:t>
            </a:r>
            <a:r>
              <a:rPr lang="es-EC" sz="1400" dirty="0">
                <a:latin typeface="ArabBruD" pitchFamily="66" charset="0"/>
              </a:rPr>
              <a:t>Electrónico</a:t>
            </a:r>
          </a:p>
          <a:p>
            <a:pPr lvl="0" algn="just"/>
            <a:r>
              <a:rPr lang="es-EC" sz="1400" dirty="0">
                <a:latin typeface="ArabBruD" pitchFamily="66" charset="0"/>
              </a:rPr>
              <a:t>Audio conferencias</a:t>
            </a:r>
          </a:p>
          <a:p>
            <a:pPr lvl="0" algn="just"/>
            <a:r>
              <a:rPr lang="es-EC" sz="1400" dirty="0">
                <a:latin typeface="ArabBruD" pitchFamily="66" charset="0"/>
              </a:rPr>
              <a:t>Video conferencia</a:t>
            </a:r>
          </a:p>
          <a:p>
            <a:pPr lvl="0" algn="just"/>
            <a:r>
              <a:rPr lang="es-EC" sz="1400" dirty="0">
                <a:latin typeface="ArabBruD" pitchFamily="66" charset="0"/>
              </a:rPr>
              <a:t>Espacio de web</a:t>
            </a:r>
          </a:p>
          <a:p>
            <a:pPr algn="just"/>
            <a:endParaRPr lang="es-EC" sz="1400" dirty="0">
              <a:latin typeface="ArabBruD" pitchFamily="66" charset="0"/>
            </a:endParaRPr>
          </a:p>
        </p:txBody>
      </p:sp>
      <p:sp>
        <p:nvSpPr>
          <p:cNvPr id="2" name="1 Título"/>
          <p:cNvSpPr>
            <a:spLocks noGrp="1"/>
          </p:cNvSpPr>
          <p:nvPr>
            <p:ph type="ctrTitle"/>
          </p:nvPr>
        </p:nvSpPr>
        <p:spPr>
          <a:xfrm>
            <a:off x="683568" y="836712"/>
            <a:ext cx="7772400" cy="1752600"/>
          </a:xfrm>
        </p:spPr>
        <p:txBody>
          <a:bodyPr>
            <a:noAutofit/>
          </a:bodyPr>
          <a:lstStyle/>
          <a:p>
            <a:r>
              <a:rPr lang="es-EC" sz="4800" b="1" i="1" dirty="0"/>
              <a:t>Clasificación de las TICS</a:t>
            </a:r>
            <a:r>
              <a:rPr lang="es-EC" sz="4800" b="1" dirty="0"/>
              <a:t/>
            </a:r>
            <a:br>
              <a:rPr lang="es-EC" sz="4800" b="1" dirty="0"/>
            </a:br>
            <a:endParaRPr lang="es-EC" sz="4800" dirty="0"/>
          </a:p>
        </p:txBody>
      </p:sp>
    </p:spTree>
    <p:extLst>
      <p:ext uri="{BB962C8B-B14F-4D97-AF65-F5344CB8AC3E}">
        <p14:creationId xmlns:p14="http://schemas.microsoft.com/office/powerpoint/2010/main" xmlns="" val="2226211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C" dirty="0"/>
              <a:t>con el fin para facilitar la comunicación y obtención de información de </a:t>
            </a:r>
            <a:r>
              <a:rPr lang="es-EC" dirty="0">
                <a:hlinkClick r:id="rId2"/>
              </a:rPr>
              <a:t>recursos</a:t>
            </a:r>
            <a:r>
              <a:rPr lang="es-EC" dirty="0"/>
              <a:t> para el </a:t>
            </a:r>
            <a:r>
              <a:rPr lang="es-EC" dirty="0">
                <a:hlinkClick r:id="rId3"/>
              </a:rPr>
              <a:t>desarrollo Humano</a:t>
            </a:r>
            <a:r>
              <a:rPr lang="es-EC" dirty="0"/>
              <a:t>. Un desarrollo actual es el cambio de la información y comunicación es el desarrollo de la tecnología </a:t>
            </a:r>
            <a:r>
              <a:rPr lang="es-EC" dirty="0">
                <a:hlinkClick r:id="rId4"/>
              </a:rPr>
              <a:t>IP</a:t>
            </a:r>
            <a:r>
              <a:rPr lang="es-EC" dirty="0"/>
              <a:t>, convencionalmente en nuestras casas usamos </a:t>
            </a:r>
            <a:r>
              <a:rPr lang="es-EC" dirty="0">
                <a:hlinkClick r:id="rId5"/>
              </a:rPr>
              <a:t>telefonía</a:t>
            </a:r>
            <a:r>
              <a:rPr lang="es-EC" dirty="0"/>
              <a:t>, análoga, contractualmente algunas </a:t>
            </a:r>
            <a:r>
              <a:rPr lang="es-EC" dirty="0">
                <a:hlinkClick r:id="rId6"/>
              </a:rPr>
              <a:t>organizaciones</a:t>
            </a:r>
            <a:r>
              <a:rPr lang="es-EC" dirty="0"/>
              <a:t> usan Telefonía Digital, y desde el nacimiento de la internet la telefonía y </a:t>
            </a:r>
            <a:r>
              <a:rPr lang="es-EC" dirty="0">
                <a:hlinkClick r:id="rId7"/>
              </a:rPr>
              <a:t>control</a:t>
            </a:r>
            <a:r>
              <a:rPr lang="es-EC" dirty="0"/>
              <a:t> de la información IP (Telefonía Por Internet</a:t>
            </a:r>
            <a:r>
              <a:rPr lang="es-EC" dirty="0" smtClean="0"/>
              <a:t>).</a:t>
            </a:r>
            <a:endParaRPr lang="es-EC" dirty="0"/>
          </a:p>
          <a:p>
            <a:endParaRPr lang="es-EC" dirty="0"/>
          </a:p>
        </p:txBody>
      </p:sp>
    </p:spTree>
    <p:extLst>
      <p:ext uri="{BB962C8B-B14F-4D97-AF65-F5344CB8AC3E}">
        <p14:creationId xmlns:p14="http://schemas.microsoft.com/office/powerpoint/2010/main" xmlns="" val="2712525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C" dirty="0"/>
              <a:t>Su importancia radica en que Telefonía IP frente a la tradicional: es muy barata, es decir este sistema reduce los </a:t>
            </a:r>
            <a:r>
              <a:rPr lang="es-EC" dirty="0">
                <a:hlinkClick r:id="rId2"/>
              </a:rPr>
              <a:t>costos</a:t>
            </a:r>
            <a:r>
              <a:rPr lang="es-EC" dirty="0"/>
              <a:t> de las llamada (hasta un 74%), cuyo </a:t>
            </a:r>
            <a:r>
              <a:rPr lang="es-EC" dirty="0">
                <a:hlinkClick r:id="rId3"/>
              </a:rPr>
              <a:t>precio</a:t>
            </a:r>
            <a:r>
              <a:rPr lang="es-EC" dirty="0"/>
              <a:t> de pende del </a:t>
            </a:r>
            <a:r>
              <a:rPr lang="es-EC" dirty="0">
                <a:hlinkClick r:id="rId4"/>
              </a:rPr>
              <a:t>mercado</a:t>
            </a:r>
            <a:r>
              <a:rPr lang="es-EC" dirty="0"/>
              <a:t> pero no del </a:t>
            </a:r>
            <a:r>
              <a:rPr lang="es-EC" dirty="0">
                <a:hlinkClick r:id="rId5"/>
              </a:rPr>
              <a:t>tiempo</a:t>
            </a:r>
            <a:r>
              <a:rPr lang="es-EC" dirty="0"/>
              <a:t> de conexión. Como las llamadas se utilizan usando una red de costos (como Internet) la reducción en costos puede ser grande, especialmente para las compañías con sucursales en distintas ciudades o </a:t>
            </a:r>
            <a:r>
              <a:rPr lang="es-EC" dirty="0" smtClean="0"/>
              <a:t>países.</a:t>
            </a:r>
            <a:endParaRPr lang="es-EC" dirty="0"/>
          </a:p>
        </p:txBody>
      </p:sp>
    </p:spTree>
    <p:extLst>
      <p:ext uri="{BB962C8B-B14F-4D97-AF65-F5344CB8AC3E}">
        <p14:creationId xmlns:p14="http://schemas.microsoft.com/office/powerpoint/2010/main" xmlns="" val="159659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noGrp="1"/>
          </p:cNvSpPr>
          <p:nvPr>
            <p:ph type="ctrTitle"/>
          </p:nvPr>
        </p:nvSpPr>
        <p:spPr>
          <a:xfrm>
            <a:off x="857250" y="268287"/>
            <a:ext cx="7772400" cy="1470025"/>
          </a:xfrm>
          <a:prstGeom prst="rect">
            <a:avLst/>
          </a:prstGeom>
          <a:noFill/>
        </p:spPr>
        <p:txBody>
          <a:bodyPr wrap="square" anchor="ctr"/>
          <a:lstStyle>
            <a:lvl1pPr lvl="0">
              <a:defRPr sz="4400" b="0" i="0" u="none" strike="noStrike" baseline="0">
                <a:solidFill>
                  <a:srgbClr val="000000"/>
                </a:solidFill>
                <a:latin typeface="Arial"/>
              </a:defRPr>
            </a:lvl1pPr>
          </a:lstStyle>
          <a:p>
            <a:endParaRPr/>
          </a:p>
        </p:txBody>
      </p:sp>
      <p:sp>
        <p:nvSpPr>
          <p:cNvPr id="3" name="2 Subtítulo"/>
          <p:cNvSpPr txBox="1">
            <a:spLocks noGrp="1"/>
          </p:cNvSpPr>
          <p:nvPr>
            <p:ph type="subTitle" idx="1"/>
          </p:nvPr>
        </p:nvSpPr>
        <p:spPr>
          <a:xfrm>
            <a:off x="4745037" y="1006475"/>
            <a:ext cx="752475" cy="596900"/>
          </a:xfrm>
          <a:prstGeom prst="rect">
            <a:avLst/>
          </a:prstGeom>
          <a:noFill/>
        </p:spPr>
        <p:txBody>
          <a:bodyPr wrap="square" anchor="t"/>
          <a:lstStyle>
            <a:lvl1pPr lvl="0" algn="ctr">
              <a:buNone/>
              <a:defRPr sz="3200" b="0" i="0" u="none" strike="noStrike" baseline="0">
                <a:solidFill>
                  <a:srgbClr val="000000"/>
                </a:solidFill>
                <a:latin typeface="Arial"/>
              </a:defRPr>
            </a:lvl1pPr>
          </a:lstStyle>
          <a:p>
            <a:endParaRPr/>
          </a:p>
        </p:txBody>
      </p:sp>
      <p:sp>
        <p:nvSpPr>
          <p:cNvPr id="4" name="3 Onda"/>
          <p:cNvSpPr/>
          <p:nvPr/>
        </p:nvSpPr>
        <p:spPr>
          <a:xfrm>
            <a:off x="215900" y="58737"/>
            <a:ext cx="8793162" cy="1947863"/>
          </a:xfrm>
          <a:prstGeom prst="wave">
            <a:avLst/>
          </a:prstGeom>
          <a:solidFill>
            <a:srgbClr val="0000B0"/>
          </a:solidFill>
          <a:ln>
            <a:solidFill>
              <a:srgbClr val="000001"/>
            </a:solidFill>
          </a:ln>
        </p:spPr>
        <p:txBody>
          <a:bodyPr wrap="square" anchor="ctr"/>
          <a:lstStyle>
            <a:lvl1pPr lvl="0">
              <a:defRPr/>
            </a:lvl1pPr>
          </a:lstStyle>
          <a:p>
            <a:pPr lvl="0" algn="ctr"/>
            <a:r>
              <a:rPr sz="3000">
                <a:latin typeface="Arial"/>
              </a:rPr>
              <a:t>VENTAJAS Y DESVENTAJAS DE LAS TICS</a:t>
            </a:r>
          </a:p>
        </p:txBody>
      </p:sp>
      <p:sp>
        <p:nvSpPr>
          <p:cNvPr id="5" name="4 Flecha izquierda y arriba"/>
          <p:cNvSpPr/>
          <p:nvPr/>
        </p:nvSpPr>
        <p:spPr>
          <a:xfrm>
            <a:off x="2768600" y="1652587"/>
            <a:ext cx="1662112" cy="2193925"/>
          </a:xfrm>
          <a:prstGeom prst="leftUpArrow">
            <a:avLst/>
          </a:prstGeom>
          <a:solidFill>
            <a:srgbClr val="FF0000"/>
          </a:solidFill>
          <a:ln>
            <a:solidFill>
              <a:srgbClr val="000001"/>
            </a:solidFill>
          </a:ln>
        </p:spPr>
        <p:txBody>
          <a:bodyPr wrap="square" anchor="ctr"/>
          <a:lstStyle>
            <a:lvl1pPr lvl="0">
              <a:defRPr/>
            </a:lvl1pPr>
          </a:lstStyle>
          <a:p>
            <a:endParaRPr/>
          </a:p>
        </p:txBody>
      </p:sp>
      <p:sp>
        <p:nvSpPr>
          <p:cNvPr id="6" name="5 Flecha izquierda y arriba"/>
          <p:cNvSpPr/>
          <p:nvPr/>
        </p:nvSpPr>
        <p:spPr>
          <a:xfrm rot="5400000">
            <a:off x="4252912" y="2038350"/>
            <a:ext cx="2301875" cy="1574800"/>
          </a:xfrm>
          <a:prstGeom prst="leftUpArrow">
            <a:avLst/>
          </a:prstGeom>
          <a:solidFill>
            <a:srgbClr val="FF0000"/>
          </a:solidFill>
          <a:ln>
            <a:solidFill>
              <a:srgbClr val="000001"/>
            </a:solidFill>
          </a:ln>
        </p:spPr>
        <p:txBody>
          <a:bodyPr wrap="square" anchor="ctr"/>
          <a:lstStyle>
            <a:lvl1pPr lvl="0">
              <a:defRPr/>
            </a:lvl1pPr>
          </a:lstStyle>
          <a:p>
            <a:endParaRPr/>
          </a:p>
        </p:txBody>
      </p:sp>
      <p:sp>
        <p:nvSpPr>
          <p:cNvPr id="7" name="6 Estrella de 16 puntas"/>
          <p:cNvSpPr/>
          <p:nvPr/>
        </p:nvSpPr>
        <p:spPr>
          <a:xfrm>
            <a:off x="147637" y="1811337"/>
            <a:ext cx="3810000" cy="4405313"/>
          </a:xfrm>
          <a:prstGeom prst="star16">
            <a:avLst/>
          </a:prstGeom>
          <a:solidFill>
            <a:srgbClr val="7070FF"/>
          </a:solidFill>
          <a:ln>
            <a:solidFill>
              <a:srgbClr val="000001"/>
            </a:solidFill>
          </a:ln>
        </p:spPr>
        <p:txBody>
          <a:bodyPr wrap="square" anchor="ctr"/>
          <a:lstStyle>
            <a:lvl1pPr lvl="0">
              <a:defRPr/>
            </a:lvl1pPr>
          </a:lstStyle>
          <a:p>
            <a:pPr lvl="0" algn="ctr"/>
            <a:r>
              <a:rPr>
                <a:latin typeface="Arial"/>
              </a:rPr>
              <a:t>VENTAJAS</a:t>
            </a:r>
          </a:p>
          <a:p>
            <a:pPr marL="0" lvl="0" algn="ctr">
              <a:buNone/>
            </a:pPr>
            <a:r>
              <a:rPr>
                <a:latin typeface="Arial"/>
              </a:rPr>
              <a:t>1.APRENDE CON MENOS TIEMPO</a:t>
            </a:r>
          </a:p>
          <a:p>
            <a:pPr marL="0" lvl="0" algn="ctr">
              <a:buNone/>
            </a:pPr>
            <a:r>
              <a:rPr>
                <a:latin typeface="Arial"/>
              </a:rPr>
              <a:t>2.FLEXIBILIDAD EN LOS ESTUDIOS</a:t>
            </a:r>
          </a:p>
          <a:p>
            <a:pPr marL="0" lvl="0" algn="ctr">
              <a:buNone/>
            </a:pPr>
            <a:r>
              <a:rPr>
                <a:latin typeface="Arial"/>
              </a:rPr>
              <a:t>3.ACTUALIZACIÓN PROFECIONAL</a:t>
            </a:r>
          </a:p>
        </p:txBody>
      </p:sp>
      <p:sp>
        <p:nvSpPr>
          <p:cNvPr id="8" name="7 Estrella de 16 puntas"/>
          <p:cNvSpPr/>
          <p:nvPr/>
        </p:nvSpPr>
        <p:spPr>
          <a:xfrm>
            <a:off x="5307012" y="1803400"/>
            <a:ext cx="3810000" cy="4586287"/>
          </a:xfrm>
          <a:prstGeom prst="star16">
            <a:avLst/>
          </a:prstGeom>
          <a:solidFill>
            <a:srgbClr val="7070FF"/>
          </a:solidFill>
          <a:ln>
            <a:solidFill>
              <a:srgbClr val="000001"/>
            </a:solidFill>
          </a:ln>
        </p:spPr>
        <p:txBody>
          <a:bodyPr wrap="square" anchor="ctr"/>
          <a:lstStyle>
            <a:lvl1pPr lvl="0">
              <a:defRPr/>
            </a:lvl1pPr>
          </a:lstStyle>
          <a:p>
            <a:pPr lvl="0" algn="ctr"/>
            <a:r>
              <a:rPr>
                <a:latin typeface="Arial"/>
              </a:rPr>
              <a:t>DESVENTAJAS</a:t>
            </a:r>
          </a:p>
          <a:p>
            <a:pPr lvl="0" algn="ctr"/>
            <a:r>
              <a:rPr>
                <a:latin typeface="Arial"/>
              </a:rPr>
              <a:t>1.DISTRACCIÓN</a:t>
            </a:r>
          </a:p>
          <a:p>
            <a:pPr lvl="0" algn="ctr"/>
            <a:r>
              <a:rPr>
                <a:latin typeface="Arial"/>
              </a:rPr>
              <a:t>2.ADICCIÓN</a:t>
            </a:r>
          </a:p>
          <a:p>
            <a:pPr lvl="0" algn="ctr"/>
            <a:r>
              <a:rPr>
                <a:latin typeface="Arial"/>
              </a:rPr>
              <a:t>3.AISLAMIENTO</a:t>
            </a:r>
          </a:p>
          <a:p>
            <a:pPr lvl="0" algn="ctr"/>
            <a:r>
              <a:rPr>
                <a:latin typeface="Arial"/>
              </a:rPr>
              <a:t>4.COMPORTAMIENTO REPROBABLES</a:t>
            </a:r>
          </a:p>
          <a:p>
            <a:pPr lvl="0" algn="ctr"/>
            <a:r>
              <a:rPr>
                <a:latin typeface="Arial"/>
              </a:rPr>
              <a:t>5.ESTRÉS</a:t>
            </a:r>
          </a:p>
          <a:p>
            <a:pPr lvl="0" algn="ctr"/>
            <a:r>
              <a:rPr>
                <a:latin typeface="Arial"/>
              </a:rPr>
              <a:t>6.DESARROLLO DE ESTRATEGIAS DE MÍNIMO ESFUERZO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inta curvada hacia abajo"/>
          <p:cNvSpPr/>
          <p:nvPr/>
        </p:nvSpPr>
        <p:spPr>
          <a:xfrm>
            <a:off x="14287" y="-1588"/>
            <a:ext cx="9212263" cy="1789113"/>
          </a:xfrm>
          <a:prstGeom prst="ellipseRibbon">
            <a:avLst/>
          </a:prstGeom>
          <a:solidFill>
            <a:srgbClr val="F0178C"/>
          </a:solidFill>
          <a:ln>
            <a:solidFill>
              <a:srgbClr val="005858"/>
            </a:solidFill>
          </a:ln>
        </p:spPr>
        <p:txBody>
          <a:bodyPr wrap="square" anchor="ctr"/>
          <a:lstStyle>
            <a:lvl1pPr lvl="0">
              <a:defRPr/>
            </a:lvl1pPr>
          </a:lstStyle>
          <a:p>
            <a:pPr lvl="0" algn="ctr"/>
            <a:r>
              <a:rPr sz="2600">
                <a:latin typeface="Arial"/>
              </a:rPr>
              <a:t>CARACTERÍSTICAS DE LOS TICS</a:t>
            </a:r>
          </a:p>
        </p:txBody>
      </p:sp>
      <p:sp>
        <p:nvSpPr>
          <p:cNvPr id="5" name="4 Pergamino vertical"/>
          <p:cNvSpPr/>
          <p:nvPr/>
        </p:nvSpPr>
        <p:spPr>
          <a:xfrm>
            <a:off x="282575" y="1790700"/>
            <a:ext cx="8894762" cy="4873625"/>
          </a:xfrm>
          <a:prstGeom prst="verticalScroll">
            <a:avLst/>
          </a:prstGeom>
          <a:solidFill>
            <a:srgbClr val="FF0000"/>
          </a:solidFill>
          <a:ln>
            <a:solidFill>
              <a:srgbClr val="FFFF70"/>
            </a:solidFill>
          </a:ln>
        </p:spPr>
        <p:txBody>
          <a:bodyPr wrap="square" anchor="ctr"/>
          <a:lstStyle>
            <a:lvl1pPr lvl="0">
              <a:defRPr/>
            </a:lvl1pPr>
          </a:lstStyle>
          <a:p>
            <a:pPr marL="457200" lvl="0" indent="-457200" algn="l">
              <a:buChar char="•"/>
            </a:pPr>
            <a:r>
              <a:rPr sz="2800">
                <a:solidFill>
                  <a:srgbClr val="FFFFD0"/>
                </a:solidFill>
                <a:latin typeface="Arial"/>
              </a:rPr>
              <a:t>INMATERIALIDAD: CONVIERTE LA INFORMACIÓN EN INMATERIAL</a:t>
            </a:r>
          </a:p>
          <a:p>
            <a:pPr marL="457200" lvl="0" indent="-457200" algn="l">
              <a:buChar char="•"/>
            </a:pPr>
            <a:endParaRPr/>
          </a:p>
          <a:p>
            <a:pPr marL="457200" lvl="0" indent="-457200" algn="l">
              <a:buChar char="•"/>
            </a:pPr>
            <a:r>
              <a:rPr sz="2800">
                <a:solidFill>
                  <a:srgbClr val="FFFFD0"/>
                </a:solidFill>
                <a:latin typeface="Arial"/>
              </a:rPr>
              <a:t>INSTANTANIEDAD: TRANSMITE LA INFORMACIÓN INSTANTANEAMENTE</a:t>
            </a:r>
          </a:p>
          <a:p>
            <a:pPr marL="457200" lvl="0" indent="-457200" algn="l">
              <a:buChar char="•"/>
            </a:pPr>
            <a:endParaRPr/>
          </a:p>
          <a:p>
            <a:pPr marL="457200" lvl="0" indent="-457200" algn="l">
              <a:buChar char="•"/>
            </a:pPr>
            <a:r>
              <a:rPr sz="2800">
                <a:solidFill>
                  <a:srgbClr val="FFFFD0"/>
                </a:solidFill>
                <a:latin typeface="Arial"/>
              </a:rPr>
              <a:t>APLICACIÓN MULTIMEDIA: FACILITAR EL PROCESO DE LOS 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188640"/>
            <a:ext cx="7689240" cy="1754326"/>
          </a:xfrm>
          <a:prstGeom prst="rect">
            <a:avLst/>
          </a:prstGeom>
          <a:noFill/>
        </p:spPr>
        <p:txBody>
          <a:bodyPr wrap="square" lIns="91440" tIns="45720" rIns="91440" bIns="45720">
            <a:spAutoFit/>
          </a:bodyPr>
          <a:lstStyle/>
          <a:p>
            <a:pPr algn="ctr"/>
            <a:r>
              <a:rPr lang="es-E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IMPLEMENTACIÓN DE LAS TIC</a:t>
            </a:r>
            <a:endParaRPr lang="es-E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050" name="Picture 2" descr="http://1.bp.blogspot.com/-cR6z_VS2sSE/USmHUAqeJII/AAAAAAAAABE/NBgwN2u5Lhw/s1600/pol.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11760" y="1942965"/>
            <a:ext cx="6264696" cy="46985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512911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circle(in)">
                                      <p:cBhvr>
                                        <p:cTn id="11"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755576" y="548680"/>
            <a:ext cx="7632848" cy="1200329"/>
          </a:xfrm>
          <a:prstGeom prst="rect">
            <a:avLst/>
          </a:prstGeom>
        </p:spPr>
        <p:txBody>
          <a:bodyPr wrap="square">
            <a:spAutoFit/>
          </a:bodyPr>
          <a:lstStyle/>
          <a:p>
            <a:r>
              <a:rPr lang="es-EC" sz="3600" b="1" dirty="0">
                <a:latin typeface="Agency FB" pitchFamily="34" charset="0"/>
              </a:rPr>
              <a:t>E</a:t>
            </a:r>
            <a:r>
              <a:rPr lang="es-EC" sz="3600" b="1" dirty="0" smtClean="0">
                <a:latin typeface="Agency FB" pitchFamily="34" charset="0"/>
              </a:rPr>
              <a:t>s importante tener en cuenta herramientas administrativas y de ingeniería.</a:t>
            </a:r>
          </a:p>
        </p:txBody>
      </p:sp>
      <p:sp>
        <p:nvSpPr>
          <p:cNvPr id="6" name="5 Rectángulo"/>
          <p:cNvSpPr/>
          <p:nvPr/>
        </p:nvSpPr>
        <p:spPr>
          <a:xfrm rot="21235379">
            <a:off x="4095475" y="2077397"/>
            <a:ext cx="4572000" cy="830997"/>
          </a:xfrm>
          <a:prstGeom prst="rect">
            <a:avLst/>
          </a:prstGeom>
        </p:spPr>
        <p:txBody>
          <a:bodyPr>
            <a:spAutoFit/>
          </a:bodyPr>
          <a:lstStyle/>
          <a:p>
            <a:r>
              <a:rPr lang="es-EC" sz="2400" dirty="0" smtClean="0"/>
              <a:t>Con </a:t>
            </a:r>
            <a:r>
              <a:rPr lang="es-EC" sz="2400" dirty="0"/>
              <a:t>el fin de asegurar una aplicación </a:t>
            </a:r>
            <a:r>
              <a:rPr lang="es-EC" sz="2400" dirty="0" smtClean="0"/>
              <a:t>efectiva.</a:t>
            </a:r>
            <a:endParaRPr lang="es-EC"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252" y="3205314"/>
            <a:ext cx="6587996" cy="32280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5025620"/>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55776" y="116632"/>
            <a:ext cx="3565400" cy="1200329"/>
          </a:xfrm>
          <a:prstGeom prst="rect">
            <a:avLst/>
          </a:prstGeom>
          <a:noFill/>
        </p:spPr>
        <p:txBody>
          <a:bodyPr wrap="none" lIns="91440" tIns="45720" rIns="91440" bIns="45720">
            <a:spAutoFit/>
          </a:bodyPr>
          <a:lstStyle/>
          <a:p>
            <a:pPr algn="ctr"/>
            <a:r>
              <a:rPr lang="es-ES"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rPr>
              <a:t>Planeación</a:t>
            </a:r>
            <a:endParaRPr lang="es-E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endParaRPr>
          </a:p>
        </p:txBody>
      </p:sp>
      <p:sp>
        <p:nvSpPr>
          <p:cNvPr id="5" name="4 Rectángulo"/>
          <p:cNvSpPr/>
          <p:nvPr/>
        </p:nvSpPr>
        <p:spPr>
          <a:xfrm rot="20430020">
            <a:off x="4673911" y="1552115"/>
            <a:ext cx="3840139" cy="1754326"/>
          </a:xfrm>
          <a:prstGeom prst="rect">
            <a:avLst/>
          </a:prstGeom>
        </p:spPr>
        <p:txBody>
          <a:bodyPr wrap="square">
            <a:spAutoFit/>
          </a:bodyPr>
          <a:lstStyle/>
          <a:p>
            <a:r>
              <a:rPr lang="es-EC" dirty="0" smtClean="0"/>
              <a:t>Las TIC pueden usarse simplemente para automatizar procesos preexistentes, y en algunos casos los procesos requieren ser rediseñados sustancialmente.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0310" y="1628800"/>
            <a:ext cx="3870932" cy="4536504"/>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Rectángulo"/>
          <p:cNvSpPr/>
          <p:nvPr/>
        </p:nvSpPr>
        <p:spPr>
          <a:xfrm rot="483571">
            <a:off x="4980562" y="4164650"/>
            <a:ext cx="3960440" cy="2031325"/>
          </a:xfrm>
          <a:prstGeom prst="rect">
            <a:avLst/>
          </a:prstGeom>
        </p:spPr>
        <p:txBody>
          <a:bodyPr wrap="square">
            <a:spAutoFit/>
          </a:bodyPr>
          <a:lstStyle/>
          <a:p>
            <a:r>
              <a:rPr lang="es-EC" dirty="0"/>
              <a:t>L</a:t>
            </a:r>
            <a:r>
              <a:rPr lang="es-EC" dirty="0" smtClean="0"/>
              <a:t>uego, de debe determinar los procesos en orden de prioridad y qué tecnologías aplican para cada proceso, además de definir el perímetro de acción y los objetivos específicos a alcanzar. </a:t>
            </a:r>
          </a:p>
          <a:p>
            <a:endParaRPr lang="es-EC" dirty="0" smtClean="0"/>
          </a:p>
        </p:txBody>
      </p:sp>
    </p:spTree>
    <p:extLst>
      <p:ext uri="{BB962C8B-B14F-4D97-AF65-F5344CB8AC3E}">
        <p14:creationId xmlns:p14="http://schemas.microsoft.com/office/powerpoint/2010/main" xmlns="" val="97463983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43808" y="260648"/>
            <a:ext cx="3098925" cy="1107996"/>
          </a:xfrm>
          <a:prstGeom prst="rect">
            <a:avLst/>
          </a:prstGeom>
          <a:noFill/>
        </p:spPr>
        <p:txBody>
          <a:bodyPr wrap="none" lIns="91440" tIns="45720" rIns="91440" bIns="45720">
            <a:spAutoFit/>
          </a:bodyPr>
          <a:lstStyle/>
          <a:p>
            <a:pPr algn="ctr"/>
            <a:r>
              <a:rPr lang="es-ES" sz="6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rPr>
              <a:t>Ejecución</a:t>
            </a:r>
            <a:r>
              <a:rPr lang="es-E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endParaRPr lang="es-E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7" name="6 Rectángulo"/>
          <p:cNvSpPr/>
          <p:nvPr/>
        </p:nvSpPr>
        <p:spPr>
          <a:xfrm>
            <a:off x="640648" y="1628800"/>
            <a:ext cx="7704856" cy="923330"/>
          </a:xfrm>
          <a:prstGeom prst="rect">
            <a:avLst/>
          </a:prstGeom>
        </p:spPr>
        <p:txBody>
          <a:bodyPr wrap="square">
            <a:spAutoFit/>
          </a:bodyPr>
          <a:lstStyle/>
          <a:p>
            <a:r>
              <a:rPr lang="es-EC" dirty="0" smtClean="0"/>
              <a:t>En esta etapa de llevarán a cabo los procesos de implementación física de las TICS en la organización, teniendo en cuenta las fechas, personal, actividades y recursos asignados a través del cronograma.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2775667"/>
            <a:ext cx="5580647" cy="3716055"/>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4276115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65036" y="404664"/>
            <a:ext cx="6883616" cy="1107996"/>
          </a:xfrm>
          <a:prstGeom prst="rect">
            <a:avLst/>
          </a:prstGeom>
          <a:noFill/>
        </p:spPr>
        <p:txBody>
          <a:bodyPr wrap="none" lIns="91440" tIns="45720" rIns="91440" bIns="45720">
            <a:spAutoFit/>
          </a:bodyPr>
          <a:lstStyle/>
          <a:p>
            <a:pPr algn="ctr"/>
            <a:r>
              <a:rPr lang="es-ES" sz="6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rPr>
              <a:t>Medición de Resultados</a:t>
            </a:r>
            <a:endParaRPr lang="es-ES" sz="6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endParaRPr>
          </a:p>
        </p:txBody>
      </p:sp>
      <p:sp>
        <p:nvSpPr>
          <p:cNvPr id="6" name="5 Rectángulo"/>
          <p:cNvSpPr/>
          <p:nvPr/>
        </p:nvSpPr>
        <p:spPr>
          <a:xfrm>
            <a:off x="200940" y="4869160"/>
            <a:ext cx="8043468" cy="1477328"/>
          </a:xfrm>
          <a:prstGeom prst="rect">
            <a:avLst/>
          </a:prstGeom>
        </p:spPr>
        <p:txBody>
          <a:bodyPr wrap="square">
            <a:spAutoFit/>
          </a:bodyPr>
          <a:lstStyle/>
          <a:p>
            <a:r>
              <a:rPr lang="es-EC" dirty="0" smtClean="0"/>
              <a:t>Muchas veces es difícil medir la productividad de las inversiones en TIC, dado que el rápido avance de este tipo de tecnologías, que a menudo hace que sea imposible para una organización recuperar completamente la inversión en nuevas tecnologías, antes de que sea necesario invertir en la siguiente generación</a:t>
            </a:r>
            <a:r>
              <a:rPr lang="es-EC" dirty="0"/>
              <a:t>.</a:t>
            </a:r>
            <a:endParaRPr lang="es-EC"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30480" y="1772814"/>
            <a:ext cx="6552728" cy="2789659"/>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3018063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3" y="1595002"/>
            <a:ext cx="4248472" cy="4801314"/>
          </a:xfrm>
          <a:prstGeom prst="rect">
            <a:avLst/>
          </a:prstGeom>
        </p:spPr>
        <p:txBody>
          <a:bodyPr wrap="square">
            <a:spAutoFit/>
          </a:bodyPr>
          <a:lstStyle/>
          <a:p>
            <a:r>
              <a:rPr lang="es-EC" dirty="0" smtClean="0"/>
              <a:t>Con el fin que la implementación esté siempre ajustada a las necesidades de la empresa, es necesario que la empresa cree un sistema que asegure las condiciones que permitan asegurar el logro de las metas propuestas, mediante el fortalecimiento de los procesos de gestión e implementación de las TICS. Algunos de estas acciones pueden ser el mantenimiento, actualización y evaluación de los recursos tecnológicos o la investigación permanente sobre nuevos productos y tendencias tecnológicas para ser incorporados a los procesos.</a:t>
            </a:r>
          </a:p>
          <a:p>
            <a:endParaRPr lang="es-EC" dirty="0" smtClean="0"/>
          </a:p>
        </p:txBody>
      </p:sp>
      <p:sp>
        <p:nvSpPr>
          <p:cNvPr id="5" name="4 Rectángulo"/>
          <p:cNvSpPr/>
          <p:nvPr/>
        </p:nvSpPr>
        <p:spPr>
          <a:xfrm>
            <a:off x="1174276" y="332656"/>
            <a:ext cx="6795451" cy="1107996"/>
          </a:xfrm>
          <a:prstGeom prst="rect">
            <a:avLst/>
          </a:prstGeom>
          <a:noFill/>
        </p:spPr>
        <p:txBody>
          <a:bodyPr wrap="none" lIns="91440" tIns="45720" rIns="91440" bIns="45720">
            <a:spAutoFit/>
          </a:bodyPr>
          <a:lstStyle/>
          <a:p>
            <a:pPr algn="ctr"/>
            <a:r>
              <a:rPr lang="es-ES" sz="6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rPr>
              <a:t>Mejoramiento Continuo</a:t>
            </a:r>
            <a:endParaRPr lang="es-ES" sz="6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gency FB" pitchFamily="34"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022" r="4783" b="9735"/>
          <a:stretch/>
        </p:blipFill>
        <p:spPr bwMode="auto">
          <a:xfrm>
            <a:off x="4890655" y="1606864"/>
            <a:ext cx="3463636" cy="5134503"/>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15682884"/>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pic>
        <p:nvPicPr>
          <p:cNvPr id="2050" name="Picture 2" descr="http://ts3.mm.bing.net/th?id=JN.jZkAVuUg8NR9vpevB25Qow&amp;pid=15.1&amp;H=99&amp;W=16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4529"/>
          <a:stretch/>
        </p:blipFill>
        <p:spPr bwMode="auto">
          <a:xfrm>
            <a:off x="126912" y="0"/>
            <a:ext cx="1320081"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2 Rectángulo"/>
          <p:cNvSpPr/>
          <p:nvPr/>
        </p:nvSpPr>
        <p:spPr>
          <a:xfrm>
            <a:off x="1455912" y="116632"/>
            <a:ext cx="6356448" cy="923330"/>
          </a:xfrm>
          <a:prstGeom prst="rect">
            <a:avLst/>
          </a:prstGeom>
        </p:spPr>
        <p:txBody>
          <a:bodyPr wrap="square">
            <a:spAutoFit/>
          </a:bodyPr>
          <a:lstStyle/>
          <a:p>
            <a:pPr algn="ct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UNIVERSIDAD TÉCNICA DE MACHALA</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FACULTAD DE CIENCIAS EMPRESARIALES</a:t>
            </a:r>
            <a:b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br>
            <a:r>
              <a:rPr lang="es-EC" dirty="0" smtClean="0">
                <a:solidFill>
                  <a:schemeClr val="tx2">
                    <a:lumMod val="60000"/>
                    <a:lumOff val="40000"/>
                  </a:schemeClr>
                </a:solidFill>
                <a:effectLst>
                  <a:glow rad="63500">
                    <a:schemeClr val="accent1">
                      <a:satMod val="175000"/>
                      <a:alpha val="40000"/>
                    </a:schemeClr>
                  </a:glow>
                </a:effectLst>
                <a:latin typeface="American Classic" pitchFamily="18" charset="0"/>
              </a:rPr>
              <a:t>INFORMACIÓN BÁSICA</a:t>
            </a:r>
            <a:endParaRPr lang="es-EC" dirty="0"/>
          </a:p>
        </p:txBody>
      </p:sp>
      <p:pic>
        <p:nvPicPr>
          <p:cNvPr id="6" name="Picture 2" descr="Logo"/>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81061"/>
          <a:stretch/>
        </p:blipFill>
        <p:spPr bwMode="auto">
          <a:xfrm>
            <a:off x="7380312" y="0"/>
            <a:ext cx="1681252" cy="12382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4 Diagrama"/>
          <p:cNvGraphicFramePr/>
          <p:nvPr>
            <p:extLst>
              <p:ext uri="{D42A27DB-BD31-4B8C-83A1-F6EECF244321}">
                <p14:modId xmlns:p14="http://schemas.microsoft.com/office/powerpoint/2010/main" xmlns="" val="1397659041"/>
              </p:ext>
            </p:extLst>
          </p:nvPr>
        </p:nvGraphicFramePr>
        <p:xfrm>
          <a:off x="0" y="1397000"/>
          <a:ext cx="9061564" cy="546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8440622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TotalTime>
  <Words>481</Words>
  <Application>Microsoft Office PowerPoint</Application>
  <PresentationFormat>Presentación en pantalla (4:3)</PresentationFormat>
  <Paragraphs>62</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Mirador</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Clasificación de las TICS </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PC 05</cp:lastModifiedBy>
  <cp:revision>7</cp:revision>
  <dcterms:created xsi:type="dcterms:W3CDTF">2015-05-19T01:58:52Z</dcterms:created>
  <dcterms:modified xsi:type="dcterms:W3CDTF">2015-05-19T12:30:36Z</dcterms:modified>
</cp:coreProperties>
</file>