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68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5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50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314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99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034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795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87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86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82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59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51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261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01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95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57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CCD0-7803-4AB7-9CFA-FA9161F50CC1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B68D1F-F588-4A32-A1B5-DB0AAEE0C8C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268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355" y="1957250"/>
            <a:ext cx="6440557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es-EC" dirty="0" smtClean="0"/>
              <a:t>TECNOLOGÍAS DE LA INFORMACIÓN Y LA COMUNICACIÓN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2117" y="4664766"/>
            <a:ext cx="3473795" cy="1729409"/>
          </a:xfrm>
        </p:spPr>
        <p:txBody>
          <a:bodyPr>
            <a:normAutofit/>
          </a:bodyPr>
          <a:lstStyle/>
          <a:p>
            <a:r>
              <a:rPr lang="es-EC" dirty="0" err="1" smtClean="0"/>
              <a:t>TIC’s</a:t>
            </a:r>
            <a:r>
              <a:rPr lang="es-EC" dirty="0" smtClean="0"/>
              <a:t>: </a:t>
            </a:r>
          </a:p>
          <a:p>
            <a:r>
              <a:rPr lang="es-EC" i="1" dirty="0"/>
              <a:t>Dispositivos tecnológicos </a:t>
            </a:r>
            <a:endParaRPr lang="es-EC" i="1" dirty="0" smtClean="0"/>
          </a:p>
          <a:p>
            <a:r>
              <a:rPr lang="es-EC" i="1" dirty="0" smtClean="0"/>
              <a:t>DATOS</a:t>
            </a:r>
          </a:p>
          <a:p>
            <a:r>
              <a:rPr lang="es-EC" i="1" dirty="0" smtClean="0"/>
              <a:t>SISTEMAS DE INFORMACIÓN </a:t>
            </a:r>
          </a:p>
          <a:p>
            <a:endParaRPr lang="es-EC" i="1" dirty="0" smtClean="0"/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96" y="261870"/>
            <a:ext cx="5305425" cy="1343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5" y="4664766"/>
            <a:ext cx="3314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Redes</a:t>
            </a:r>
          </a:p>
          <a:p>
            <a:endParaRPr lang="es-EC" dirty="0"/>
          </a:p>
          <a:p>
            <a:r>
              <a:rPr lang="es-EC" dirty="0" smtClean="0"/>
              <a:t>Terminales</a:t>
            </a:r>
          </a:p>
          <a:p>
            <a:endParaRPr lang="es-EC" dirty="0"/>
          </a:p>
          <a:p>
            <a:r>
              <a:rPr lang="es-EC" dirty="0" smtClean="0"/>
              <a:t>Servicios</a:t>
            </a:r>
            <a:endParaRPr lang="es-EC" dirty="0"/>
          </a:p>
        </p:txBody>
      </p:sp>
      <p:grpSp>
        <p:nvGrpSpPr>
          <p:cNvPr id="4" name="Grupo 3"/>
          <p:cNvGrpSpPr/>
          <p:nvPr/>
        </p:nvGrpSpPr>
        <p:grpSpPr>
          <a:xfrm>
            <a:off x="1930289" y="2121319"/>
            <a:ext cx="7107693" cy="4460199"/>
            <a:chOff x="0" y="0"/>
            <a:chExt cx="5521960" cy="479259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5" t="11850" r="20105" b="22916"/>
            <a:stretch/>
          </p:blipFill>
          <p:spPr>
            <a:xfrm>
              <a:off x="0" y="143124"/>
              <a:ext cx="5521960" cy="464947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7952" y="0"/>
              <a:ext cx="1335819" cy="5406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C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21" y="199302"/>
            <a:ext cx="2461591" cy="18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SEGÚN LAS REDES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Telefonía fija</a:t>
            </a:r>
          </a:p>
          <a:p>
            <a:endParaRPr lang="es-EC" dirty="0"/>
          </a:p>
          <a:p>
            <a:r>
              <a:rPr lang="es-EC" dirty="0" smtClean="0"/>
              <a:t>Banda Ancha</a:t>
            </a:r>
          </a:p>
          <a:p>
            <a:endParaRPr lang="es-EC" dirty="0"/>
          </a:p>
          <a:p>
            <a:r>
              <a:rPr lang="es-EC" dirty="0" smtClean="0"/>
              <a:t>Telefonía Móvil</a:t>
            </a:r>
          </a:p>
          <a:p>
            <a:endParaRPr lang="es-EC" dirty="0"/>
          </a:p>
          <a:p>
            <a:r>
              <a:rPr lang="es-EC" dirty="0" smtClean="0"/>
              <a:t>Redes de TV</a:t>
            </a:r>
          </a:p>
          <a:p>
            <a:endParaRPr lang="es-EC" dirty="0"/>
          </a:p>
          <a:p>
            <a:r>
              <a:rPr lang="es-EC" dirty="0" smtClean="0"/>
              <a:t>Redes en los hogares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7" y="1099331"/>
            <a:ext cx="3419475" cy="2381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03" y="3386968"/>
            <a:ext cx="2491409" cy="18685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03" y="5255525"/>
            <a:ext cx="2381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SEGÚN LOS TERMINALES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Ordenador personal</a:t>
            </a:r>
          </a:p>
          <a:p>
            <a:endParaRPr lang="es-EC" dirty="0"/>
          </a:p>
          <a:p>
            <a:r>
              <a:rPr lang="es-EC" dirty="0" smtClean="0"/>
              <a:t>Navegadores </a:t>
            </a:r>
          </a:p>
          <a:p>
            <a:endParaRPr lang="es-EC" dirty="0"/>
          </a:p>
          <a:p>
            <a:r>
              <a:rPr lang="es-EC" dirty="0" smtClean="0"/>
              <a:t>Teléfono móvil</a:t>
            </a:r>
          </a:p>
          <a:p>
            <a:endParaRPr lang="es-EC" dirty="0"/>
          </a:p>
          <a:p>
            <a:r>
              <a:rPr lang="es-EC" dirty="0" smtClean="0"/>
              <a:t>TV</a:t>
            </a:r>
          </a:p>
          <a:p>
            <a:endParaRPr lang="es-EC" dirty="0"/>
          </a:p>
          <a:p>
            <a:r>
              <a:rPr lang="es-EC" dirty="0" smtClean="0"/>
              <a:t>Reproductor portátil</a:t>
            </a:r>
            <a:br>
              <a:rPr lang="es-EC" dirty="0" smtClean="0"/>
            </a:br>
            <a:r>
              <a:rPr lang="es-EC" dirty="0" smtClean="0"/>
              <a:t>(Audio y vídeo)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80" y="2347990"/>
            <a:ext cx="2935357" cy="29353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13" y="1135914"/>
            <a:ext cx="2117142" cy="15889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81" y="5283347"/>
            <a:ext cx="1467679" cy="13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SEGÚN LOS SERVICIOS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Correo electrónico</a:t>
            </a:r>
          </a:p>
          <a:p>
            <a:r>
              <a:rPr lang="es-EC" dirty="0" smtClean="0"/>
              <a:t>Buscadores</a:t>
            </a:r>
          </a:p>
          <a:p>
            <a:endParaRPr lang="es-EC" dirty="0" smtClean="0"/>
          </a:p>
          <a:p>
            <a:endParaRPr lang="es-EC" dirty="0"/>
          </a:p>
          <a:p>
            <a:endParaRPr lang="es-EC" dirty="0"/>
          </a:p>
          <a:p>
            <a:r>
              <a:rPr lang="es-EC" dirty="0" smtClean="0"/>
              <a:t>Comercio electrónico</a:t>
            </a:r>
          </a:p>
          <a:p>
            <a:r>
              <a:rPr lang="es-EC" dirty="0" smtClean="0"/>
              <a:t>Banca online</a:t>
            </a:r>
          </a:p>
          <a:p>
            <a:r>
              <a:rPr lang="es-EC" dirty="0" smtClean="0"/>
              <a:t>Administración pública</a:t>
            </a:r>
            <a:endParaRPr lang="es-EC" dirty="0"/>
          </a:p>
        </p:txBody>
      </p:sp>
      <p:sp>
        <p:nvSpPr>
          <p:cNvPr id="4" name="Flecha abajo 3"/>
          <p:cNvSpPr/>
          <p:nvPr/>
        </p:nvSpPr>
        <p:spPr>
          <a:xfrm>
            <a:off x="1113183" y="3048000"/>
            <a:ext cx="1099930" cy="1060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68" y="1619250"/>
            <a:ext cx="1428750" cy="1428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09" y="3203727"/>
            <a:ext cx="2516868" cy="13409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35" y="5240376"/>
            <a:ext cx="904875" cy="895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43" y="4897476"/>
            <a:ext cx="1905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58</Words>
  <Application>Microsoft Office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TECNOLOGÍAS DE LA INFORMACIÓN Y LA COMUNICACIÓN</vt:lpstr>
      <vt:lpstr>CLASIFICACIÓN</vt:lpstr>
      <vt:lpstr>SEGÚN LAS REDES</vt:lpstr>
      <vt:lpstr>SEGÚN LOS TERMINALES</vt:lpstr>
      <vt:lpstr>SEGÚN LOS SERVICIOS</vt:lpstr>
    </vt:vector>
  </TitlesOfParts>
  <Company>GP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DE LA INFORMACIÓN Y COMUNICACIÓN</dc:title>
  <dc:creator>Hartman Tituana</dc:creator>
  <cp:lastModifiedBy>Hartman Tituana</cp:lastModifiedBy>
  <cp:revision>14</cp:revision>
  <dcterms:created xsi:type="dcterms:W3CDTF">2015-05-19T01:04:29Z</dcterms:created>
  <dcterms:modified xsi:type="dcterms:W3CDTF">2015-05-19T01:58:27Z</dcterms:modified>
</cp:coreProperties>
</file>