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B39EA-FDA9-443A-A650-F73B703A158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21BC3C-474F-41CA-81E9-E5AB5B3FC832}">
      <dgm:prSet phldrT="[Texto]"/>
      <dgm:spPr/>
      <dgm:t>
        <a:bodyPr/>
        <a:lstStyle/>
        <a:p>
          <a:r>
            <a:rPr lang="es-ES" dirty="0" err="1" smtClean="0"/>
            <a:t>Clasificacion</a:t>
          </a:r>
          <a:endParaRPr lang="es-ES" dirty="0"/>
        </a:p>
      </dgm:t>
    </dgm:pt>
    <dgm:pt modelId="{E497154A-0DB5-4CF8-9472-F831D13EBA4D}" type="parTrans" cxnId="{12F9C273-9D2D-4EB9-8F4E-69B90EF8FE91}">
      <dgm:prSet/>
      <dgm:spPr/>
      <dgm:t>
        <a:bodyPr/>
        <a:lstStyle/>
        <a:p>
          <a:endParaRPr lang="es-ES"/>
        </a:p>
      </dgm:t>
    </dgm:pt>
    <dgm:pt modelId="{288F3E53-A389-4699-82DB-BD19A928617F}" type="sibTrans" cxnId="{12F9C273-9D2D-4EB9-8F4E-69B90EF8FE91}">
      <dgm:prSet/>
      <dgm:spPr/>
      <dgm:t>
        <a:bodyPr/>
        <a:lstStyle/>
        <a:p>
          <a:endParaRPr lang="es-ES"/>
        </a:p>
      </dgm:t>
    </dgm:pt>
    <dgm:pt modelId="{75DC11B8-6AD7-4CFE-A3F5-F92370662F2F}">
      <dgm:prSet phldrT="[Texto]"/>
      <dgm:spPr/>
      <dgm:t>
        <a:bodyPr/>
        <a:lstStyle/>
        <a:p>
          <a:r>
            <a:rPr lang="es-ES" dirty="0" smtClean="0"/>
            <a:t>Redes 	</a:t>
          </a:r>
          <a:endParaRPr lang="es-ES" dirty="0"/>
        </a:p>
      </dgm:t>
    </dgm:pt>
    <dgm:pt modelId="{9DC4E732-C850-4C4B-B5B6-DC1E95ED6E08}" type="parTrans" cxnId="{721E1148-6CB2-47A6-8937-177F420167A1}">
      <dgm:prSet/>
      <dgm:spPr/>
      <dgm:t>
        <a:bodyPr/>
        <a:lstStyle/>
        <a:p>
          <a:endParaRPr lang="es-ES"/>
        </a:p>
      </dgm:t>
    </dgm:pt>
    <dgm:pt modelId="{AAC1B6C9-7C8C-435C-B9E6-513229A1FBD6}" type="sibTrans" cxnId="{721E1148-6CB2-47A6-8937-177F420167A1}">
      <dgm:prSet/>
      <dgm:spPr/>
      <dgm:t>
        <a:bodyPr/>
        <a:lstStyle/>
        <a:p>
          <a:endParaRPr lang="es-ES"/>
        </a:p>
      </dgm:t>
    </dgm:pt>
    <dgm:pt modelId="{BB3AE539-2F2A-43D4-9D89-C1CB83816E6C}">
      <dgm:prSet phldrT="[Texto]"/>
      <dgm:spPr/>
      <dgm:t>
        <a:bodyPr/>
        <a:lstStyle/>
        <a:p>
          <a:r>
            <a:rPr lang="es-ES" dirty="0" smtClean="0"/>
            <a:t>Terminal</a:t>
          </a:r>
          <a:endParaRPr lang="es-ES" dirty="0"/>
        </a:p>
      </dgm:t>
    </dgm:pt>
    <dgm:pt modelId="{840764B1-37CF-43BD-B4E6-0028FE9E9E3B}" type="parTrans" cxnId="{9363CE6F-CF55-4417-8230-334472B66023}">
      <dgm:prSet/>
      <dgm:spPr/>
      <dgm:t>
        <a:bodyPr/>
        <a:lstStyle/>
        <a:p>
          <a:endParaRPr lang="es-ES"/>
        </a:p>
      </dgm:t>
    </dgm:pt>
    <dgm:pt modelId="{E0040DE2-7096-43E0-9F22-1E41ABB29DA7}" type="sibTrans" cxnId="{9363CE6F-CF55-4417-8230-334472B66023}">
      <dgm:prSet/>
      <dgm:spPr/>
      <dgm:t>
        <a:bodyPr/>
        <a:lstStyle/>
        <a:p>
          <a:endParaRPr lang="es-ES"/>
        </a:p>
      </dgm:t>
    </dgm:pt>
    <dgm:pt modelId="{7D8D9B0F-3E64-4DBA-809F-D593901E9B36}">
      <dgm:prSet phldrT="[Texto]"/>
      <dgm:spPr/>
      <dgm:t>
        <a:bodyPr/>
        <a:lstStyle/>
        <a:p>
          <a:r>
            <a:rPr lang="es-ES" dirty="0" smtClean="0"/>
            <a:t>De Servicio</a:t>
          </a:r>
          <a:endParaRPr lang="es-ES" dirty="0"/>
        </a:p>
      </dgm:t>
    </dgm:pt>
    <dgm:pt modelId="{496BA430-757A-405A-A4BC-1182A5F7E517}" type="parTrans" cxnId="{C5E640F4-F044-4823-BB2D-5DD835DB1EC1}">
      <dgm:prSet/>
      <dgm:spPr/>
      <dgm:t>
        <a:bodyPr/>
        <a:lstStyle/>
        <a:p>
          <a:endParaRPr lang="es-ES"/>
        </a:p>
      </dgm:t>
    </dgm:pt>
    <dgm:pt modelId="{054D5AEB-DCBF-427E-8C69-C8985A6C17C2}" type="sibTrans" cxnId="{C5E640F4-F044-4823-BB2D-5DD835DB1EC1}">
      <dgm:prSet/>
      <dgm:spPr/>
      <dgm:t>
        <a:bodyPr/>
        <a:lstStyle/>
        <a:p>
          <a:endParaRPr lang="es-ES"/>
        </a:p>
      </dgm:t>
    </dgm:pt>
    <dgm:pt modelId="{1AD9D0BA-DF97-43D9-8E87-6F4683845D35}" type="pres">
      <dgm:prSet presAssocID="{04DB39EA-FDA9-443A-A650-F73B703A158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23A4F5-1397-4E4D-AD2B-25DCF1A5185F}" type="pres">
      <dgm:prSet presAssocID="{E021BC3C-474F-41CA-81E9-E5AB5B3FC832}" presName="root1" presStyleCnt="0"/>
      <dgm:spPr/>
    </dgm:pt>
    <dgm:pt modelId="{57605718-C028-42AE-91B0-9F488ED24543}" type="pres">
      <dgm:prSet presAssocID="{E021BC3C-474F-41CA-81E9-E5AB5B3FC832}" presName="LevelOneTextNode" presStyleLbl="node0" presStyleIdx="0" presStyleCnt="1" custLinFactNeighborX="1813">
        <dgm:presLayoutVars>
          <dgm:chPref val="3"/>
        </dgm:presLayoutVars>
      </dgm:prSet>
      <dgm:spPr/>
    </dgm:pt>
    <dgm:pt modelId="{70F00903-3E78-4E6E-B5CE-D14DA99DD96F}" type="pres">
      <dgm:prSet presAssocID="{E021BC3C-474F-41CA-81E9-E5AB5B3FC832}" presName="level2hierChild" presStyleCnt="0"/>
      <dgm:spPr/>
    </dgm:pt>
    <dgm:pt modelId="{5CBD7655-D620-459D-8451-8292D9D9B193}" type="pres">
      <dgm:prSet presAssocID="{9DC4E732-C850-4C4B-B5B6-DC1E95ED6E08}" presName="conn2-1" presStyleLbl="parChTrans1D2" presStyleIdx="0" presStyleCnt="3"/>
      <dgm:spPr/>
    </dgm:pt>
    <dgm:pt modelId="{B5CA8AA6-8869-4AED-A13B-E7856CD2CBB0}" type="pres">
      <dgm:prSet presAssocID="{9DC4E732-C850-4C4B-B5B6-DC1E95ED6E08}" presName="connTx" presStyleLbl="parChTrans1D2" presStyleIdx="0" presStyleCnt="3"/>
      <dgm:spPr/>
    </dgm:pt>
    <dgm:pt modelId="{C370BA75-B5F1-4E68-9018-D1D014BDE094}" type="pres">
      <dgm:prSet presAssocID="{75DC11B8-6AD7-4CFE-A3F5-F92370662F2F}" presName="root2" presStyleCnt="0"/>
      <dgm:spPr/>
    </dgm:pt>
    <dgm:pt modelId="{7970C2FE-357A-49B7-A8F3-29710ECA2332}" type="pres">
      <dgm:prSet presAssocID="{75DC11B8-6AD7-4CFE-A3F5-F92370662F2F}" presName="LevelTwoTextNode" presStyleLbl="node2" presStyleIdx="0" presStyleCnt="3">
        <dgm:presLayoutVars>
          <dgm:chPref val="3"/>
        </dgm:presLayoutVars>
      </dgm:prSet>
      <dgm:spPr/>
    </dgm:pt>
    <dgm:pt modelId="{B12EF83D-FF86-4E48-AC24-57E99EF8E0D2}" type="pres">
      <dgm:prSet presAssocID="{75DC11B8-6AD7-4CFE-A3F5-F92370662F2F}" presName="level3hierChild" presStyleCnt="0"/>
      <dgm:spPr/>
    </dgm:pt>
    <dgm:pt modelId="{B56BD31D-3A58-4275-8A86-E862AC1D326A}" type="pres">
      <dgm:prSet presAssocID="{840764B1-37CF-43BD-B4E6-0028FE9E9E3B}" presName="conn2-1" presStyleLbl="parChTrans1D2" presStyleIdx="1" presStyleCnt="3"/>
      <dgm:spPr/>
    </dgm:pt>
    <dgm:pt modelId="{79FA4C93-7705-44CD-BBF4-B45A9AD27C99}" type="pres">
      <dgm:prSet presAssocID="{840764B1-37CF-43BD-B4E6-0028FE9E9E3B}" presName="connTx" presStyleLbl="parChTrans1D2" presStyleIdx="1" presStyleCnt="3"/>
      <dgm:spPr/>
    </dgm:pt>
    <dgm:pt modelId="{DA1B2D46-4054-41BA-BC6C-1176127C4562}" type="pres">
      <dgm:prSet presAssocID="{BB3AE539-2F2A-43D4-9D89-C1CB83816E6C}" presName="root2" presStyleCnt="0"/>
      <dgm:spPr/>
    </dgm:pt>
    <dgm:pt modelId="{7846AE59-5443-4C17-99FB-B6CB726F2288}" type="pres">
      <dgm:prSet presAssocID="{BB3AE539-2F2A-43D4-9D89-C1CB83816E6C}" presName="LevelTwoTextNode" presStyleLbl="node2" presStyleIdx="1" presStyleCnt="3">
        <dgm:presLayoutVars>
          <dgm:chPref val="3"/>
        </dgm:presLayoutVars>
      </dgm:prSet>
      <dgm:spPr/>
    </dgm:pt>
    <dgm:pt modelId="{71721EAF-F3BD-4448-BC4D-EFBAB615497A}" type="pres">
      <dgm:prSet presAssocID="{BB3AE539-2F2A-43D4-9D89-C1CB83816E6C}" presName="level3hierChild" presStyleCnt="0"/>
      <dgm:spPr/>
    </dgm:pt>
    <dgm:pt modelId="{A6DCAFC9-67A6-48AE-A304-CF94B0DE10F6}" type="pres">
      <dgm:prSet presAssocID="{496BA430-757A-405A-A4BC-1182A5F7E517}" presName="conn2-1" presStyleLbl="parChTrans1D2" presStyleIdx="2" presStyleCnt="3"/>
      <dgm:spPr/>
    </dgm:pt>
    <dgm:pt modelId="{7A3AAB43-41EC-4752-97B8-C291FC0B917F}" type="pres">
      <dgm:prSet presAssocID="{496BA430-757A-405A-A4BC-1182A5F7E517}" presName="connTx" presStyleLbl="parChTrans1D2" presStyleIdx="2" presStyleCnt="3"/>
      <dgm:spPr/>
    </dgm:pt>
    <dgm:pt modelId="{820A8982-C980-440F-83F0-74118FEF32B0}" type="pres">
      <dgm:prSet presAssocID="{7D8D9B0F-3E64-4DBA-809F-D593901E9B36}" presName="root2" presStyleCnt="0"/>
      <dgm:spPr/>
    </dgm:pt>
    <dgm:pt modelId="{6A0E23E8-61B6-4845-B1AC-C68516DFF79C}" type="pres">
      <dgm:prSet presAssocID="{7D8D9B0F-3E64-4DBA-809F-D593901E9B36}" presName="LevelTwoTextNode" presStyleLbl="node2" presStyleIdx="2" presStyleCnt="3">
        <dgm:presLayoutVars>
          <dgm:chPref val="3"/>
        </dgm:presLayoutVars>
      </dgm:prSet>
      <dgm:spPr/>
    </dgm:pt>
    <dgm:pt modelId="{D832B2F9-D724-4754-8CFC-3EFF68ACD577}" type="pres">
      <dgm:prSet presAssocID="{7D8D9B0F-3E64-4DBA-809F-D593901E9B36}" presName="level3hierChild" presStyleCnt="0"/>
      <dgm:spPr/>
    </dgm:pt>
  </dgm:ptLst>
  <dgm:cxnLst>
    <dgm:cxn modelId="{8C90D489-8864-4318-93CF-974A4A35DD88}" type="presOf" srcId="{840764B1-37CF-43BD-B4E6-0028FE9E9E3B}" destId="{79FA4C93-7705-44CD-BBF4-B45A9AD27C99}" srcOrd="1" destOrd="0" presId="urn:microsoft.com/office/officeart/2008/layout/HorizontalMultiLevelHierarchy"/>
    <dgm:cxn modelId="{C5861F40-C282-482A-B035-B7671B921470}" type="presOf" srcId="{04DB39EA-FDA9-443A-A650-F73B703A1586}" destId="{1AD9D0BA-DF97-43D9-8E87-6F4683845D35}" srcOrd="0" destOrd="0" presId="urn:microsoft.com/office/officeart/2008/layout/HorizontalMultiLevelHierarchy"/>
    <dgm:cxn modelId="{8B8E4317-29C8-40AC-86B1-B4E7AF146406}" type="presOf" srcId="{7D8D9B0F-3E64-4DBA-809F-D593901E9B36}" destId="{6A0E23E8-61B6-4845-B1AC-C68516DFF79C}" srcOrd="0" destOrd="0" presId="urn:microsoft.com/office/officeart/2008/layout/HorizontalMultiLevelHierarchy"/>
    <dgm:cxn modelId="{12F9C273-9D2D-4EB9-8F4E-69B90EF8FE91}" srcId="{04DB39EA-FDA9-443A-A650-F73B703A1586}" destId="{E021BC3C-474F-41CA-81E9-E5AB5B3FC832}" srcOrd="0" destOrd="0" parTransId="{E497154A-0DB5-4CF8-9472-F831D13EBA4D}" sibTransId="{288F3E53-A389-4699-82DB-BD19A928617F}"/>
    <dgm:cxn modelId="{721E1148-6CB2-47A6-8937-177F420167A1}" srcId="{E021BC3C-474F-41CA-81E9-E5AB5B3FC832}" destId="{75DC11B8-6AD7-4CFE-A3F5-F92370662F2F}" srcOrd="0" destOrd="0" parTransId="{9DC4E732-C850-4C4B-B5B6-DC1E95ED6E08}" sibTransId="{AAC1B6C9-7C8C-435C-B9E6-513229A1FBD6}"/>
    <dgm:cxn modelId="{3B787DF7-2C0F-47EF-9091-772FC8DEE094}" type="presOf" srcId="{496BA430-757A-405A-A4BC-1182A5F7E517}" destId="{7A3AAB43-41EC-4752-97B8-C291FC0B917F}" srcOrd="1" destOrd="0" presId="urn:microsoft.com/office/officeart/2008/layout/HorizontalMultiLevelHierarchy"/>
    <dgm:cxn modelId="{AE33C2F5-F2E9-4F73-8979-5AD036AC85F2}" type="presOf" srcId="{E021BC3C-474F-41CA-81E9-E5AB5B3FC832}" destId="{57605718-C028-42AE-91B0-9F488ED24543}" srcOrd="0" destOrd="0" presId="urn:microsoft.com/office/officeart/2008/layout/HorizontalMultiLevelHierarchy"/>
    <dgm:cxn modelId="{AF31B155-4448-4989-B040-DF6591BE74DD}" type="presOf" srcId="{9DC4E732-C850-4C4B-B5B6-DC1E95ED6E08}" destId="{B5CA8AA6-8869-4AED-A13B-E7856CD2CBB0}" srcOrd="1" destOrd="0" presId="urn:microsoft.com/office/officeart/2008/layout/HorizontalMultiLevelHierarchy"/>
    <dgm:cxn modelId="{9363CE6F-CF55-4417-8230-334472B66023}" srcId="{E021BC3C-474F-41CA-81E9-E5AB5B3FC832}" destId="{BB3AE539-2F2A-43D4-9D89-C1CB83816E6C}" srcOrd="1" destOrd="0" parTransId="{840764B1-37CF-43BD-B4E6-0028FE9E9E3B}" sibTransId="{E0040DE2-7096-43E0-9F22-1E41ABB29DA7}"/>
    <dgm:cxn modelId="{89C0D5C0-FE2D-4797-BC05-CFB4B4311585}" type="presOf" srcId="{496BA430-757A-405A-A4BC-1182A5F7E517}" destId="{A6DCAFC9-67A6-48AE-A304-CF94B0DE10F6}" srcOrd="0" destOrd="0" presId="urn:microsoft.com/office/officeart/2008/layout/HorizontalMultiLevelHierarchy"/>
    <dgm:cxn modelId="{C5E640F4-F044-4823-BB2D-5DD835DB1EC1}" srcId="{E021BC3C-474F-41CA-81E9-E5AB5B3FC832}" destId="{7D8D9B0F-3E64-4DBA-809F-D593901E9B36}" srcOrd="2" destOrd="0" parTransId="{496BA430-757A-405A-A4BC-1182A5F7E517}" sibTransId="{054D5AEB-DCBF-427E-8C69-C8985A6C17C2}"/>
    <dgm:cxn modelId="{AE543FB8-4944-4B31-B39D-A0881BA2784A}" type="presOf" srcId="{840764B1-37CF-43BD-B4E6-0028FE9E9E3B}" destId="{B56BD31D-3A58-4275-8A86-E862AC1D326A}" srcOrd="0" destOrd="0" presId="urn:microsoft.com/office/officeart/2008/layout/HorizontalMultiLevelHierarchy"/>
    <dgm:cxn modelId="{F0EF34BE-3DAC-40F5-922F-E8CEF45AB808}" type="presOf" srcId="{75DC11B8-6AD7-4CFE-A3F5-F92370662F2F}" destId="{7970C2FE-357A-49B7-A8F3-29710ECA2332}" srcOrd="0" destOrd="0" presId="urn:microsoft.com/office/officeart/2008/layout/HorizontalMultiLevelHierarchy"/>
    <dgm:cxn modelId="{453F2324-B7DB-4A9E-802E-1D2E131B77D6}" type="presOf" srcId="{BB3AE539-2F2A-43D4-9D89-C1CB83816E6C}" destId="{7846AE59-5443-4C17-99FB-B6CB726F2288}" srcOrd="0" destOrd="0" presId="urn:microsoft.com/office/officeart/2008/layout/HorizontalMultiLevelHierarchy"/>
    <dgm:cxn modelId="{2690EE6A-B663-4DDC-BB20-72B0AE004442}" type="presOf" srcId="{9DC4E732-C850-4C4B-B5B6-DC1E95ED6E08}" destId="{5CBD7655-D620-459D-8451-8292D9D9B193}" srcOrd="0" destOrd="0" presId="urn:microsoft.com/office/officeart/2008/layout/HorizontalMultiLevelHierarchy"/>
    <dgm:cxn modelId="{F897F9C1-57EF-4226-BF12-7D5B89F7B62B}" type="presParOf" srcId="{1AD9D0BA-DF97-43D9-8E87-6F4683845D35}" destId="{2D23A4F5-1397-4E4D-AD2B-25DCF1A5185F}" srcOrd="0" destOrd="0" presId="urn:microsoft.com/office/officeart/2008/layout/HorizontalMultiLevelHierarchy"/>
    <dgm:cxn modelId="{8028ACA9-3C15-4E97-A19D-29C8253883C0}" type="presParOf" srcId="{2D23A4F5-1397-4E4D-AD2B-25DCF1A5185F}" destId="{57605718-C028-42AE-91B0-9F488ED24543}" srcOrd="0" destOrd="0" presId="urn:microsoft.com/office/officeart/2008/layout/HorizontalMultiLevelHierarchy"/>
    <dgm:cxn modelId="{67768798-D102-4C46-9396-8487FB9A8579}" type="presParOf" srcId="{2D23A4F5-1397-4E4D-AD2B-25DCF1A5185F}" destId="{70F00903-3E78-4E6E-B5CE-D14DA99DD96F}" srcOrd="1" destOrd="0" presId="urn:microsoft.com/office/officeart/2008/layout/HorizontalMultiLevelHierarchy"/>
    <dgm:cxn modelId="{9249474A-1D72-4A9D-B6E7-B2E331C2E637}" type="presParOf" srcId="{70F00903-3E78-4E6E-B5CE-D14DA99DD96F}" destId="{5CBD7655-D620-459D-8451-8292D9D9B193}" srcOrd="0" destOrd="0" presId="urn:microsoft.com/office/officeart/2008/layout/HorizontalMultiLevelHierarchy"/>
    <dgm:cxn modelId="{7BB056D2-DFBF-4FDE-B763-4007705CFC44}" type="presParOf" srcId="{5CBD7655-D620-459D-8451-8292D9D9B193}" destId="{B5CA8AA6-8869-4AED-A13B-E7856CD2CBB0}" srcOrd="0" destOrd="0" presId="urn:microsoft.com/office/officeart/2008/layout/HorizontalMultiLevelHierarchy"/>
    <dgm:cxn modelId="{1A56BDE2-FA7C-4197-A7C4-0E37C4A0EDF1}" type="presParOf" srcId="{70F00903-3E78-4E6E-B5CE-D14DA99DD96F}" destId="{C370BA75-B5F1-4E68-9018-D1D014BDE094}" srcOrd="1" destOrd="0" presId="urn:microsoft.com/office/officeart/2008/layout/HorizontalMultiLevelHierarchy"/>
    <dgm:cxn modelId="{51118AE3-937D-4768-97EC-764EAD5CB1F6}" type="presParOf" srcId="{C370BA75-B5F1-4E68-9018-D1D014BDE094}" destId="{7970C2FE-357A-49B7-A8F3-29710ECA2332}" srcOrd="0" destOrd="0" presId="urn:microsoft.com/office/officeart/2008/layout/HorizontalMultiLevelHierarchy"/>
    <dgm:cxn modelId="{B41C7049-B112-4209-A704-6D209339C8EF}" type="presParOf" srcId="{C370BA75-B5F1-4E68-9018-D1D014BDE094}" destId="{B12EF83D-FF86-4E48-AC24-57E99EF8E0D2}" srcOrd="1" destOrd="0" presId="urn:microsoft.com/office/officeart/2008/layout/HorizontalMultiLevelHierarchy"/>
    <dgm:cxn modelId="{D0E2CF47-16CB-4CD4-8DD7-9CC20E8EF583}" type="presParOf" srcId="{70F00903-3E78-4E6E-B5CE-D14DA99DD96F}" destId="{B56BD31D-3A58-4275-8A86-E862AC1D326A}" srcOrd="2" destOrd="0" presId="urn:microsoft.com/office/officeart/2008/layout/HorizontalMultiLevelHierarchy"/>
    <dgm:cxn modelId="{7DEC35C6-A5A8-4985-996C-34E3F49726B0}" type="presParOf" srcId="{B56BD31D-3A58-4275-8A86-E862AC1D326A}" destId="{79FA4C93-7705-44CD-BBF4-B45A9AD27C99}" srcOrd="0" destOrd="0" presId="urn:microsoft.com/office/officeart/2008/layout/HorizontalMultiLevelHierarchy"/>
    <dgm:cxn modelId="{FE3B3260-06A2-4F3B-9878-C46A730C3D0E}" type="presParOf" srcId="{70F00903-3E78-4E6E-B5CE-D14DA99DD96F}" destId="{DA1B2D46-4054-41BA-BC6C-1176127C4562}" srcOrd="3" destOrd="0" presId="urn:microsoft.com/office/officeart/2008/layout/HorizontalMultiLevelHierarchy"/>
    <dgm:cxn modelId="{4D9E2A3F-65D7-4315-BEA8-B6D4FC84909D}" type="presParOf" srcId="{DA1B2D46-4054-41BA-BC6C-1176127C4562}" destId="{7846AE59-5443-4C17-99FB-B6CB726F2288}" srcOrd="0" destOrd="0" presId="urn:microsoft.com/office/officeart/2008/layout/HorizontalMultiLevelHierarchy"/>
    <dgm:cxn modelId="{7D91D69D-68FB-4F8F-B7B1-D97299FC0572}" type="presParOf" srcId="{DA1B2D46-4054-41BA-BC6C-1176127C4562}" destId="{71721EAF-F3BD-4448-BC4D-EFBAB615497A}" srcOrd="1" destOrd="0" presId="urn:microsoft.com/office/officeart/2008/layout/HorizontalMultiLevelHierarchy"/>
    <dgm:cxn modelId="{5095FA96-60CC-43D1-8A71-63B77F01CBAF}" type="presParOf" srcId="{70F00903-3E78-4E6E-B5CE-D14DA99DD96F}" destId="{A6DCAFC9-67A6-48AE-A304-CF94B0DE10F6}" srcOrd="4" destOrd="0" presId="urn:microsoft.com/office/officeart/2008/layout/HorizontalMultiLevelHierarchy"/>
    <dgm:cxn modelId="{55EDA52B-37A8-4AD8-B142-E9A16EB99027}" type="presParOf" srcId="{A6DCAFC9-67A6-48AE-A304-CF94B0DE10F6}" destId="{7A3AAB43-41EC-4752-97B8-C291FC0B917F}" srcOrd="0" destOrd="0" presId="urn:microsoft.com/office/officeart/2008/layout/HorizontalMultiLevelHierarchy"/>
    <dgm:cxn modelId="{2850DB0A-9787-48CB-A022-7ACC2BF9985E}" type="presParOf" srcId="{70F00903-3E78-4E6E-B5CE-D14DA99DD96F}" destId="{820A8982-C980-440F-83F0-74118FEF32B0}" srcOrd="5" destOrd="0" presId="urn:microsoft.com/office/officeart/2008/layout/HorizontalMultiLevelHierarchy"/>
    <dgm:cxn modelId="{DB14F78A-7C4C-402F-BB68-C362DF27F39C}" type="presParOf" srcId="{820A8982-C980-440F-83F0-74118FEF32B0}" destId="{6A0E23E8-61B6-4845-B1AC-C68516DFF79C}" srcOrd="0" destOrd="0" presId="urn:microsoft.com/office/officeart/2008/layout/HorizontalMultiLevelHierarchy"/>
    <dgm:cxn modelId="{37AF4C0C-49C0-4AE3-A8B7-AAAD4E6B2F5C}" type="presParOf" srcId="{820A8982-C980-440F-83F0-74118FEF32B0}" destId="{D832B2F9-D724-4754-8CFC-3EFF68ACD57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CAFC9-67A6-48AE-A304-CF94B0DE10F6}">
      <dsp:nvSpPr>
        <dsp:cNvPr id="0" name=""/>
        <dsp:cNvSpPr/>
      </dsp:nvSpPr>
      <dsp:spPr>
        <a:xfrm>
          <a:off x="2571291" y="2709333"/>
          <a:ext cx="656716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8358" y="0"/>
              </a:lnTo>
              <a:lnTo>
                <a:pt x="328358" y="1286933"/>
              </a:lnTo>
              <a:lnTo>
                <a:pt x="656716" y="128693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863529" y="3316679"/>
        <a:ext cx="72240" cy="72240"/>
      </dsp:txXfrm>
    </dsp:sp>
    <dsp:sp modelId="{B56BD31D-3A58-4275-8A86-E862AC1D326A}">
      <dsp:nvSpPr>
        <dsp:cNvPr id="0" name=""/>
        <dsp:cNvSpPr/>
      </dsp:nvSpPr>
      <dsp:spPr>
        <a:xfrm>
          <a:off x="2571291" y="2663613"/>
          <a:ext cx="656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6716" y="4572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883231" y="2692915"/>
        <a:ext cx="32835" cy="32835"/>
      </dsp:txXfrm>
    </dsp:sp>
    <dsp:sp modelId="{5CBD7655-D620-459D-8451-8292D9D9B193}">
      <dsp:nvSpPr>
        <dsp:cNvPr id="0" name=""/>
        <dsp:cNvSpPr/>
      </dsp:nvSpPr>
      <dsp:spPr>
        <a:xfrm>
          <a:off x="2571291" y="1422400"/>
          <a:ext cx="656716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28358" y="1286933"/>
              </a:lnTo>
              <a:lnTo>
                <a:pt x="328358" y="0"/>
              </a:lnTo>
              <a:lnTo>
                <a:pt x="656716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863529" y="2029746"/>
        <a:ext cx="72240" cy="72240"/>
      </dsp:txXfrm>
    </dsp:sp>
    <dsp:sp modelId="{57605718-C028-42AE-91B0-9F488ED24543}">
      <dsp:nvSpPr>
        <dsp:cNvPr id="0" name=""/>
        <dsp:cNvSpPr/>
      </dsp:nvSpPr>
      <dsp:spPr>
        <a:xfrm rot="16200000">
          <a:off x="-652815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err="1" smtClean="0"/>
            <a:t>Clasificacion</a:t>
          </a:r>
          <a:endParaRPr lang="es-ES" sz="6500" kern="1200" dirty="0"/>
        </a:p>
      </dsp:txBody>
      <dsp:txXfrm>
        <a:off x="-652815" y="2194560"/>
        <a:ext cx="5418667" cy="1029546"/>
      </dsp:txXfrm>
    </dsp:sp>
    <dsp:sp modelId="{7970C2FE-357A-49B7-A8F3-29710ECA2332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Redes 	</a:t>
          </a:r>
          <a:endParaRPr lang="es-ES" sz="4800" kern="1200" dirty="0"/>
        </a:p>
      </dsp:txBody>
      <dsp:txXfrm>
        <a:off x="3228008" y="907626"/>
        <a:ext cx="3376913" cy="1029546"/>
      </dsp:txXfrm>
    </dsp:sp>
    <dsp:sp modelId="{7846AE59-5443-4C17-99FB-B6CB726F2288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Terminal</a:t>
          </a:r>
          <a:endParaRPr lang="es-ES" sz="4800" kern="1200" dirty="0"/>
        </a:p>
      </dsp:txBody>
      <dsp:txXfrm>
        <a:off x="3228008" y="2194560"/>
        <a:ext cx="3376913" cy="1029546"/>
      </dsp:txXfrm>
    </dsp:sp>
    <dsp:sp modelId="{6A0E23E8-61B6-4845-B1AC-C68516DFF79C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 smtClean="0"/>
            <a:t>De Servicio</a:t>
          </a:r>
          <a:endParaRPr lang="es-ES" sz="4800" kern="1200" dirty="0"/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34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092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94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08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52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27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04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9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21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39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10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50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5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4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144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A73E-5275-4D30-BD68-9774956F4F57}" type="datetimeFigureOut">
              <a:rPr lang="es-ES" smtClean="0"/>
              <a:t>18/05/2015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F9F086-9394-4EC9-9F82-CD7BE2256C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39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24947" y="2216985"/>
            <a:ext cx="8187718" cy="312353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Integrantes:</a:t>
            </a:r>
            <a:br>
              <a:rPr lang="es-ES" dirty="0" smtClean="0"/>
            </a:br>
            <a:r>
              <a:rPr lang="es-ES" dirty="0" err="1" smtClean="0"/>
              <a:t>Jorddy</a:t>
            </a:r>
            <a:r>
              <a:rPr lang="es-ES" dirty="0" smtClean="0"/>
              <a:t> </a:t>
            </a:r>
            <a:r>
              <a:rPr lang="es-ES" dirty="0" err="1" smtClean="0"/>
              <a:t>Calvache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Yarleny Zambrano</a:t>
            </a:r>
            <a:br>
              <a:rPr lang="es-ES" dirty="0" smtClean="0"/>
            </a:br>
            <a:r>
              <a:rPr lang="es-ES" dirty="0" smtClean="0"/>
              <a:t>Mario Zambrano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1890" y="5340520"/>
            <a:ext cx="8915399" cy="1126283"/>
          </a:xfrm>
        </p:spPr>
        <p:txBody>
          <a:bodyPr/>
          <a:lstStyle/>
          <a:p>
            <a:endParaRPr lang="es-ES" dirty="0" smtClean="0"/>
          </a:p>
          <a:p>
            <a:pPr algn="ctr"/>
            <a:r>
              <a:rPr lang="es-ES" sz="2800" b="1" dirty="0" smtClean="0">
                <a:solidFill>
                  <a:srgbClr val="C00000"/>
                </a:solidFill>
              </a:rPr>
              <a:t>INFORMATICA BÁSICA</a:t>
            </a:r>
            <a:endParaRPr lang="es-ES" sz="28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9" y="0"/>
            <a:ext cx="11787609" cy="214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99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74236" y="236501"/>
            <a:ext cx="9386596" cy="23083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C" sz="4800" dirty="0" smtClean="0"/>
              <a:t>TECNOLOGÍAS DE LA INFORMACIÓN Y LA COMUNICACIÓN</a:t>
            </a:r>
            <a:endParaRPr lang="es-ES" sz="4800" dirty="0"/>
          </a:p>
        </p:txBody>
      </p:sp>
      <p:pic>
        <p:nvPicPr>
          <p:cNvPr id="2052" name="Picture 4" descr="http://johneduar777.files.wordpress.com/2013/07/social-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95" y="2712776"/>
            <a:ext cx="4338751" cy="41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33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88875280"/>
              </p:ext>
            </p:extLst>
          </p:nvPr>
        </p:nvGraphicFramePr>
        <p:xfrm>
          <a:off x="1322874" y="6823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http://2.bp.blogspot.com/-tIgZfYAXa5I/VG5zeR5i2LI/AAAAAAAAAAc/2oHWB42xxMs/s1600/tic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61" y="578497"/>
            <a:ext cx="2857500" cy="55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57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6475" y="157579"/>
            <a:ext cx="7409492" cy="1652559"/>
          </a:xfr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s-ES" sz="4800" dirty="0" smtClean="0">
                <a:solidFill>
                  <a:schemeClr val="tx1"/>
                </a:solidFill>
              </a:rPr>
              <a:t>SEGÚN LAS REDES</a:t>
            </a:r>
            <a:br>
              <a:rPr lang="es-ES" sz="4800" dirty="0" smtClean="0">
                <a:solidFill>
                  <a:schemeClr val="tx1"/>
                </a:solidFill>
              </a:rPr>
            </a:br>
            <a:r>
              <a:rPr lang="es-ES" sz="3200" dirty="0" smtClean="0">
                <a:solidFill>
                  <a:schemeClr val="tx1"/>
                </a:solidFill>
              </a:rPr>
              <a:t>Pueden ser: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5192" y="1810138"/>
            <a:ext cx="11019420" cy="4739952"/>
          </a:xfrm>
        </p:spPr>
        <p:txBody>
          <a:bodyPr>
            <a:normAutofit/>
          </a:bodyPr>
          <a:lstStyle/>
          <a:p>
            <a:r>
              <a:rPr lang="es-ES" sz="4800" dirty="0"/>
              <a:t>L</a:t>
            </a:r>
            <a:r>
              <a:rPr lang="es-ES" sz="4800" dirty="0" smtClean="0"/>
              <a:t>a </a:t>
            </a:r>
            <a:r>
              <a:rPr lang="es-ES" sz="4800" dirty="0"/>
              <a:t>telefonía </a:t>
            </a:r>
            <a:r>
              <a:rPr lang="es-ES" sz="4800" dirty="0" smtClean="0"/>
              <a:t>fija</a:t>
            </a:r>
          </a:p>
          <a:p>
            <a:r>
              <a:rPr lang="es-ES" sz="4800" dirty="0"/>
              <a:t>L</a:t>
            </a:r>
            <a:r>
              <a:rPr lang="es-ES" sz="4800" dirty="0" smtClean="0"/>
              <a:t>a </a:t>
            </a:r>
            <a:r>
              <a:rPr lang="es-ES" sz="4800" dirty="0"/>
              <a:t>banda </a:t>
            </a:r>
            <a:r>
              <a:rPr lang="es-ES" sz="4800" dirty="0" smtClean="0"/>
              <a:t>ancha </a:t>
            </a:r>
            <a:r>
              <a:rPr lang="es-ES" sz="4800" dirty="0"/>
              <a:t> </a:t>
            </a:r>
            <a:endParaRPr lang="es-ES" sz="4800" dirty="0" smtClean="0"/>
          </a:p>
          <a:p>
            <a:r>
              <a:rPr lang="es-ES" sz="4800" dirty="0"/>
              <a:t>L</a:t>
            </a:r>
            <a:r>
              <a:rPr lang="es-ES" sz="4800" dirty="0" smtClean="0"/>
              <a:t>a </a:t>
            </a:r>
            <a:r>
              <a:rPr lang="es-ES" sz="4800" dirty="0"/>
              <a:t>telefonía </a:t>
            </a:r>
            <a:r>
              <a:rPr lang="es-ES" sz="4800" dirty="0" smtClean="0"/>
              <a:t>móvil </a:t>
            </a:r>
          </a:p>
          <a:p>
            <a:r>
              <a:rPr lang="es-ES" sz="4800" dirty="0"/>
              <a:t>L</a:t>
            </a:r>
            <a:r>
              <a:rPr lang="es-ES" sz="4800" dirty="0" smtClean="0"/>
              <a:t>as </a:t>
            </a:r>
            <a:r>
              <a:rPr lang="es-ES" sz="4800" dirty="0"/>
              <a:t>redes de televisión </a:t>
            </a:r>
            <a:r>
              <a:rPr lang="es-ES" sz="4800" dirty="0" smtClean="0"/>
              <a:t> o </a:t>
            </a:r>
            <a:r>
              <a:rPr lang="es-ES" sz="4800" dirty="0"/>
              <a:t>redes en el hogar</a:t>
            </a:r>
            <a:endParaRPr lang="es-ES" sz="4800" dirty="0"/>
          </a:p>
        </p:txBody>
      </p:sp>
      <p:pic>
        <p:nvPicPr>
          <p:cNvPr id="5124" name="Picture 4" descr="http://www.cinconubes.tv/imagenes/9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234" y="741396"/>
            <a:ext cx="2062032" cy="343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481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4865" y="512143"/>
            <a:ext cx="8985347" cy="1280890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4400" dirty="0" smtClean="0"/>
              <a:t>SEGÚN LOS TERMINALES: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9290" y="2133600"/>
            <a:ext cx="8304245" cy="4724400"/>
          </a:xfrm>
        </p:spPr>
        <p:txBody>
          <a:bodyPr>
            <a:normAutofit fontScale="92500" lnSpcReduction="10000"/>
          </a:bodyPr>
          <a:lstStyle/>
          <a:p>
            <a:r>
              <a:rPr lang="es-ES" sz="3600" dirty="0" smtClean="0"/>
              <a:t>El ordenador</a:t>
            </a:r>
            <a:r>
              <a:rPr lang="es-ES" sz="3600" dirty="0"/>
              <a:t>, </a:t>
            </a:r>
            <a:endParaRPr lang="es-ES" sz="3600" dirty="0" smtClean="0"/>
          </a:p>
          <a:p>
            <a:r>
              <a:rPr lang="es-ES" sz="3600" dirty="0"/>
              <a:t>E</a:t>
            </a:r>
            <a:r>
              <a:rPr lang="es-ES" sz="3600" dirty="0" smtClean="0"/>
              <a:t>l </a:t>
            </a:r>
            <a:r>
              <a:rPr lang="es-ES" sz="3600" dirty="0"/>
              <a:t>navegador de Internet</a:t>
            </a:r>
            <a:r>
              <a:rPr lang="es-ES" sz="3600" dirty="0" smtClean="0"/>
              <a:t>,</a:t>
            </a:r>
          </a:p>
          <a:p>
            <a:r>
              <a:rPr lang="es-ES" sz="3600" dirty="0"/>
              <a:t>L</a:t>
            </a:r>
            <a:r>
              <a:rPr lang="es-ES" sz="3600" dirty="0" smtClean="0"/>
              <a:t>os </a:t>
            </a:r>
            <a:r>
              <a:rPr lang="es-ES" sz="3600" dirty="0"/>
              <a:t>sistemas operativos para ordenadores</a:t>
            </a:r>
            <a:r>
              <a:rPr lang="es-ES" sz="3600" dirty="0" smtClean="0"/>
              <a:t>,</a:t>
            </a:r>
          </a:p>
          <a:p>
            <a:r>
              <a:rPr lang="es-ES" sz="3600" dirty="0"/>
              <a:t>L</a:t>
            </a:r>
            <a:r>
              <a:rPr lang="es-ES" sz="3600" dirty="0" smtClean="0"/>
              <a:t>os </a:t>
            </a:r>
            <a:r>
              <a:rPr lang="es-ES" sz="3600" dirty="0"/>
              <a:t>teléfonos móviles</a:t>
            </a:r>
            <a:r>
              <a:rPr lang="es-ES" sz="3600" dirty="0" smtClean="0"/>
              <a:t>,</a:t>
            </a:r>
          </a:p>
          <a:p>
            <a:r>
              <a:rPr lang="es-ES" sz="3600" dirty="0" smtClean="0"/>
              <a:t>Los </a:t>
            </a:r>
            <a:r>
              <a:rPr lang="es-ES" sz="3600" dirty="0"/>
              <a:t>reproductores portátiles de audio y video </a:t>
            </a:r>
            <a:endParaRPr lang="es-ES" sz="3600" dirty="0" smtClean="0"/>
          </a:p>
          <a:p>
            <a:r>
              <a:rPr lang="es-ES" sz="3600" dirty="0"/>
              <a:t>L</a:t>
            </a:r>
            <a:r>
              <a:rPr lang="es-ES" sz="3600" dirty="0" smtClean="0"/>
              <a:t>as </a:t>
            </a:r>
            <a:r>
              <a:rPr lang="es-ES" sz="3600" dirty="0"/>
              <a:t>consolas de juego.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016" y="2616933"/>
            <a:ext cx="2689955" cy="36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6205" y="624110"/>
            <a:ext cx="9918408" cy="1280890"/>
          </a:xfr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ES" sz="4800" b="1" dirty="0" smtClean="0"/>
              <a:t>SEGÚN LOS SERVICIOS EN LAS TIC</a:t>
            </a:r>
            <a:endParaRPr lang="es-ES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6595" y="1905000"/>
            <a:ext cx="11504612" cy="4360506"/>
          </a:xfrm>
        </p:spPr>
        <p:txBody>
          <a:bodyPr>
            <a:normAutofit/>
          </a:bodyPr>
          <a:lstStyle/>
          <a:p>
            <a:r>
              <a:rPr lang="es-ES" sz="4000" dirty="0"/>
              <a:t>E</a:t>
            </a:r>
            <a:r>
              <a:rPr lang="es-ES" sz="4000" dirty="0" smtClean="0"/>
              <a:t>l </a:t>
            </a:r>
            <a:r>
              <a:rPr lang="es-ES" sz="4000" dirty="0"/>
              <a:t>correo electrónico</a:t>
            </a:r>
            <a:r>
              <a:rPr lang="es-ES" sz="4000" dirty="0" smtClean="0"/>
              <a:t>,</a:t>
            </a:r>
          </a:p>
          <a:p>
            <a:r>
              <a:rPr lang="es-ES" sz="4000" dirty="0"/>
              <a:t>L</a:t>
            </a:r>
            <a:r>
              <a:rPr lang="es-ES" sz="4000" dirty="0" smtClean="0"/>
              <a:t>a </a:t>
            </a:r>
            <a:r>
              <a:rPr lang="es-ES" sz="4000" dirty="0"/>
              <a:t>búsqueda de información, </a:t>
            </a:r>
            <a:endParaRPr lang="es-ES" sz="4000" dirty="0" smtClean="0"/>
          </a:p>
          <a:p>
            <a:r>
              <a:rPr lang="es-ES" sz="4000" dirty="0"/>
              <a:t>L</a:t>
            </a:r>
            <a:r>
              <a:rPr lang="es-ES" sz="4000" dirty="0" smtClean="0"/>
              <a:t>a </a:t>
            </a:r>
            <a:r>
              <a:rPr lang="es-ES" sz="4000" dirty="0"/>
              <a:t>banca </a:t>
            </a:r>
            <a:r>
              <a:rPr lang="es-ES" sz="4000" dirty="0" smtClean="0"/>
              <a:t>online.</a:t>
            </a:r>
          </a:p>
          <a:p>
            <a:r>
              <a:rPr lang="es-ES" sz="4000" dirty="0" smtClean="0"/>
              <a:t>El </a:t>
            </a:r>
            <a:r>
              <a:rPr lang="es-ES" sz="4000" dirty="0"/>
              <a:t>comercio </a:t>
            </a:r>
            <a:r>
              <a:rPr lang="es-ES" sz="4000" dirty="0" smtClean="0"/>
              <a:t>electrónico.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7" y="2116237"/>
            <a:ext cx="1335248" cy="1335248"/>
          </a:xfrm>
          <a:prstGeom prst="rect">
            <a:avLst/>
          </a:prstGeom>
        </p:spPr>
      </p:pic>
      <p:pic>
        <p:nvPicPr>
          <p:cNvPr id="4098" name="Picture 2" descr="http://www.muylinux.com/wp-content/uploads/2010/03/bancaelectron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8" y="3984307"/>
            <a:ext cx="2095565" cy="14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08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94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Integrantes: Jorddy Calvache Yarleny Zambrano Mario Zambrano</vt:lpstr>
      <vt:lpstr>Presentación de PowerPoint</vt:lpstr>
      <vt:lpstr>Presentación de PowerPoint</vt:lpstr>
      <vt:lpstr>SEGÚN LAS REDES Pueden ser:</vt:lpstr>
      <vt:lpstr>SEGÚN LOS TERMINALES:</vt:lpstr>
      <vt:lpstr>SEGÚN LOS SERVICIOS EN LAS 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 Jorddy Calvache Yarleny Zambrano Mario Zambrano</dc:title>
  <dc:creator>Usuario</dc:creator>
  <cp:lastModifiedBy>Usuario</cp:lastModifiedBy>
  <cp:revision>6</cp:revision>
  <dcterms:created xsi:type="dcterms:W3CDTF">2015-05-19T02:17:47Z</dcterms:created>
  <dcterms:modified xsi:type="dcterms:W3CDTF">2015-05-19T03:13:15Z</dcterms:modified>
</cp:coreProperties>
</file>