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46" d="100"/>
          <a:sy n="46" d="100"/>
        </p:scale>
        <p:origin x="93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C4C2-B88B-4A81-922F-BA0320919F59}" type="datetimeFigureOut">
              <a:rPr lang="es-EC" smtClean="0"/>
              <a:t>18/05/2015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67A3-E7E1-4F3C-9F73-A0313871CA3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33388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C4C2-B88B-4A81-922F-BA0320919F59}" type="datetimeFigureOut">
              <a:rPr lang="es-EC" smtClean="0"/>
              <a:t>18/05/2015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67A3-E7E1-4F3C-9F73-A0313871CA3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36650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C4C2-B88B-4A81-922F-BA0320919F59}" type="datetimeFigureOut">
              <a:rPr lang="es-EC" smtClean="0"/>
              <a:t>18/05/2015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67A3-E7E1-4F3C-9F73-A0313871CA3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301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C4C2-B88B-4A81-922F-BA0320919F59}" type="datetimeFigureOut">
              <a:rPr lang="es-EC" smtClean="0"/>
              <a:t>18/05/2015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67A3-E7E1-4F3C-9F73-A0313871CA3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4777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C4C2-B88B-4A81-922F-BA0320919F59}" type="datetimeFigureOut">
              <a:rPr lang="es-EC" smtClean="0"/>
              <a:t>18/05/2015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67A3-E7E1-4F3C-9F73-A0313871CA3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0617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C4C2-B88B-4A81-922F-BA0320919F59}" type="datetimeFigureOut">
              <a:rPr lang="es-EC" smtClean="0"/>
              <a:t>18/05/2015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67A3-E7E1-4F3C-9F73-A0313871CA3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7965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C4C2-B88B-4A81-922F-BA0320919F59}" type="datetimeFigureOut">
              <a:rPr lang="es-EC" smtClean="0"/>
              <a:t>18/05/2015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67A3-E7E1-4F3C-9F73-A0313871CA3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9751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C4C2-B88B-4A81-922F-BA0320919F59}" type="datetimeFigureOut">
              <a:rPr lang="es-EC" smtClean="0"/>
              <a:t>18/05/2015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67A3-E7E1-4F3C-9F73-A0313871CA3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5306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C4C2-B88B-4A81-922F-BA0320919F59}" type="datetimeFigureOut">
              <a:rPr lang="es-EC" smtClean="0"/>
              <a:t>18/05/2015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67A3-E7E1-4F3C-9F73-A0313871CA3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63535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C4C2-B88B-4A81-922F-BA0320919F59}" type="datetimeFigureOut">
              <a:rPr lang="es-EC" smtClean="0"/>
              <a:t>18/05/2015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67A3-E7E1-4F3C-9F73-A0313871CA3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57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C4C2-B88B-4A81-922F-BA0320919F59}" type="datetimeFigureOut">
              <a:rPr lang="es-EC" smtClean="0"/>
              <a:t>18/05/2015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67A3-E7E1-4F3C-9F73-A0313871CA3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0019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EC4C2-B88B-4A81-922F-BA0320919F59}" type="datetimeFigureOut">
              <a:rPr lang="es-EC" smtClean="0"/>
              <a:t>18/05/2015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667A3-E7E1-4F3C-9F73-A0313871CA3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5548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eminarioprofundizacionut.files.wordpress.com/2012/06/tics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7" y="1009032"/>
            <a:ext cx="10619509" cy="507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063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80709" cy="132556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s-ES" b="1" dirty="0" smtClean="0">
                <a:solidFill>
                  <a:schemeClr val="accent5">
                    <a:lumMod val="50000"/>
                  </a:schemeClr>
                </a:solidFill>
                <a:effectLst/>
                <a:latin typeface="Bauhaus 93" panose="04030905020B02020C02" pitchFamily="82" charset="0"/>
                <a:ea typeface="Calibri" panose="020F0502020204030204" pitchFamily="34" charset="0"/>
                <a:cs typeface="Andalus" panose="02020603050405020304" pitchFamily="18" charset="-78"/>
              </a:rPr>
              <a:t>¿QUE SON LAS TIC?</a:t>
            </a:r>
            <a:endParaRPr lang="es-EC" dirty="0">
              <a:solidFill>
                <a:schemeClr val="accent5">
                  <a:lumMod val="50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825625"/>
            <a:ext cx="4793673" cy="418032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s-EC" sz="3800" dirty="0" smtClean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Es el conjunto de tecnologías que permiten la adquisición, producción, almacenamiento, tratamiento, comunicación, registro y presentación de informaciones</a:t>
            </a:r>
          </a:p>
          <a:p>
            <a:pPr marL="0" indent="0">
              <a:buNone/>
            </a:pPr>
            <a:endParaRPr lang="es-EC" dirty="0" smtClean="0"/>
          </a:p>
        </p:txBody>
      </p:sp>
      <p:pic>
        <p:nvPicPr>
          <p:cNvPr id="2050" name="Picture 2" descr="https://pedsocial.files.wordpress.com/2011/09/tic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989" y="313747"/>
            <a:ext cx="4365847" cy="302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ata:image/jpeg;base64,/9j/4AAQSkZJRgABAQAAAQABAAD/2wCEAAkGBhQSEBUUExQWFRQWGRkXGBcYGBoZFxUdHB4XGBcbHBwaHCYfGhkjGRcXHy8gIycqLCwuGB4yNTAqNSYrLCkBCQoKDgwOGg8PGi8lHyQpLSkpLiwpKSwsLCwsLCwpLC8sLCwsKSwpLCwsKSwpLCwsLCwsLCksLCwsLCwsLCwsLP/AABEIANgA6QMBIgACEQEDEQH/xAAcAAACAgMBAQAAAAAAAAAAAAAABgUHAQMEAgj/xABDEAACAQMCBAQDBgIIBAYDAAABAgMABBESIQUGMUETIlFhMnGBBxRCUpGhI7EVM2JygsHR8EOSouEIFiQ0Y7JTc/H/xAAaAQACAwEBAAAAAAAAAAAAAAAABQEDBAIG/8QAKxEAAgIBBAICAgIBBQEAAAAAAAECAxEEEiExE0EiUQVhcYHBFBUyQpEj/9oADAMBAAIRAxEAPwC8aKKKACiiigAooooAKKxmvLSAUAes0Zrnacn4Rn36CvJgdurY+VTg53fRueZR1IrWb1fnXkWA9TXr7ivv+tdfE5+fo8G/HoaweIj0NezYL71rfh3oa6Ww4fkPQ4kvfatgu0xnUMDcknGKjpuGuOm9Vp9tHEJYLFUQMpmkCMf7IBYjPvgD9a6cIYymcRnY5KLRZPDecLO4fRDcxSMcgAMPNjrj830qZDV8w8uFVit4XBDiUylhswGkhQPQ6iv71aPD+bby28rFbpF2IOFlX13HX6j61mhLfnAy1FDpxn2WfRSjyz9pNvdyCHDxTHVhHGzacasMPKTuDjrTaDXRQ012ZooooICiiigAooooAKKKKACiiigAooooAKKKXeaOZTb6UjGqVz36Iu/mP6HHyPpUN4JSbeEMJNRsfMUDS+EJU16tOnPU4JwPzHyt06YNcfLnG/GtPElIUqWVmJwNjsT0wSCD9arufhRH3hg4DJ8MinoFL6N1IyoV9Wc/ESeoqHLBZCvc2i3yTQIh33NeLR8opJBJUEkHIOw3B7it9dFODGKKzRQSFFFFABRRRQB5NRnHuXobyLw5l1LnI7FSOhB7GpWiowSm08oquX7HPCYyQTeI2c6ZgCD6DIFRvE+LCzYLdQskgGpE2ZZdJ/A2c7E7+gI9RVy4rj4nwmK4QxzRrIh7MMj/ALfMVMfisJHc7JWSUrHkorkC8L8QiZh5YjI7EfhLtqPzxgL9TV+QzhgCpyD3peHI8ESabZFi9gNm+dKXG71rS4gMhZVjLSEKTv0BGxwQc99tq7UIKvOeTPbfOzUbVD4+i0xWaXuWOPvca/ETw/hZF/FoYbavfPp6iuPnPnI2mmOJA8rgnJICxDfSzDqQSMYFV5WMluBtopG4X9piYAuUMR2BdfNHk9/VR8+lO6NkbdKE0+iD1RRRUgFFFFABRRRQAUUUUAFJvNfD/wD1Mcg0lnRlGrPlZPhOx3BDsCO+1OVQfM9hI6I8S63ibVozguCMMATtqx0z3FcyWUWVy2yTK/sh9+k8GTaKEHMS7a5FLK7sQfMG9GG2PUbTM3DQskJjCwyaHHhllw/wnSQMltlJ1g7Y75xUBM0Ecsx8OURTYSUoShjbfXlfi1asZK/mNSX9J28aloik9xgrEV1FxkY/iMSdK7b9OnQk4qlJ+zTKcI9MleSuYkMvgqH8N11xgqQI2GfEQE9uhGNuuNqehVYcruILq3D7oEMWrph204J7YOCPmRVnKavSwjArPJ8j1RRRUnQVgtQTS9xENdXBtwxWGMBpipwzk7qgI6DAyfpQBKtxmEHBljB9NQ/1rrVwRkHIpZvo+GWqHxjbxjodbDP/AFHOaUTz7aRSA8PeeVdWHjSGV4ffDFfLj22oAtUtXLNxWJDhpEU+hYA0g8V+01pEkjht51YD48Jh/h8seGJLHUADgdz2rj4XzdbRR4n4ZeZ/E7QrKST8mJx9KnBG5FpJKCMggj1G4r1iqvi55sI212lx4TA+e2mDR6x/ZEg2b0xVkWF8k0ayRsGVgCCDmoJN7CqZiudFw07wmUrM6ktkxkZbWM6SgIkzpI7daufNazAuCMDB6jGxz1rlrJ3Ce0rey5qiS4RxqRchcNj4XO65GQdJ3HzqR+9RTTOzYmc7qPKQoDFRpJ/s79f3qJ+0fg0EQXwfJIclkXppwcHB2UlwAPXf0qDsbya2shIVjaBj5lfZlJON2GdPm22PU+9EocF1aUm3E5+NEWzSRyn4ATn8yfhbG/Vf3Bq3uUYnWxtxIxd/DTUx6nYHekrlMxcQnLXEcfiKA6pgMHQEhfMdyQSCR7jrVloMVxXDaV24zg9UUZrGatKjNFYzWaACiiigAooooAKwRWaKAFTmrlSNopZoowJ/jyu3iadyGA2YsBjJHp6Un2oUqGQABgD9DvVsvVXXvAVW7njWWTwlYHwwQAGca2GoLq0bjAzkZO/as+p1MNNW7J9I4/0sr5bYdnLcZfMaAFiMHO6oD3b/ACHf2pk4Nzc1uFiussMhI5x5i4x/xFG4bY5IyMDO1QkME7Tfd7WOJQqGTL5w+CBp8u6kk/Gc/I13NwO7VvHeFdvKqaizRA7NIVUESE7bAggfM0so1GrvsViSVb/tm+Ompphsb+X2WBBcK6hlIKkZBG4IPQ1ycZ4/Bax+JcSpEnqxAz8h3qpbnn17fVHYuoiVSGaVCVD5OTGCwKgEHIORnoB3juIjwkt7kj75xC4KsFuCMhdBdwiZAjAAwD7jOc06g1L+hfKyKltXI7T/AGkXFztw+1JTp49xmNPmqY1N9cVEpypcSl2ur6ZvEbU8cBMMZOAN9J1EYA6mpbhHHYrhV0OpcoshQMCyBhtnH6fSvXGOKeCg0jVI50ovqfU+w61pjCOMmKd9je1cESeV7G2/iMkIb80qh2J+bZOa7IuZ4gMYcDsVjbT9Nq92HBMHxJDrlPVjuR7L2VflUg9tkdT7b1akZ3L+xa+/QG5R1cDUwyOhBzg5zjqSD+tNPhj0qD4/bh4csAxDAYIGc79CN6F4bJDvA5T/AOKTzRn5HqtQuGdyakk+iWuOHRyDEkaOD2ZQR79ahH5KSM67OaazcdPCY+GTv8UZ8rD22rbcc4RwoTOrRyL/AMPBYuTsAmPiyaleWnnliZ7qNYS7fwkzl1TAx4nbWTk4HYj0qqy2uP8AyLKqrnzE47Xnq7siBxCITQ9PvUAOV95I+oHuCaZeJc6wrCjwMsxlGY9JyuPUkdAMioXiV74ZC6dTNkAZwuB1yfT9aTUjjgachFjZmLlUGzZ+ELtudunqaiHiduxy/ZpjK117tpJXTGVnaQ62c5YnodgBgdgABgVFXdtKmkRszpqGYyxwM7ZBzjIPqK3Wd3FIytFMZCYgZEI0mGTUyspTGUwFHxE560wcA4O1xMu38NGDO3bykMFHqxIHyGaZWeKVW7H8Fdc7a7OH/J2ck8pSw3ZmkjEYCMvUZYsV9OwC093FysalnYKo3JJwB9TWylPnK6Qy26Hz4clkALafKQjMB0Gdt+5B7Ug1N3hrlZ9DJZtnyds/PNqpx4hY4JAVGOrH5TjB6iq6vvtSv1lbSse5ISFlOrHRfMG3Pfpisc6cUljnRUKaQhbzKTnJxgkEYA0g7fWtHDZU8spAdpn0LpwQuMjOfTbr7il1GtndWp4xkaQ0sKo5ms56Imx+3C/tboi9jV1OnKAaPDG3mU76ts7Hv3q9+D8ZiuoVmhcPG3Rgcj3HzBqn+P8ABI7q2ZHcMXJMbbDSd9CjHUDpj51I/wDh5ml+63Ebk+HHLhAQdifjwfTPamVVqsWRZdV42W7RRRVxSFFFFABRRWM0AYaqx5rhb+kHW2lYPIoZ1GhlDKAp+IbHSF2B7088w8SaNFSP+ulOhPY92Psoya8WvLsHgCNkWUAlizAFi++p89Q253BzvVdlUbFtks/ydwnseSvuF8VuLP7zO6CZ4lQHW5jYKx+FVVCpy2+c103HM9xxbEECNbQDa5lyNR7+FGR3K4JbqAajPtH4Uv3uOCBWfyanjVndtvhyCx27gUx8m8Mkgswsg0uzM5XuoOAAffSBn3+VZLZ+CO2CwTDNt2PRF8U+zK2JV7cm3lQBVIwyHAwNSNkHpuetcycOThyNPKGvL2bYHG7EAnSg6RxgHr7+uKc6QeYOLmK/WWf/ANmrGFjjIRyqshf+wcn649qposlbJQk+DRbGNacorkieGtHbPDNPMluy69EMaxJEFbAZMk6pOi5OetMNhxWOa6MhdfKoWINsDn4mG+M/61ou/DveJQIhWSJbSdidmTEuEX6bZ+lLVuHs4fDZ1lhjwkpVAdtYHiAtuAquN/UelOFYoy2CuVLsjvfssa442iHTgl/yrv8AuNq5m4643MRA+ef5A1pg4EY1D27AggHw3OVfbrq657+m9a/6fJbwY1KS9GV9wnyP4uvStORftS6WQv8AiSyadOwzlwexHlXfp1b9q3cb5lCFIbeP7xcS50ICNAA+J3bOyjI261qfghKM3iecnJJONR9D+Xpj9ulLHC7KeYS4m0FGk1Nr0lFYYTw2/Cc5X02NVzc0aKo1yx9I9XfCpDcGBJFnvtOq4nbPg2i/EqIoxgk/XAya03nFbu64VH4kZdWlQq4fRqVWw25wQrDOCcHHrXngHG4omvUvXSNbgByysAZjgrKyY3GrZserNTNyByzIkczSa1tpcCG1lYuY0HQnJwrH0HTFYLcQipPsZ1ZlJxXRy8K5QuZSmpTaW0Ta0hWTxJXY9WaTLeXc4APSp6bggXzMZG0nXpODkruO3qK2WFw1pKIXJMDn+Gx6ofyn2z/lTJill8pTlvf9G2qKjHCK9uQzuZ4o4sy6S2k4ycY1au+2PTpTzyFJiz1OybySfCwIXfGCdt9qj7zg0KNrVMMSWK5Ogn10fDnPtVbrCVEZI/hSSF5UJ/hrI+QGCY0jz6RkevrTDRXW2f8AylLKXRmvrrjJNLDZZHMnPxV2jtdJKbPM26KepCgfER3PQe5pDseZbqRDHbRF38xeRgAxJLHWSTpB042Nbb221RMi+XIOMbb9cbetLVlKyK0QZ0DAF13GrBIAJO5AGdum9W/lNKnWljOOeehlotOnLC7OziV7LNOqTFGkCeGWRvK2SSFJA0qwJIJ6HI32xU/ZcIntoy0ihk3ZkUjXGMDO5OG+HO2CCNs0ucL4aJI2fWRuVCr32Kr75zg/THSrE4Xby3DC3YaV0L4mTllToSxH4nwQB6ZNIbPJCcIUY/Zp1FqjX428pHjhvLLzFUELRx6izSOujGd20jqXbJ3G25OasSw4fHCgSJFRB0CjA/8A7W6NMDHpWyn1daguBDZY59hRRRVpWFFFFAHlmxuapLifOd0ZpnjuHiBkYIuQVCjZRgg9QM49TVucyTaLSdvSNj+29U+nAI3XU4YO5Lth2G7EsRjONs4x7VDZ1FZNUPPV4JVkaVHfSYgWj3AJzlQCAO2T3+ldHL8mrVuVJJJ0My+bPmOx6knNaW5WX8Mki/8AKf5rXnhds0UmFJlzJgdFJyGDe34WP+EVRflx4ImsI7prALdCVCyzFWYSZLNqAAzud/Ltg7VYkUgKrhtQKgg+u3WkS51iWMmNt9Q6pv3/ADe1MPAbpiDGUYBCcMfffT8x7dsUtsbcVkt00ucEsqE1D8StmhkaXSXikAEqgaipHwyBe+2xHy9KYFG1ZqmL2vJuayiteWuU/uigfeVnFwEiDxggLEmpmXqdznH1rPMF3/6x4IoEdIYh4uWADCRW/h6ADqTSSCf7ROPLW/jhWXiJhtT4LRgeNIucFnGSoHQMFCnPuPSvNpynNBcST6zcO6hMu2kgA5GOgJ+ef3NOqqJTkpy6Fd2ojBOC7Ja3mWGyiW36YWOMEltJO2CTv5d/0rbFwGNowrDPcN0fPd89mPWle6uvAkQMGjUtkxt0BxjKt0xg/wCVPFtdLIoZTkUyj9CixNcr2LnG+Fs0ei5DywoyuJU+IFT5RKB1GceYbfKkHhtm00M0MIk8NpIxKZNAEeqRWMex36Fs9DvVkc48U8JLdTJ4QluYlZtQUaRqZgSfwkDB+dQXFrBjxG4isPDCtBHJMNijNq8ig9AWGTkdMVltk9+1fQw08V498hpveAxWpWaGFAiDS8YUYC56qOxHWmKGYMoZTkEZB9aq/h/HeJPK0Ecgkfd1DoMLo8rQyHoA2xDdzUrytzoNEY8N9EzYVcgtF5jGw90Dj5/rSq2ieOfQzhbHPA1cxWIkgfbcDI+Y6f6fImtvAboyW8bNucaSfXG2fmQM1q5k4mIYG7u40Iv5mOwo4NiGCOM9VG/pk7n6ZNZm8Qw/sv8A+2TZdtl/ltSNzJwloklCZKS5CEf8J32wd/h1HUD8xttToTmuTiln4sLp3IyCegYEMp/5gK509zqnk5vqVkMe/Qi2MHiIqSlJHhbBYLgsQMBmJJOcHoMDeuyw4U17MYkCkkHdgSsaj8Zx7nYbZ332255IS93BE+qIyeRs5XfI074w/RsY2q5uD8AhtU0woEB3J7sfUk7k16bzpwwjFC6SivTIXhvIUaKDLI8sgGkSAeHpHsE9cbkk1PcL4RHApWNcZOWJJLMfVidya7RWaxxqhF5SOXJvtmBWaKKsOQooooAKKKKAObiNgs0TxPnS6lWwcHB2O4qvbnkK5iJ0zSSr22jJ+oIXf5H9Kso1zTcQjVdTOoXcZJGM9D9aOgKz/wDLF9vhV23zIojA/wCV2JP0qM4HcRrKdUiDQDjLAZLbZx8lP/PVgc38weDAksMy6ifKukOsw6EbHIAB1ZHpVdy38z3MF29vH4fhyxBgoWMsWXJYjUNXlwAcZ3rmdLt4OZvgluLcQjwjh1bQ4JAYE43z39KlOWuNxXEZWMnVEcOGGk5YB8gflOrY+1RYmiuYpY3RI5Fx6b5zoYHAO+CMeoNRsnEfAa24iB5f/aXqAdlOFk9iudW/VT2rNdotq2Z5J013tljRttRNIFBZiFUDJJ2AA6k0p8a4pcSXTWtm8cYWJZXnYF9pCwjVFBG5Azq7Unc28lzwcOdo7u6mkOkSoSzrPqYA4XcrgnPfYGqKtFKSyzXZq4Rlt9khy/cGR3vMYS4u3KZGCY9KxoSD0zpP60+VGcSsB920ooXQoZFAxp07gAdq7LC5EkauO4/fv+9PYLasHnrZb3uIzmm0V4kDqGHiKN/Q5B/aoK3Wayn0DLxsNSqepA+Jc92AwR6j5UyceP8ADQesi/tk/wCVHGrLXbkr/WRgSIR1DL5v3xiumgjLCSZCcxX73JtYLYW8gnaUMtzHrQFE8QZA3Vtj09RWrgH2Yzw+ITd/d/EIJjtF0qCBj4pMtitPBrdrm9lubcoPu2lY8rs8jqxl3/D5JAvfOO3WnnhHHFmypHhyr8UZ6j3HqKT6q6aliA70tMdnyFX+hUt5jFLLKzMA6XDkB9RJBGoYyOmx26UpzXMEc4VGkR7cSRxtGuI5DrJYHUDkiQndT1p553uY3AjVRI65Eg/AisMHWR07HHtXRy5yfFZwjA8RgPiYZ6nJxnoCT9aharbWtxP+mzY2mcfJVg9xCtxcytNICwQtp8mDjooAyf5GtnEuZo7e5EUo0r4ZkMnZcMF3GNhv16VyWdqUvpIxIYGlJeBk+BtslCh2J+L0J05rj5i4bcJO11MkU0KxPFMAdGUYgl984Ix06fzrMq42Wc9M0OcoQ49DjitVxKFQsTgAEk0icvczXduhtzCLqJCBDLLKtu+jGwOzZ6gZyOnvUzwvixvwoZPCVCTKhYMSwJCqCOqEjOrG47VVbpZV8voshfGfXZjj/C2m4fNc4xMmmaH1TwiHUfXGTVp8IvhNBFKOkiK4/wAQBpK5i4/bWlqfvEgXWrAL1ZsgjZRuetSn2UXOvg1ofSML/wAuR/lW/SNuLyZb0k+BtorBNGa1lBmiiigAooooAKKKxmgBc+0G+8Hh1w2tkJXQrLqyHchE+Hf4mApM4JwoK1qEyvkLnvk76uoIxv5t87irOvrRZUZHGVYEEf771UvDxPDcpbowB1PDGzq2kDbLDfzHyDbbbeqpp5yX1OPs8818KaK4VlKsjpvDsAHJJkcDsrEJn3+dTuVXgRBBXWDpUY1ajJsFA7g77UrcWsJILqQzCR5G0s24IZGULmMflDoQBsfX3z/Sg8NI2Rlcam+IaSq9BjPlJJGQMDOT1pnGEvFBfsyuUXOT6NVrJkssq/xSFjJxkIrHTr+pOfYjFdfOMDQW10kalkuEJAAz59Og7DvjH6D0r3yrbCcyTy6lXUqoCQFbQSfqNW+2x+lNt1arIpVhsf1HoazKjFs5Zzl8Ga3ULEIr12Vhx7j8enVazKkjWgtpY5tUDroGUkQsN2GWGM77VKfZXxlVj8OW4kN051COTWCFA8unUNwRvkVNcQtNK6LiFLiHsWUNj0zsSP8Ae9QvMHGG+9QXEXhBYImjAlbSF1aQNwOgCgVEYOtHUpxu4XZYJqIsT4EzRHZHJaM9s9WX5/770sx8Mu2QOLq5+8nfICi3HfToI3X9638QvZZCILo+C22htICTEDzYbJA2z5c56+ma6jfCTwuyp6ScFz0Ts0njTgLuked+xc7HHyGf1qXdsAn0Bpc4HxMREQygKceRvwkfPvn8360zKdxnp/Or08ozSWJIXvso0twxXAAMsszt8y5/koUV1czRa5oo4v6/OrWOsaAHOSPpionk7jMNl95s3YKYpJJY87eIjEnA9WHQge1dXDuZ7S2ctdTpHcT+cq2fIn4FJxhdsbHrXn5wkrHLB6SEouCR1cDVIw1pOuh31YbqJsk7hj1bfvXdwu5IieGT+siOn+8uxVh9P8vWtdzd2l2fBWVJHxrAQ5ZP7YI+H5d6i7hpBIschAnQfw5e0y74B9+vX/vVUluTT4O08Pg5+duFvMsXhMVlV9UbDs6jK/qdvkTXA13c8WiSJ4XtrZcG7dtjLIuNUaf/AB6gTn6ZqTuuJkyRiRcFCSVB8xJGF2Pzz1rRxvjpvZTYLEwUaWm/sr1Ct7kjoPQ59K06aMk0nHJRfKOG84JXikwf+DGFJ6M2MiMdAB6t6Clzmzhv3UW88edJfwZEBxnWCInJ65D9fXem7h/DliUADAHb/PPc+9RfNcniAW/QNpkc4BKhWDR4z0bWoOfRSO9PPD5MREdNrjLjoWVnSK5ZpZGMgiCCRk8TAOQwI/CDt0HenD7NDdRcLg8GOOSEhmVXciRQWY4zjB67belV1HcSHUzANlm3GASASo26dBUlwq/uFZEt5ZYWkZVUBgVGTudLZXAGT07Ult18I2yjjEU+MHsv9mk9OrlLnGXlD7zFzndgmGOHwZNAYlyGOCSBoIOnOFbcj0rh5X5vmW5Rbh2ETllJmZAAcFlIO3odvcVE8ZS4+9SKZNZxGfEYLkjAAXCgYIAc9PxDetPDLe4mmGEXXANWrI0amGBsc6hjVkH1+VD1mn8flcuOxb4modFwR8TiI2kQ/Jl/1r3DfxsxVXUsoBKhgSAehIG4BxSJ/T0AJiuLKOSYAEiNEZcH82r4G74yeo3qQ4Bx3hyAvGiWxIwcgIuAT3Hk69e9aK7oWJOL7MzhJdoc6K1wTq6hlIYHoQcg/UVsq04PEjYBPpVc23H72W6QeMqo6PgKmVUrjSd/xHc5JwOgBp/4lb64ZE/MjL+oI/zqp3JQwzNEW8EMGiOz5I0EdDkjJ27+tZ7ZuLRopgpZyTnGobmWCRBc3CS6GbGUCvp2IBQBlBJ7EHb6UW99Iy2Uty2pdmBVVKE+G2DnUWL4yTgY3riuubrdI5HWORJdGgqynyjG2QCQABvUoLCKO1giiHiyDTKg2Vz0LOBsBsfpketY79S65R598lkq0msnqVPvk7FrZSBGqjxJNDDzudSlFYjIx6dO9RHMvJZ0RyxW8CGBmkbMryNMuhgVOqMezDJxkU0cuHJlLKyShtJDY8q/EgGkkbg5+tdXMJP3WUhtJCMc/IE798Hpt61hs/KXK7xxfBXKuORA4dLEmRMc6EOhCrAttggKXYaj5d165NM1gf4Sb6vKu/XO3WoDgbtCFeVIgvQCCQyaNIJO7H4cdhjfHXNT9ihEa5GD1I9MnOPpnH0r1VT3cmH8hFKMcG+lbjHD0n4laQMi6AJLhxgYcphVB23GXz9BU1dcdhjbSX1P+RAXb9FBIpe4jxgx39rc+DKFKyW41gJqaQqyAFjsfL3xUahvxtIx6SK8qbLAEY9B+laOI8LinTRNGkqZzpdQwz2O/euAcbm72UwHs0ZP7NQeZ1H9ZDcR/OJiP1XIrzajJco9LmPTEa/a3sWmgnhlSAS64ZNDNEqsoOlXGSjBtQx0x7V12XF3hQSRS/eLY9GHm0ex3yPlnHp6U3/+a4MYBkbP4RE5J+mmkWCHx7u7mtEWK3kCwtlSuWQEynR3PmwT0Hz2pzpr5WLa0KdTTGPyX/hoaeO6kxLH5BIzMw+IAjGFbYqTnrnP6VPcMjsYEZVTOrdy4MjP/eY5J+VcfAbOSGISIPEDbvGR5iN8FT3OD0/nTDYyQTjKgZHxLjDL7Eda2pfZgsn6XX8kFyvJBb3t08cISNkhWJYlGTjW0hIGNO5UDPpXbxuR7g+WPwwu4LHzDHpjpmvdqgt+MR4GEu4HjPoXiIZP2ZqnHTrt60l1z8diaHWje+HYo8WvvD4Q8qBfEWWNZHfLFdTqpk2IOcEdxjJqR5YtY7fXCF0uzM5YkkyknJJY7k/M/wAjXHc8NMtrxOEDIMZ0/wB4ZkX/AKgK7OGr96s4H+GRoo3U+5UEjP8AezW7RcxeOzDruMJ9DBS3zJweV2d4gW1JggMFYFc4xnsQe3p71K8M4jr8j7SLsR646n5+o+R6EV13V2saM7sFVQWJOwAAyTTKMscoWxzCZVSXKrpU+U42VlKkAeoPT0qb5XK/fYc/2sfMqcftn9acfs64SbhpeITjecGOFGHwQA7de7kZP09KmLz7PLVjrjTwpAdSshICsNwdOcHft868xf8AjNyeyXaZ7r/fHbQ6rY44xwQ1vw2KZphKgZ1kbJPxYIBTfrjSQPoa8coxpHAyBQrLJJrXGG+NtGc7kFNODvtUnc8r3RcSK0SygAFhrw6jsynORucb5FbZeX53YMyQ6l6MHcH3Hw7j2zXn5/i9Y4uGOHj2uGv8MWK6P2IVmPMHYOzOPEJXfUw1a0bOwOpsgE749qjPtMuWHDjjK62UH1x1wf0p44ryhcQq0sZ8QsxLxIvw5/Egzljndh37elVFzJy/xmXyyQXMkTHyhYjg77EqoJT/ABYr01FE8xcuME2XQ2YQ0/8Ah65qk8d7FiWjKGWPJ+AggMB7HV+3vV8VVP2K/ZrLZa7q5XRNINCocZjXOTnGd2wNs1a+KZC8wRUBxvlBJ2LoxikPxEAFXx01qepxtkYP6CmGiocU+GSm4vKKm439ml3INI8FtTAlsnIGfiw4OWA6fp7032XKEkKRrFcY0KE86B9I2zoJOQCRnBJFNOKzVXgraw0dztlPti7Byq8efDupQWOptSxtqY9T8II6AYzgAACvE/BbtvI8sLxsQG/hsrac5YfGQSQMdO9MtYNcPSUt5cVk53Mpfm2QRcUaZBpt9Sw3CIQGdsArJox8IwoYjBwBUk95JdsVj1JANifhaQ9xnqq/Lemf7QLKMW7P4aeI7Khk0jUATvvjPQUrSRPwiQQylpLGRv4M53MBb/hSnrpz8Le+K3VySeGZNTByWV2StnwdY1wPKPRPL+p+In3Jr1ecFhmieKRSUcDOCdQI3VlJOzA7g12q2Rkbg9+xrDuAMkgAdSTitL6/Qti2pZXZD8t3cyXLWdyUlKRiSOdcq0iZK4kXs4x1HWmkRehI+tKNo4/ptSDkNZncbjaTY59N6csV5vVwUbWonqNNNzrTkQ3Nk7RWF1IjMGSGRlOehCnFREYWHhcaxKEAgRVA/M6jJ9yWYmuXiNmL7idzFK0ht7ZUjEQZlR3canLaSNWAQMH1Nd/EIhrt4FGFB1Y7BYwMD9dP6U00dLrhlivW3Kc9q9HdbWgWNUx8IAHtsOlcN9wcM2sEo46SJs3+IfiFSqHzEfI/7/SvdMBVl5yhJ4peSLe2AlAcpI8iNGDqkAQgrp6BtwcexphvOPgk+HDKzHoChUfUntUXz6miKG4UYaCeJ9Q6hSwV/ppJpvuI1LKxPlAySTsAN80k/IR+a4H+glmtsTuMeNBDDaRNpu75i8jj/hRDeRhkEfDhB8z3qd4fwhIYI4UzpjUKpJydqieE3IveIT3y/wBQFFtbn8yocyOPZn2+ldPEuO+YxwspYfG2zaO2PTVnPsMb010tW2OF2xbq7HZPb6Rt4lw1j/EDAMoznpkD37Edj/rS7kXzp4rh7NQWYJktO6nyxt2VAwycdcVp4y/ixSJI9wwKkHGsKfouBimX7LeXYZbNmZAU8QhMZBGkBXG2DjUDtU6hSg8fZZpqk47m+uhx5NXFnH/i/wDs37VN4rxBAEUKoAUAAAdABWysxrMUYrNFAGMUaazRQBgCs0UUAFFFFABRRRQAUUUUAcHGuGLcQvE2wYbH0PY/rSHxvjzRWklldoNbL4aOwyjp3Yk9dK5OfYdD1sukr7ROU57xU8IghAfITgliQdQPQ7DGDjvvUrsBG4HK6aRA3hoM+X+sj0jyggDplivQ9zUNzS11O5yVkiVtOIiSkX/7F+IH3IIqc4faNaxtH4bGbUC0RKrIEBJyAThgWB6HcE710S8YTQ8qjQ4HhkupDoT2GoagAAT1I2GKtnHf8Tuifhnvilk9/Z2ivcyuvlSK3t4FyQQQNbFgwO6/6VJXHOc87snDYUZFJU3UxPh6h18NBu+OmcjekK/Y+GwtSkUk2YQ4fwwUxv4hOw9BncFuozXeeaJ47QJBGIVhCoR5XJ0ndkIJUrj233rN4YKblLk5dk2lCPbfv9jpwDgf3ZH1OZZZXMkshGNbnrgdlA2A9qOH/wAS4ml7KfCX/Du//UcfSlvl37R4yAt26Rn8MnRG+Y3wf2/lXbwXnCySHDXUIYs7EF9/MzEH6gg1rhOMorBg1OmupnKNi5/QzSnDA/Q/5fvXqWUKpZiFUbkk4AHuT0peuOfrDGBcKxPQIGc+uwUUnyXXjO8hLtlj8eoHAJ0nQ3TAO21Rdeq45KadNKbw+Cb5s48lzGYEB8Jjh3O2of2Qd8d8+1dPGrV3RDdz5tY9IaOMFQ4xjMmclhq07DbrmlmRwNj37dSfWp1eORyWnhSqSWj0MNiDt86Wq2VklKQ2jUoQ2xPR+0BGDw2trNKVRtIiAIXA76AdH1rVCcRwuSq5ATysrIWwMp2KsD2IB9jVp8pRwC0ia2jSONlHlQAb9D06nOar7jHAvu87kJmRfOHCoHkXuFJGot67jBz6itstY6IuRVXpYzeDkjEjjJBQE6cKBqUnGAxkA0nzA9D9aZeRJmhuTAWY+KGkKuFzlQg1KV2Ix12znFcttZrjOoup8w1bjcYBP5jjbJrq5etyL6IAjAaRlHcJ4ZDD+74hX9q85H8tPU6pRTeBtLRwqqbxyWJRWAazXoRYFFFFABRRRQAUUUUAFFFFABRRRQAUUUUAFeTXqvL9KAKx5riEt/IItTuQikA5XUo32OwABAJO3XvSZxC6kkZwWzGGYIhOQuDjKt8XbI1Z29K7W5nkhafQmS3iQ+IT5gWlA1gY9N9/QVHquNuw2pPqNXOv/g+cnq/xv4uF2XdHjCx+8nixiQHBUjPw5IO4+W2/Wpqx4fLO2iFC7foq/wB5uij/AGAaiY7LxmKnOlcZIODv0A9D/wBqsb7P+W5UkM0mpFCaVQ5UNnGWKfLbJGd62abUSsj8lyI/yv4+qm9+N8f5JflrkO3tYgPCjaUj+I+nOo9TjPRcnYVx/wBE29pdMJYIvBmYNHIUXEch2ZG22VtmUnuWG21OYFari1V1KuoZTsQRkGti4MLbfZpi4dEvwxIPkqj+QqsvtH4NL97MqRP4RRcuoyuRnJYjJUAbbKfXIp2PLssJ/wDSzlV//FINcfyG+pR+1QHPfHrqCydZliTxSIRKjE4LA/h69AflXMoqXDBPBWcNwg3Ebv3GdKr892JPzOabeVbq0Kq93HLk4IwA8I+ieY/4hikm3iOguXJwyrjbG4JOf8qaOGLiGP8Auj+VWx08CHJlmNJFPDpSRUgcqsRjIDMQcnG2AMjGPYk123iQPpil0tn4Qdz6DfsfelXki48s8eksQQ4wBqAfZsZP5lz9aaLbh8TMDkM8Z7H4ST0IB9j1qqyPolfYnz8N1hRAniRmTADylNManSWJXzPnfSN9gMmvV9LFw5/FjIR2UjSdTCQDfByfLufi2671uaJOHo8cwyNJWIoCXeNQcLsc6hn9853pY4ncm5mhLLgtiOOPcnzH8RPpsScbY71hcIVP4JJjKt74fJ8FxQPkA+ozW2o7gHDzBbxxM5cooUsckk9+pzj09qka3roWvsKKKKkgKKKKACiiigAooooAKKKKACiiigDBpZ4jztHb3Yt51aINjRKceG+fftvtvTNS/wA68Jins5RKuQqswI6qQCRjP8j1rmTaWTuCTeCs+cOHj75J92xOshLkKQBG22oEnbdskdepqE8wYrIhRhvpPf3BHUV18uylUaKSRyTpEeMKdOwIU+owc53xvTNwrllLq6WOUO0aB2J8RgcELgalIbBPYntSWVMLpNx9nq6vyFuiioWrhLH7Ov7JOFNiSaRe+Eb3Px/PGFXPtVlgVotLRY0VEUKigAAbAAV0U4rhtikeY1Fvmsc/sKKKKsKApN+1S1LWIdc5iljk26jqmfprz9Kcq8smaFwB84Xly0o8RnZyAQD27/lABPz9TTJZSqUUBgcADYjbarUvOU7eQ50aG/NGSh/bY/UGuGX7PbV/60PJ/ebH/wBAtXKxEYIn7PYczTv2Con18zfyIps4fwhYndlz5znftnc/PJJOT61ng3AobWPw4V0rnO7MxJ9SzEsT8zXfiqZJSe4kh+M8rQXUkbyqS0eQuGIGDjIwPXA367Vjg3KkFswaNTrwV1scsVJzpJ7gds7+9TVFRhE5fRjFZooqSAooooAKKKKACiiigAooooAKKKKACiiigDFabm3DqysMqwII9QdjWaKMZDOOSsOJfZdOHxC0bxk7FiVZPngHJHqMHan7l3ggtoFTOp8DW+N3bABJ/TH0rNFU10QrbcTTdrbdRFRsecEris0UVcZgooooAKKKKACiiigAooooAKKKKACiiigAooooAKKKKACiiig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2056" name="Picture 8" descr="http://1.bp.blogspot.com/_SwZnrNmtcmI/TGMDUBsjM6I/AAAAAAAAABc/zWw2JKLIneM/s200/tics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296" y="3388880"/>
            <a:ext cx="5303235" cy="315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759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79962" y="157307"/>
            <a:ext cx="7703127" cy="1325563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s-EC" dirty="0" smtClean="0">
                <a:solidFill>
                  <a:srgbClr val="002060"/>
                </a:solidFill>
              </a:rPr>
              <a:t>¿PARA QUE SIRVEN LAS TIC?</a:t>
            </a:r>
            <a:endParaRPr lang="es-EC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7" y="2428297"/>
            <a:ext cx="10986655" cy="422188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s-EC" b="1" dirty="0" smtClean="0"/>
              <a:t>1. Inmaterialidad : </a:t>
            </a:r>
            <a:r>
              <a:rPr lang="es-EC" dirty="0" smtClean="0"/>
              <a:t>La digitalización nos permite disponer de información inmaterial, para almacenar grandes cantidades en pequeños soportes </a:t>
            </a:r>
          </a:p>
          <a:p>
            <a:r>
              <a:rPr lang="es-EC" b="1" dirty="0" smtClean="0"/>
              <a:t>2. Instantaneidad: </a:t>
            </a:r>
            <a:r>
              <a:rPr lang="es-EC" dirty="0" smtClean="0"/>
              <a:t>Podemos conseguir información y comunicarnos instantáneamente a pesar de encontrarnos a kilómetros de la fuente original. </a:t>
            </a:r>
          </a:p>
          <a:p>
            <a:r>
              <a:rPr lang="es-EC" b="1" dirty="0" smtClean="0"/>
              <a:t>3. Interactividad: </a:t>
            </a:r>
            <a:r>
              <a:rPr lang="es-EC" dirty="0" smtClean="0"/>
              <a:t>Las nuevas TIC se caracterizan por permitir la comunicación bidireccional</a:t>
            </a:r>
          </a:p>
          <a:p>
            <a:r>
              <a:rPr lang="es-EC" b="1" dirty="0" smtClean="0"/>
              <a:t>4. Automatización de tareas: </a:t>
            </a:r>
            <a:r>
              <a:rPr lang="es-EC" dirty="0" smtClean="0"/>
              <a:t>. Con la automatización de tareas podemos, por ejemplo, programar actividades que realizaran automáticamente los ordenadores con total seguridad y efectividad</a:t>
            </a:r>
            <a:endParaRPr lang="es-EC" dirty="0"/>
          </a:p>
        </p:txBody>
      </p:sp>
      <p:sp>
        <p:nvSpPr>
          <p:cNvPr id="4" name="Flecha abajo 3"/>
          <p:cNvSpPr/>
          <p:nvPr/>
        </p:nvSpPr>
        <p:spPr>
          <a:xfrm>
            <a:off x="5801587" y="1608065"/>
            <a:ext cx="1059873" cy="7823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00085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Horz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4782" y="323560"/>
            <a:ext cx="6664036" cy="132556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s-EC" dirty="0" smtClean="0"/>
              <a:t>TIPOS DE TIC QUE EXISTEN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8763" y="2656898"/>
            <a:ext cx="3740728" cy="351530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1. </a:t>
            </a:r>
            <a:r>
              <a:rPr lang="es-ES" b="1" dirty="0" smtClean="0"/>
              <a:t>Redes</a:t>
            </a:r>
            <a:endParaRPr lang="es-ES" dirty="0" smtClean="0"/>
          </a:p>
          <a:p>
            <a:pPr marL="0" indent="0">
              <a:buNone/>
            </a:pPr>
            <a:endParaRPr lang="es-ES" b="1" dirty="0" smtClean="0"/>
          </a:p>
          <a:p>
            <a:pPr marL="0" indent="0">
              <a:buNone/>
            </a:pPr>
            <a:r>
              <a:rPr lang="es-ES" b="1" dirty="0" smtClean="0"/>
              <a:t>2</a:t>
            </a:r>
            <a:r>
              <a:rPr lang="es-ES" b="1" dirty="0"/>
              <a:t>. </a:t>
            </a:r>
            <a:r>
              <a:rPr lang="es-ES" b="1" dirty="0" smtClean="0"/>
              <a:t>Terminales</a:t>
            </a:r>
            <a:endParaRPr lang="es-ES" dirty="0"/>
          </a:p>
          <a:p>
            <a:pPr marL="0" indent="0">
              <a:buNone/>
            </a:pPr>
            <a:endParaRPr lang="es-ES" b="1" dirty="0" smtClean="0"/>
          </a:p>
          <a:p>
            <a:pPr marL="0" indent="0">
              <a:buNone/>
            </a:pPr>
            <a:r>
              <a:rPr lang="es-ES" b="1" dirty="0" smtClean="0"/>
              <a:t>3</a:t>
            </a:r>
            <a:r>
              <a:rPr lang="es-ES" b="1" dirty="0"/>
              <a:t>. Servicios en las </a:t>
            </a:r>
            <a:r>
              <a:rPr lang="es-ES" b="1" dirty="0" smtClean="0"/>
              <a:t>TIC</a:t>
            </a:r>
            <a:endParaRPr lang="es-ES" dirty="0" smtClean="0"/>
          </a:p>
          <a:p>
            <a:endParaRPr lang="es-EC" dirty="0"/>
          </a:p>
        </p:txBody>
      </p:sp>
      <p:sp>
        <p:nvSpPr>
          <p:cNvPr id="4" name="Flecha abajo 3"/>
          <p:cNvSpPr/>
          <p:nvPr/>
        </p:nvSpPr>
        <p:spPr>
          <a:xfrm>
            <a:off x="8208818" y="1649123"/>
            <a:ext cx="1101436" cy="8936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6" name="Conector angular 5"/>
          <p:cNvCxnSpPr/>
          <p:nvPr/>
        </p:nvCxnSpPr>
        <p:spPr>
          <a:xfrm rot="10800000" flipV="1">
            <a:off x="2680856" y="2327563"/>
            <a:ext cx="5133109" cy="5818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angular 7"/>
          <p:cNvCxnSpPr/>
          <p:nvPr/>
        </p:nvCxnSpPr>
        <p:spPr>
          <a:xfrm rot="10800000" flipV="1">
            <a:off x="3075710" y="2327563"/>
            <a:ext cx="5060373" cy="16625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angular 9"/>
          <p:cNvCxnSpPr/>
          <p:nvPr/>
        </p:nvCxnSpPr>
        <p:spPr>
          <a:xfrm rot="10800000" flipV="1">
            <a:off x="4239492" y="2400298"/>
            <a:ext cx="4291445" cy="254577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 descr="http://1.bp.blogspot.com/-w1rB1HPnb-M/VO-SAzTsOvI/AAAAAAAAAD8/YWblK6XIqmM/s1600/tic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590" y="3102769"/>
            <a:ext cx="4649328" cy="31315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0339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Up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57946" y="290945"/>
            <a:ext cx="8395854" cy="132556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s-EC" b="1" dirty="0" smtClean="0">
                <a:solidFill>
                  <a:schemeClr val="accent6">
                    <a:lumMod val="50000"/>
                  </a:schemeClr>
                </a:solidFill>
              </a:rPr>
              <a:t>VENTAJAS Y DESVENTAJAS DE LAS TIC</a:t>
            </a:r>
            <a:endParaRPr lang="es-EC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991879"/>
            <a:ext cx="10515600" cy="4351338"/>
          </a:xfr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25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s-EC" b="1" dirty="0" smtClean="0">
                <a:solidFill>
                  <a:schemeClr val="accent6">
                    <a:lumMod val="50000"/>
                  </a:schemeClr>
                </a:solidFill>
              </a:rPr>
              <a:t>Ventajas:</a:t>
            </a:r>
          </a:p>
          <a:p>
            <a:r>
              <a:rPr lang="es-EC" dirty="0" smtClean="0"/>
              <a:t>Permitir el aprendizaje interactivo y la educación a distancia.</a:t>
            </a:r>
          </a:p>
          <a:p>
            <a:r>
              <a:rPr lang="es-EC" dirty="0" smtClean="0"/>
              <a:t>*Repartir nuevos conocimientos para la empleabilidad que requieren muchas competencias.</a:t>
            </a:r>
          </a:p>
          <a:p>
            <a:r>
              <a:rPr lang="es-EC" dirty="0" smtClean="0"/>
              <a:t>*Ofrecer nuevas formas de trabajo, como teletrabajo</a:t>
            </a:r>
          </a:p>
          <a:p>
            <a:r>
              <a:rPr lang="es-EC" b="1" dirty="0" smtClean="0">
                <a:solidFill>
                  <a:schemeClr val="accent6">
                    <a:lumMod val="50000"/>
                  </a:schemeClr>
                </a:solidFill>
              </a:rPr>
              <a:t>Desventajas:</a:t>
            </a:r>
          </a:p>
          <a:p>
            <a:r>
              <a:rPr lang="es-EC" dirty="0" smtClean="0"/>
              <a:t>Falta de privacidad</a:t>
            </a:r>
          </a:p>
          <a:p>
            <a:r>
              <a:rPr lang="es-EC" dirty="0" smtClean="0"/>
              <a:t>*Aislamiento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5955360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183</Words>
  <Application>Microsoft Office PowerPoint</Application>
  <PresentationFormat>Panorámica</PresentationFormat>
  <Paragraphs>21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Andalus</vt:lpstr>
      <vt:lpstr>Arial</vt:lpstr>
      <vt:lpstr>Baskerville Old Face</vt:lpstr>
      <vt:lpstr>Bauhaus 93</vt:lpstr>
      <vt:lpstr>Calibri</vt:lpstr>
      <vt:lpstr>Calibri Light</vt:lpstr>
      <vt:lpstr>Tema de Office</vt:lpstr>
      <vt:lpstr>Presentación de PowerPoint</vt:lpstr>
      <vt:lpstr>¿QUE SON LAS TIC?</vt:lpstr>
      <vt:lpstr>¿PARA QUE SIRVEN LAS TIC?</vt:lpstr>
      <vt:lpstr>TIPOS DE TIC QUE EXISTEN</vt:lpstr>
      <vt:lpstr>VENTAJAS Y DESVENTAJAS DE LAS TIC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 12</dc:creator>
  <cp:lastModifiedBy>PC 12</cp:lastModifiedBy>
  <cp:revision>3</cp:revision>
  <dcterms:created xsi:type="dcterms:W3CDTF">2015-05-19T02:14:48Z</dcterms:created>
  <dcterms:modified xsi:type="dcterms:W3CDTF">2015-05-19T02:27:24Z</dcterms:modified>
</cp:coreProperties>
</file>