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333AD-83BA-4218-BCBA-2EC96D46B72B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76124-91F2-4355-ACC1-143C1ECF7D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573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76124-91F2-4355-ACC1-143C1ECF7D8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856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708920"/>
            <a:ext cx="7772400" cy="1470025"/>
          </a:xfrm>
        </p:spPr>
        <p:txBody>
          <a:bodyPr/>
          <a:lstStyle/>
          <a:p>
            <a:r>
              <a:rPr lang="es-ES" dirty="0" smtClean="0"/>
              <a:t>Clasificación de las </a:t>
            </a:r>
            <a:r>
              <a:rPr lang="es-ES" dirty="0" err="1" smtClean="0"/>
              <a:t>TIC’s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52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107504" y="332656"/>
            <a:ext cx="3312368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ES" sz="3200" dirty="0" smtClean="0"/>
              <a:t>Reproductor Audio</a:t>
            </a: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860032" y="181000"/>
            <a:ext cx="3312368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ES" sz="3200" dirty="0" smtClean="0"/>
              <a:t>Video Juegos</a:t>
            </a: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539552" y="3645024"/>
            <a:ext cx="3456384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ES" sz="3200" dirty="0" smtClean="0"/>
              <a:t>TV alta definición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9" y="922247"/>
            <a:ext cx="1344953" cy="2093386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836712"/>
            <a:ext cx="3566170" cy="2847975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357642"/>
            <a:ext cx="3491880" cy="2139702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375752"/>
            <a:ext cx="3024336" cy="2149592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15" y="836712"/>
            <a:ext cx="2039861" cy="217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9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es TIC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>
            <a:normAutofit/>
          </a:bodyPr>
          <a:lstStyle/>
          <a:p>
            <a:r>
              <a:rPr lang="es-ES" dirty="0" smtClean="0"/>
              <a:t>Conjunto de recursos necesarios para manipular la información.</a:t>
            </a:r>
          </a:p>
          <a:p>
            <a:r>
              <a:rPr lang="es-ES" dirty="0" smtClean="0"/>
              <a:t>Dentro de los recursos necesarios se encuentran:</a:t>
            </a:r>
          </a:p>
          <a:p>
            <a:pPr marL="457200" lvl="1" indent="0">
              <a:buNone/>
            </a:pPr>
            <a:endParaRPr lang="es-ES" sz="2400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67766"/>
            <a:ext cx="2165226" cy="2144836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763" y="3896843"/>
            <a:ext cx="3307381" cy="248668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896841"/>
            <a:ext cx="2808312" cy="27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5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539552" y="692696"/>
            <a:ext cx="8229600" cy="748679"/>
          </a:xfrm>
        </p:spPr>
        <p:txBody>
          <a:bodyPr>
            <a:normAutofit/>
          </a:bodyPr>
          <a:lstStyle/>
          <a:p>
            <a:r>
              <a:rPr lang="es-ES" dirty="0" smtClean="0"/>
              <a:t>Las </a:t>
            </a:r>
            <a:r>
              <a:rPr lang="es-ES" dirty="0" err="1" smtClean="0"/>
              <a:t>TIC’s</a:t>
            </a:r>
            <a:r>
              <a:rPr lang="es-ES" dirty="0" smtClean="0"/>
              <a:t>, se clasifican, según:</a:t>
            </a:r>
            <a:endParaRPr lang="es-ES" sz="2400" dirty="0" smtClean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29008" y="1844824"/>
            <a:ext cx="288032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ES" sz="3200" dirty="0" smtClean="0"/>
              <a:t>Redes Datos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65" y="2898513"/>
            <a:ext cx="2771799" cy="2750635"/>
          </a:xfrm>
          <a:prstGeom prst="rect">
            <a:avLst/>
          </a:prstGeom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3419872" y="1805073"/>
            <a:ext cx="288032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ES" sz="3200" dirty="0" smtClean="0"/>
              <a:t>Terminales</a:t>
            </a: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6129955" y="1805073"/>
            <a:ext cx="288032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ES" sz="3200" dirty="0" smtClean="0"/>
              <a:t>Servicios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356" y="2787025"/>
            <a:ext cx="2591600" cy="2792908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787025"/>
            <a:ext cx="2618509" cy="25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7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Redes de Información</a:t>
            </a:r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251520" y="1412776"/>
            <a:ext cx="2592288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ES" sz="3200" dirty="0" smtClean="0"/>
              <a:t>Dirección </a:t>
            </a:r>
            <a:r>
              <a:rPr lang="es-ES" sz="3200" dirty="0" err="1" smtClean="0"/>
              <a:t>Ip</a:t>
            </a:r>
            <a:endParaRPr lang="es-ES" sz="3200" dirty="0" smtClean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8"/>
            <a:ext cx="8013700" cy="281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8208912" cy="4824536"/>
          </a:xfrm>
          <a:prstGeom prst="rect">
            <a:avLst/>
          </a:prstGeom>
        </p:spPr>
      </p:pic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196458" y="150881"/>
            <a:ext cx="7620000" cy="1143000"/>
          </a:xfrm>
        </p:spPr>
        <p:txBody>
          <a:bodyPr/>
          <a:lstStyle/>
          <a:p>
            <a:r>
              <a:rPr lang="es-ES" dirty="0" smtClean="0"/>
              <a:t>Telefonía Fija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593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Telefonía Móvil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8640960" cy="511256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23528" y="4653136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Celular viene de como están ubicado las </a:t>
            </a:r>
            <a:r>
              <a:rPr lang="es-ES" dirty="0" smtClean="0"/>
              <a:t>antenas </a:t>
            </a:r>
            <a:r>
              <a:rPr lang="es-ES" dirty="0"/>
              <a:t>en forma hexagonal, de forma muy continua una tras de otra como las </a:t>
            </a:r>
            <a:r>
              <a:rPr lang="es-ES" dirty="0" smtClean="0"/>
              <a:t>células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458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Banda Ancha</a:t>
            </a:r>
            <a:endParaRPr lang="es-ES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251520" y="1268759"/>
            <a:ext cx="4032448" cy="520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 smtClean="0"/>
              <a:t>Transmisión de datos simétricos  por la cual se envían simultáneamente varias piezas de información par a incrementar la velocidad de transmisión efectiva.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268760"/>
            <a:ext cx="4176464" cy="520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9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Terminales</a:t>
            </a:r>
            <a:endParaRPr lang="es-ES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251520" y="1268759"/>
            <a:ext cx="3384376" cy="3168353"/>
          </a:xfrm>
        </p:spPr>
        <p:txBody>
          <a:bodyPr>
            <a:normAutofit lnSpcReduction="10000"/>
          </a:bodyPr>
          <a:lstStyle/>
          <a:p>
            <a:pPr marL="571500" indent="-571500"/>
            <a:r>
              <a:rPr lang="es-ES" sz="3600" dirty="0" smtClean="0"/>
              <a:t>Puntos de Acceso de los ciudadanos a la sociedad de la información.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437112"/>
            <a:ext cx="2664296" cy="220914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32656"/>
            <a:ext cx="3649588" cy="324036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861048"/>
            <a:ext cx="4513684" cy="288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Servicios en la </a:t>
            </a:r>
            <a:r>
              <a:rPr lang="es-ES" dirty="0" err="1" smtClean="0"/>
              <a:t>TIC’s</a:t>
            </a:r>
            <a:endParaRPr lang="es-ES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-21348" y="1412776"/>
            <a:ext cx="3513228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ES" sz="3200" dirty="0" smtClean="0"/>
              <a:t>Comercio Electrónico</a:t>
            </a: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716016" y="1268760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ES" sz="3200" dirty="0" smtClean="0"/>
              <a:t>Búsqueda Información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323528" y="3768080"/>
            <a:ext cx="3312368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ES" sz="3200" dirty="0" smtClean="0"/>
              <a:t>Banca Online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88840"/>
            <a:ext cx="2592288" cy="1247653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5" y="1772817"/>
            <a:ext cx="3818043" cy="2160240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52" y="4509120"/>
            <a:ext cx="2445484" cy="864096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664942"/>
            <a:ext cx="2520280" cy="708273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76" y="5517232"/>
            <a:ext cx="2562984" cy="1224136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5733256"/>
            <a:ext cx="25202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419</TotalTime>
  <Words>125</Words>
  <Application>Microsoft Office PowerPoint</Application>
  <PresentationFormat>Presentación en pantalla (4:3)</PresentationFormat>
  <Paragraphs>25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Adyacencia</vt:lpstr>
      <vt:lpstr>Clasificación de las TIC’s</vt:lpstr>
      <vt:lpstr>Que es TIC</vt:lpstr>
      <vt:lpstr>Presentación de PowerPoint</vt:lpstr>
      <vt:lpstr>Redes de Información</vt:lpstr>
      <vt:lpstr>Telefonía Fija</vt:lpstr>
      <vt:lpstr>Telefonía Móvil</vt:lpstr>
      <vt:lpstr>Banda Ancha</vt:lpstr>
      <vt:lpstr>Terminales</vt:lpstr>
      <vt:lpstr>Servicios en la TIC’s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Clasificacion de las TIC’s</dc:title>
  <dc:creator>kleber Andres Loayza</dc:creator>
  <cp:lastModifiedBy>kleber Andres Loayza</cp:lastModifiedBy>
  <cp:revision>57</cp:revision>
  <dcterms:created xsi:type="dcterms:W3CDTF">2015-05-18T21:54:24Z</dcterms:created>
  <dcterms:modified xsi:type="dcterms:W3CDTF">2015-05-19T18:14:09Z</dcterms:modified>
</cp:coreProperties>
</file>