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8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720" y="1080"/>
            <a:ext cx="9140040" cy="6858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5160"/>
          </a:xfrm>
        </p:spPr>
        <p:txBody>
          <a:bodyPr/>
          <a:lstStyle/>
          <a:p>
            <a:pPr algn="ctr"/>
            <a:r>
              <a:rPr lang="en-US" sz="5400" dirty="0" smtClean="0"/>
              <a:t>Antivirus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62860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3048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Realizar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una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copia</a:t>
            </a:r>
            <a:r>
              <a:rPr lang="en-US" sz="3200" b="1" dirty="0" smtClean="0">
                <a:solidFill>
                  <a:schemeClr val="bg1"/>
                </a:solidFill>
              </a:rPr>
              <a:t> de </a:t>
            </a:r>
            <a:r>
              <a:rPr lang="en-US" sz="3200" b="1" dirty="0" err="1" smtClean="0">
                <a:solidFill>
                  <a:schemeClr val="bg1"/>
                </a:solidFill>
              </a:rPr>
              <a:t>seguridad</a:t>
            </a:r>
            <a:r>
              <a:rPr lang="en-US" sz="3200" b="1" dirty="0" smtClean="0">
                <a:solidFill>
                  <a:schemeClr val="bg1"/>
                </a:solidFill>
              </a:rPr>
              <a:t> en window 7.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3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304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Indice</a:t>
            </a:r>
            <a:r>
              <a:rPr lang="en-US" sz="3200" b="1" dirty="0" smtClean="0">
                <a:solidFill>
                  <a:schemeClr val="bg1"/>
                </a:solidFill>
              </a:rPr>
              <a:t> del Antivirus Nod 32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81000" y="137160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Exploracion</a:t>
            </a:r>
            <a:r>
              <a:rPr lang="en-US" sz="3200" dirty="0" smtClean="0"/>
              <a:t> del </a:t>
            </a:r>
            <a:r>
              <a:rPr lang="en-US" sz="3200" dirty="0" err="1" smtClean="0"/>
              <a:t>Equipo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Actualizacion</a:t>
            </a:r>
            <a:r>
              <a:rPr lang="en-US" sz="3200" dirty="0" smtClean="0"/>
              <a:t> de la base de </a:t>
            </a:r>
            <a:r>
              <a:rPr lang="en-US" sz="3200" dirty="0" err="1" smtClean="0"/>
              <a:t>datos</a:t>
            </a:r>
            <a:r>
              <a:rPr lang="en-US" sz="3200" dirty="0" smtClean="0"/>
              <a:t> de </a:t>
            </a:r>
            <a:r>
              <a:rPr lang="en-US" sz="3200" dirty="0" err="1" smtClean="0"/>
              <a:t>firmas</a:t>
            </a:r>
            <a:r>
              <a:rPr lang="en-US" sz="3200" dirty="0" smtClean="0"/>
              <a:t> de virus.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Configuracion</a:t>
            </a:r>
            <a:r>
              <a:rPr lang="en-US" sz="3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Herramientas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17261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304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Exploracion</a:t>
            </a:r>
            <a:r>
              <a:rPr lang="en-US" sz="3200" dirty="0">
                <a:solidFill>
                  <a:schemeClr val="bg1"/>
                </a:solidFill>
              </a:rPr>
              <a:t> del </a:t>
            </a:r>
            <a:r>
              <a:rPr lang="en-US" sz="3200" dirty="0" err="1">
                <a:solidFill>
                  <a:schemeClr val="bg1"/>
                </a:solidFill>
              </a:rPr>
              <a:t>Equipo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1219200"/>
            <a:ext cx="77438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31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3400" y="6096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Actualizacion</a:t>
            </a:r>
            <a:r>
              <a:rPr lang="en-US" sz="3200" dirty="0">
                <a:solidFill>
                  <a:schemeClr val="bg1"/>
                </a:solidFill>
              </a:rPr>
              <a:t> de la base de </a:t>
            </a:r>
            <a:r>
              <a:rPr lang="en-US" sz="3200" dirty="0" err="1">
                <a:solidFill>
                  <a:schemeClr val="bg1"/>
                </a:solidFill>
              </a:rPr>
              <a:t>datos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firmas</a:t>
            </a:r>
            <a:r>
              <a:rPr lang="en-US" sz="3200" dirty="0">
                <a:solidFill>
                  <a:schemeClr val="bg1"/>
                </a:solidFill>
              </a:rPr>
              <a:t> de virus.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86818"/>
            <a:ext cx="7543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61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3400" y="609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Configuracion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3914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6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3400" y="609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Herramientas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6962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40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48</Words>
  <Application>Microsoft Office PowerPoint</Application>
  <PresentationFormat>Presentación en pantalla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Antivirus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57</cp:revision>
  <dcterms:modified xsi:type="dcterms:W3CDTF">2015-06-17T10:46:36Z</dcterms:modified>
</cp:coreProperties>
</file>