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59" r:id="rId12"/>
    <p:sldId id="260" r:id="rId13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7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81000" y="1905000"/>
            <a:ext cx="8458200" cy="21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Estructura básica de una Red de Datos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762000" y="2438400"/>
            <a:ext cx="73914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Arquitectura por capa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04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762000" y="2438400"/>
            <a:ext cx="73914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Direccionamiento </a:t>
            </a:r>
            <a:r>
              <a:rPr lang="es-EC" sz="5400" dirty="0" err="1" smtClean="0">
                <a:solidFill>
                  <a:srgbClr val="FFFFFF"/>
                </a:solidFill>
                <a:latin typeface="Book Antiqua"/>
              </a:rPr>
              <a:t>Ip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2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609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Las redes de datos se desarrollaron como consecuencia de aplicaciones comerciales </a:t>
            </a:r>
            <a:r>
              <a:rPr lang="es-ES" sz="2400" dirty="0" smtClean="0"/>
              <a:t>diseñadas.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dirty="0"/>
              <a:t>uso de disquetes para compartir datos no </a:t>
            </a:r>
            <a:r>
              <a:rPr lang="es-ES" sz="2400" dirty="0" smtClean="0"/>
              <a:t>era un </a:t>
            </a:r>
            <a:r>
              <a:rPr lang="es-ES" sz="2400" dirty="0"/>
              <a:t>método eficaz ni económico para desarrollar la actividad </a:t>
            </a:r>
            <a:r>
              <a:rPr lang="es-ES" sz="2400" dirty="0" smtClean="0"/>
              <a:t>empresarial.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La red a pie creaba </a:t>
            </a:r>
            <a:r>
              <a:rPr lang="es-ES" sz="2400" dirty="0" smtClean="0"/>
              <a:t>copias múltiples </a:t>
            </a:r>
            <a:r>
              <a:rPr lang="es-ES" sz="2400" dirty="0"/>
              <a:t>de los </a:t>
            </a:r>
            <a:r>
              <a:rPr lang="es-ES" sz="2400" dirty="0" smtClean="0"/>
              <a:t>datos.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Habia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solucionar</a:t>
            </a:r>
            <a:r>
              <a:rPr lang="en-US" sz="2400" dirty="0" smtClean="0"/>
              <a:t>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Cómo evitar la duplicación de equipos informáticos y de otros </a:t>
            </a:r>
            <a:r>
              <a:rPr lang="es-ES" sz="2400" dirty="0" smtClean="0"/>
              <a:t>recursos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Cómo comunicarse con </a:t>
            </a:r>
            <a:r>
              <a:rPr lang="es-ES" sz="2400" dirty="0" smtClean="0"/>
              <a:t>eficiencia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Cómo configurar y administrar una red</a:t>
            </a:r>
            <a:endParaRPr lang="es-E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38200"/>
            <a:ext cx="262022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Muchas </a:t>
            </a:r>
            <a:r>
              <a:rPr lang="es-ES" sz="2400" dirty="0"/>
              <a:t>de las nuevas </a:t>
            </a:r>
            <a:r>
              <a:rPr lang="es-ES" sz="2400" dirty="0" smtClean="0"/>
              <a:t>tecnologías no </a:t>
            </a:r>
            <a:r>
              <a:rPr lang="es-ES" sz="2400" dirty="0"/>
              <a:t>eran compatibles entre </a:t>
            </a:r>
            <a:r>
              <a:rPr lang="es-ES" sz="2400" dirty="0" smtClean="0"/>
              <a:t>sí.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Surgio</a:t>
            </a:r>
            <a:r>
              <a:rPr lang="en-US" sz="2400" dirty="0" smtClean="0"/>
              <a:t> </a:t>
            </a:r>
            <a:r>
              <a:rPr lang="es-ES" sz="2400" dirty="0"/>
              <a:t>la creación de los estándares de Red de área </a:t>
            </a:r>
            <a:r>
              <a:rPr lang="es-ES" sz="2400" dirty="0" smtClean="0"/>
              <a:t>local.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podrían compatibilizar los equipos provenientes de </a:t>
            </a:r>
            <a:r>
              <a:rPr lang="es-ES" sz="2400" dirty="0" smtClean="0"/>
              <a:t>diferentes empresas</a:t>
            </a:r>
            <a:r>
              <a:rPr lang="es-ES" sz="2400" dirty="0"/>
              <a:t>. Esto permitía la estabilidad en la implementación de las </a:t>
            </a:r>
            <a:r>
              <a:rPr lang="es-ES" sz="2400" dirty="0" smtClean="0"/>
              <a:t>LAN.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5588"/>
            <a:ext cx="6096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80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457200"/>
            <a:ext cx="457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un sistema LAN, cada departamento de la empresa era una especie </a:t>
            </a:r>
            <a:r>
              <a:rPr lang="es-ES" sz="2400" dirty="0" smtClean="0"/>
              <a:t>de isla </a:t>
            </a:r>
            <a:r>
              <a:rPr lang="es-ES" sz="2400" dirty="0"/>
              <a:t>electrónica. A medida que </a:t>
            </a:r>
            <a:r>
              <a:rPr lang="es-ES" sz="2400" dirty="0" smtClean="0"/>
              <a:t>el uso </a:t>
            </a:r>
            <a:r>
              <a:rPr lang="es-ES" sz="2400" dirty="0"/>
              <a:t>de los computadores en las empresas aumentaba, pronto resultó </a:t>
            </a:r>
            <a:r>
              <a:rPr lang="es-ES" sz="2400" dirty="0" smtClean="0"/>
              <a:t>obvio que </a:t>
            </a:r>
            <a:r>
              <a:rPr lang="es-ES" sz="2400" dirty="0"/>
              <a:t>incluso las LAN no </a:t>
            </a:r>
            <a:r>
              <a:rPr lang="es-ES" sz="2400" dirty="0" smtClean="0"/>
              <a:t>eran suficientes.</a:t>
            </a:r>
          </a:p>
          <a:p>
            <a:r>
              <a:rPr lang="es-ES" sz="2400" dirty="0"/>
              <a:t>Lo que se necesitaba era una forma de que la información se pudiera transferir rápidamente y </a:t>
            </a:r>
            <a:r>
              <a:rPr lang="es-ES" sz="2400" dirty="0" smtClean="0"/>
              <a:t>con eficiencia</a:t>
            </a:r>
            <a:r>
              <a:rPr lang="es-ES" sz="2400" dirty="0"/>
              <a:t>, no solamente dentro de una misma empresa sino también de una empresa a otra.</a:t>
            </a:r>
            <a:endParaRPr lang="en-US" sz="2400" dirty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42957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15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2286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Redes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Lan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,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Man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 y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Wan</a:t>
            </a:r>
            <a:endParaRPr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81000" y="1295400"/>
            <a:ext cx="4229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</a:t>
            </a:r>
            <a:r>
              <a:rPr lang="es-ES" sz="2400" dirty="0" smtClean="0"/>
              <a:t>solución fue </a:t>
            </a:r>
            <a:r>
              <a:rPr lang="es-ES" sz="2400" dirty="0"/>
              <a:t>la creación de redes de área metropolitana (MAN) y redes de área amplia (WAN). Como las </a:t>
            </a:r>
            <a:r>
              <a:rPr lang="es-ES" sz="2400" dirty="0" smtClean="0"/>
              <a:t>WAN podían </a:t>
            </a:r>
            <a:r>
              <a:rPr lang="es-ES" sz="2400" dirty="0"/>
              <a:t>conectar redes de usuarios dentro de áreas geográficas extensas, permitieron que las empresas </a:t>
            </a:r>
            <a:r>
              <a:rPr lang="es-ES" sz="2400" dirty="0" smtClean="0"/>
              <a:t>se comunicaran </a:t>
            </a:r>
            <a:r>
              <a:rPr lang="es-ES" sz="2400" dirty="0"/>
              <a:t>entre sí a través de grandes </a:t>
            </a:r>
            <a:r>
              <a:rPr lang="es-ES" sz="2400" dirty="0" smtClean="0"/>
              <a:t>distancias.</a:t>
            </a:r>
            <a:endParaRPr lang="es-E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1"/>
            <a:ext cx="409944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8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96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55979" y="602776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Cuadro comparativo entre redes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Lan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,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Man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 y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Wan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5761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65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29718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Ancho de banda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5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048000" y="2286000"/>
            <a:ext cx="42291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Categorías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9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271</Words>
  <Application>Microsoft Office PowerPoint</Application>
  <PresentationFormat>Presentación en pantalla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41</cp:revision>
  <dcterms:modified xsi:type="dcterms:W3CDTF">2015-06-17T12:50:58Z</dcterms:modified>
</cp:coreProperties>
</file>