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1" r:id="rId6"/>
    <p:sldId id="264" r:id="rId7"/>
    <p:sldId id="265" r:id="rId8"/>
    <p:sldId id="266" r:id="rId9"/>
    <p:sldId id="262" r:id="rId10"/>
    <p:sldId id="263" r:id="rId11"/>
    <p:sldId id="27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080120"/>
          </a:xfrm>
        </p:spPr>
        <p:txBody>
          <a:bodyPr>
            <a:normAutofit/>
          </a:bodyPr>
          <a:lstStyle/>
          <a:p>
            <a:r>
              <a:rPr lang="es-ES" dirty="0"/>
              <a:t>Herramientas diagramáticas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844824"/>
            <a:ext cx="8136904" cy="4176464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Formato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Columnas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Estilos de barra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Estilo de Diagrama de Gantt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Mostrar Ocultar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Dibujos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904656"/>
          </a:xfrm>
        </p:spPr>
        <p:txBody>
          <a:bodyPr/>
          <a:lstStyle/>
          <a:p>
            <a:r>
              <a:rPr lang="es-ES" dirty="0" smtClean="0"/>
              <a:t>Propiedades</a:t>
            </a:r>
          </a:p>
          <a:p>
            <a:pPr lvl="1"/>
            <a:r>
              <a:rPr lang="es-ES" dirty="0" smtClean="0"/>
              <a:t>Información</a:t>
            </a:r>
          </a:p>
          <a:p>
            <a:pPr lvl="1"/>
            <a:r>
              <a:rPr lang="es-ES" dirty="0" smtClean="0"/>
              <a:t>Notas</a:t>
            </a:r>
          </a:p>
          <a:p>
            <a:pPr lvl="1"/>
            <a:r>
              <a:rPr lang="es-ES" dirty="0" smtClean="0"/>
              <a:t>Detalles</a:t>
            </a:r>
          </a:p>
          <a:p>
            <a:r>
              <a:rPr lang="es-ES" dirty="0" smtClean="0"/>
              <a:t>Redistribuir</a:t>
            </a:r>
          </a:p>
          <a:p>
            <a:pPr lvl="1"/>
            <a:r>
              <a:rPr lang="es-ES" dirty="0" smtClean="0"/>
              <a:t>Redistribuir Selección</a:t>
            </a:r>
          </a:p>
          <a:p>
            <a:pPr lvl="1"/>
            <a:r>
              <a:rPr lang="es-ES" dirty="0" smtClean="0"/>
              <a:t>Redistribuir Recurso</a:t>
            </a:r>
          </a:p>
          <a:p>
            <a:pPr lvl="1"/>
            <a:r>
              <a:rPr lang="es-ES" dirty="0" smtClean="0"/>
              <a:t>Redistribuir Todo</a:t>
            </a:r>
          </a:p>
          <a:p>
            <a:pPr lvl="1"/>
            <a:r>
              <a:rPr lang="es-ES" dirty="0" smtClean="0"/>
              <a:t>Opciones de Redistribución</a:t>
            </a:r>
          </a:p>
          <a:p>
            <a:pPr lvl="1"/>
            <a:r>
              <a:rPr lang="es-ES" dirty="0" smtClean="0"/>
              <a:t>Borrar redistribución</a:t>
            </a:r>
          </a:p>
          <a:p>
            <a:pPr lvl="1"/>
            <a:r>
              <a:rPr lang="es-ES" dirty="0" smtClean="0"/>
              <a:t>Ir a la sobreasignación siguiente.</a:t>
            </a:r>
          </a:p>
          <a:p>
            <a:pPr lvl="1"/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404665"/>
            <a:ext cx="7772400" cy="720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Recurso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73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620688"/>
            <a:ext cx="7024744" cy="720080"/>
          </a:xfrm>
        </p:spPr>
        <p:txBody>
          <a:bodyPr/>
          <a:lstStyle/>
          <a:p>
            <a:r>
              <a:rPr lang="es-ES" dirty="0" smtClean="0"/>
              <a:t>Opciones de Distribución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4847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Tipo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Automática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Manual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971600" y="270892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Criterio Sobreasignaciones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9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8958"/>
          </a:xfrm>
        </p:spPr>
        <p:txBody>
          <a:bodyPr/>
          <a:lstStyle/>
          <a:p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>
            <a:normAutofit/>
          </a:bodyPr>
          <a:lstStyle/>
          <a:p>
            <a:r>
              <a:rPr lang="es-ES" dirty="0" smtClean="0"/>
              <a:t>Grupo Insertar</a:t>
            </a:r>
          </a:p>
          <a:p>
            <a:pPr lvl="1"/>
            <a:r>
              <a:rPr lang="es-ES" dirty="0" err="1" smtClean="0"/>
              <a:t>SubProyecto</a:t>
            </a:r>
            <a:r>
              <a:rPr lang="es-ES" dirty="0" smtClean="0"/>
              <a:t>.</a:t>
            </a:r>
          </a:p>
          <a:p>
            <a:r>
              <a:rPr lang="es-ES" dirty="0" smtClean="0"/>
              <a:t>Grupo Propiedades</a:t>
            </a:r>
          </a:p>
          <a:p>
            <a:pPr lvl="1"/>
            <a:r>
              <a:rPr lang="es-ES" dirty="0" smtClean="0"/>
              <a:t>Información del Proyecto</a:t>
            </a:r>
          </a:p>
          <a:p>
            <a:pPr lvl="1"/>
            <a:r>
              <a:rPr lang="es-ES" dirty="0" smtClean="0"/>
              <a:t>Campos Personalizados</a:t>
            </a:r>
          </a:p>
          <a:p>
            <a:pPr lvl="1"/>
            <a:r>
              <a:rPr lang="es-ES" dirty="0" smtClean="0"/>
              <a:t>Vínculos entre proyectos</a:t>
            </a:r>
          </a:p>
          <a:p>
            <a:pPr lvl="1"/>
            <a:r>
              <a:rPr lang="es-ES" dirty="0" smtClean="0"/>
              <a:t>EDT</a:t>
            </a:r>
          </a:p>
          <a:p>
            <a:pPr lvl="1"/>
            <a:r>
              <a:rPr lang="es-ES" dirty="0" smtClean="0"/>
              <a:t>Cambiar Tiempo de trabajo</a:t>
            </a:r>
          </a:p>
          <a:p>
            <a:r>
              <a:rPr lang="es-ES" dirty="0"/>
              <a:t>Grupo </a:t>
            </a:r>
            <a:r>
              <a:rPr lang="es-ES" dirty="0" smtClean="0"/>
              <a:t>Programación</a:t>
            </a:r>
          </a:p>
          <a:p>
            <a:pPr lvl="1"/>
            <a:r>
              <a:rPr lang="es-ES" dirty="0" smtClean="0"/>
              <a:t>Calcular Proyecto</a:t>
            </a:r>
          </a:p>
          <a:p>
            <a:pPr lvl="1"/>
            <a:r>
              <a:rPr lang="es-ES" dirty="0" smtClean="0"/>
              <a:t>Establecer Línea Base</a:t>
            </a:r>
          </a:p>
          <a:p>
            <a:pPr lvl="1"/>
            <a:r>
              <a:rPr lang="es-ES" dirty="0" smtClean="0"/>
              <a:t>Mover Proyecto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55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313384"/>
            <a:ext cx="7920880" cy="5544616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Estado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Fecha de estado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Actualizar proyecto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Sincronizar con datos reales protegidos</a:t>
            </a: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Informes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Informes visuales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Informes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Comparar Proyectos</a:t>
            </a: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Revisión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Ortografía</a:t>
            </a:r>
          </a:p>
          <a:p>
            <a:pPr lvl="1" algn="l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79512" y="295745"/>
            <a:ext cx="8229600" cy="8689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Proyecto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58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88024" y="260648"/>
            <a:ext cx="3313355" cy="1702160"/>
          </a:xfrm>
        </p:spPr>
        <p:txBody>
          <a:bodyPr/>
          <a:lstStyle/>
          <a:p>
            <a:r>
              <a:rPr lang="es-ES" dirty="0" smtClean="0"/>
              <a:t>Información del Proyecto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6136" y="2268310"/>
            <a:ext cx="8184295" cy="584626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err="1" smtClean="0"/>
              <a:t>Tab</a:t>
            </a:r>
            <a:r>
              <a:rPr lang="es-ES" dirty="0" smtClean="0"/>
              <a:t> proyecto -&gt; Información del proyecto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2" y="2852936"/>
            <a:ext cx="8676456" cy="36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89290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/>
              <a:t>El Entorno Microsoft Project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9613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7848872" cy="648072"/>
          </a:xfrm>
        </p:spPr>
        <p:txBody>
          <a:bodyPr>
            <a:noAutofit/>
          </a:bodyPr>
          <a:lstStyle/>
          <a:p>
            <a:pPr algn="l"/>
            <a:r>
              <a:rPr lang="es-ES" sz="4400" dirty="0"/>
              <a:t>Interfaz Principal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71296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062664" cy="1470025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Configuración </a:t>
            </a:r>
            <a:r>
              <a:rPr lang="es-ES" sz="4000" dirty="0" smtClean="0"/>
              <a:t>de Microsoft </a:t>
            </a:r>
            <a:r>
              <a:rPr lang="es-ES" sz="4000" dirty="0"/>
              <a:t>Project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1772816"/>
            <a:ext cx="7632848" cy="432048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Personalizar barra de herramientas de acceso rápido.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Incrementar un nuevo acceso rápido en mas comandos.</a:t>
            </a: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</a:rPr>
              <a:t>Agregar la opción  imprimir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Modo Mouse/Toque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1"/>
                </a:solidFill>
              </a:rPr>
              <a:t>Cintas de Opciones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Archivo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Tarea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Recurso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Proyecto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Vista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s-ES" sz="2000" dirty="0" smtClean="0">
                <a:solidFill>
                  <a:schemeClr val="tx1"/>
                </a:solidFill>
              </a:rPr>
              <a:t>Formato</a:t>
            </a:r>
          </a:p>
          <a:p>
            <a:pPr marL="1257300" lvl="2" indent="-342900" algn="l">
              <a:buFont typeface="Arial" pitchFamily="34" charset="0"/>
              <a:buChar char="•"/>
            </a:pPr>
            <a:endParaRPr lang="es-ES" sz="1600" dirty="0" smtClean="0"/>
          </a:p>
          <a:p>
            <a:pPr marL="1257300" lvl="2" indent="-342900" algn="l">
              <a:buFont typeface="Arial" pitchFamily="34" charset="0"/>
              <a:buChar char="•"/>
            </a:pPr>
            <a:endParaRPr lang="es-ES" sz="1600" dirty="0" smtClean="0"/>
          </a:p>
          <a:p>
            <a:pPr marL="800100" lvl="1" indent="-342900" algn="l">
              <a:buFont typeface="Arial" pitchFamily="34" charset="0"/>
              <a:buChar char="•"/>
            </a:pPr>
            <a:endParaRPr lang="es-ES" sz="2000" dirty="0" smtClean="0"/>
          </a:p>
          <a:p>
            <a:pPr algn="l"/>
            <a:endParaRPr lang="es-ES" sz="24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0106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s-ES" sz="3600" dirty="0" smtClean="0"/>
              <a:t>Tarea</a:t>
            </a:r>
            <a:br>
              <a:rPr lang="es-ES" sz="3600" dirty="0" smtClean="0"/>
            </a:b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Grupo Ver</a:t>
            </a:r>
          </a:p>
          <a:p>
            <a:pPr lvl="1"/>
            <a:r>
              <a:rPr lang="es-ES" dirty="0" smtClean="0"/>
              <a:t>Diagrama de Gantt.</a:t>
            </a:r>
          </a:p>
          <a:p>
            <a:r>
              <a:rPr lang="es-ES" dirty="0" smtClean="0"/>
              <a:t>Grupo Portapapeles</a:t>
            </a:r>
          </a:p>
          <a:p>
            <a:pPr lvl="1"/>
            <a:r>
              <a:rPr lang="es-ES" dirty="0" smtClean="0"/>
              <a:t>Copiar</a:t>
            </a:r>
          </a:p>
          <a:p>
            <a:pPr lvl="1"/>
            <a:r>
              <a:rPr lang="es-ES" dirty="0" smtClean="0"/>
              <a:t>Pegar</a:t>
            </a:r>
          </a:p>
          <a:p>
            <a:pPr lvl="1"/>
            <a:r>
              <a:rPr lang="es-ES" dirty="0" smtClean="0"/>
              <a:t>Cortar</a:t>
            </a:r>
          </a:p>
          <a:p>
            <a:r>
              <a:rPr lang="es-ES" dirty="0" smtClean="0"/>
              <a:t>Grupo Fuente</a:t>
            </a:r>
          </a:p>
          <a:p>
            <a:pPr lvl="1"/>
            <a:r>
              <a:rPr lang="es-ES" dirty="0" smtClean="0"/>
              <a:t>Color Fondo</a:t>
            </a:r>
          </a:p>
          <a:p>
            <a:pPr lvl="1"/>
            <a:r>
              <a:rPr lang="es-ES" dirty="0" smtClean="0"/>
              <a:t>Color Fuente</a:t>
            </a:r>
          </a:p>
          <a:p>
            <a:pPr lvl="1"/>
            <a:r>
              <a:rPr lang="es-ES" dirty="0" smtClean="0"/>
              <a:t>Fuente</a:t>
            </a:r>
          </a:p>
          <a:p>
            <a:pPr lvl="1"/>
            <a:r>
              <a:rPr lang="es-ES" dirty="0" smtClean="0"/>
              <a:t>Tamaño de Fuente</a:t>
            </a:r>
          </a:p>
          <a:p>
            <a:pPr lvl="1"/>
            <a:r>
              <a:rPr lang="es-ES" dirty="0" smtClean="0"/>
              <a:t>Negrita</a:t>
            </a:r>
          </a:p>
          <a:p>
            <a:pPr lvl="1"/>
            <a:r>
              <a:rPr lang="es-ES" dirty="0" smtClean="0"/>
              <a:t>Cursiva</a:t>
            </a:r>
          </a:p>
          <a:p>
            <a:pPr lvl="1"/>
            <a:r>
              <a:rPr lang="es-ES" dirty="0" smtClean="0"/>
              <a:t>Subrayado</a:t>
            </a:r>
          </a:p>
        </p:txBody>
      </p:sp>
    </p:spTree>
    <p:extLst>
      <p:ext uri="{BB962C8B-B14F-4D97-AF65-F5344CB8AC3E}">
        <p14:creationId xmlns:p14="http://schemas.microsoft.com/office/powerpoint/2010/main" val="17811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476672"/>
            <a:ext cx="7920880" cy="597666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Programación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Anula Sangría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Aplica Sangría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Dividir 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Vincular 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Desvincular Tareas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Respetar Vinculo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Desactivar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Actualizar según la programación</a:t>
            </a: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Tareas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Programar Manualmente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solidFill>
                  <a:schemeClr val="tx1"/>
                </a:solidFill>
              </a:rPr>
              <a:t>AutoProgramar</a:t>
            </a:r>
            <a:endParaRPr lang="es-ES" dirty="0" smtClean="0">
              <a:solidFill>
                <a:schemeClr val="tx1"/>
              </a:solidFill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Inspeccionar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Mover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Modo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8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692696"/>
            <a:ext cx="7848872" cy="547260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Insertar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Resumen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Hito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Entrega</a:t>
            </a:r>
            <a:endParaRPr lang="es-E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Grupo </a:t>
            </a:r>
            <a:r>
              <a:rPr lang="es-ES" dirty="0" smtClean="0">
                <a:solidFill>
                  <a:schemeClr val="tx1"/>
                </a:solidFill>
              </a:rPr>
              <a:t>Propiedades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Información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Notas de 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Detalles de la tarea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Agrega Tarea a Escala de Tiempo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78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/>
          <a:lstStyle/>
          <a:p>
            <a:r>
              <a:rPr lang="es-ES" dirty="0"/>
              <a:t>Grupo </a:t>
            </a:r>
            <a:r>
              <a:rPr lang="es-ES" dirty="0" smtClean="0"/>
              <a:t>Edición</a:t>
            </a:r>
          </a:p>
          <a:p>
            <a:pPr lvl="1"/>
            <a:r>
              <a:rPr lang="es-ES" dirty="0" smtClean="0"/>
              <a:t>Desplazarse a Tarea</a:t>
            </a:r>
          </a:p>
          <a:p>
            <a:pPr lvl="1"/>
            <a:r>
              <a:rPr lang="es-ES" dirty="0" smtClean="0"/>
              <a:t>Buscar</a:t>
            </a:r>
          </a:p>
          <a:p>
            <a:pPr lvl="1"/>
            <a:r>
              <a:rPr lang="es-ES" dirty="0" smtClean="0"/>
              <a:t>Borrar</a:t>
            </a:r>
          </a:p>
          <a:p>
            <a:pPr lvl="1"/>
            <a:r>
              <a:rPr lang="es-ES" dirty="0" smtClean="0"/>
              <a:t>Rellenar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008112"/>
          </a:xfrm>
        </p:spPr>
        <p:txBody>
          <a:bodyPr/>
          <a:lstStyle/>
          <a:p>
            <a:r>
              <a:rPr lang="es-ES" dirty="0" smtClean="0"/>
              <a:t>Recurso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7992888" cy="4464496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Grupo Ver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Organizador de Equipo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Asignaciones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Asignar Recursos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Grupo de Recursos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Sustituir Recursos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Insertar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Agregar Recursos</a:t>
            </a:r>
          </a:p>
        </p:txBody>
      </p:sp>
    </p:spTree>
    <p:extLst>
      <p:ext uri="{BB962C8B-B14F-4D97-AF65-F5344CB8AC3E}">
        <p14:creationId xmlns:p14="http://schemas.microsoft.com/office/powerpoint/2010/main" val="11414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203</TotalTime>
  <Words>248</Words>
  <Application>Microsoft Office PowerPoint</Application>
  <PresentationFormat>Presentación en pantalla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Austin</vt:lpstr>
      <vt:lpstr>Herramientas diagramáticas</vt:lpstr>
      <vt:lpstr>Presentación de PowerPoint</vt:lpstr>
      <vt:lpstr>Presentación de PowerPoint</vt:lpstr>
      <vt:lpstr>Configuración de Microsoft Project</vt:lpstr>
      <vt:lpstr>Tarea </vt:lpstr>
      <vt:lpstr>Presentación de PowerPoint</vt:lpstr>
      <vt:lpstr>Presentación de PowerPoint</vt:lpstr>
      <vt:lpstr>Presentación de PowerPoint</vt:lpstr>
      <vt:lpstr>Recurso</vt:lpstr>
      <vt:lpstr>Presentación de PowerPoint</vt:lpstr>
      <vt:lpstr>Opciones de Distribución</vt:lpstr>
      <vt:lpstr>Proyecto</vt:lpstr>
      <vt:lpstr>Presentación de PowerPoint</vt:lpstr>
      <vt:lpstr>Información del Proyecto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diagramáticas</dc:title>
  <dc:creator>kleber Andres Loayza</dc:creator>
  <cp:lastModifiedBy>kleber Andres Loayza</cp:lastModifiedBy>
  <cp:revision>20</cp:revision>
  <dcterms:created xsi:type="dcterms:W3CDTF">2015-05-12T21:54:34Z</dcterms:created>
  <dcterms:modified xsi:type="dcterms:W3CDTF">2015-05-14T14:01:32Z</dcterms:modified>
</cp:coreProperties>
</file>