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16/05/2015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708920"/>
            <a:ext cx="7772400" cy="1470025"/>
          </a:xfrm>
        </p:spPr>
        <p:txBody>
          <a:bodyPr/>
          <a:lstStyle/>
          <a:p>
            <a:r>
              <a:rPr lang="es-ES" dirty="0" smtClean="0"/>
              <a:t>EXCEL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642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es-ES" dirty="0" smtClean="0"/>
              <a:t>ENTORNO MICROSOFT EXCEL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44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Entorno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00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Formatos Condicionales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460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44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9</Words>
  <Application>Microsoft Office PowerPoint</Application>
  <PresentationFormat>Presentación en pantalla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EXCEL</vt:lpstr>
      <vt:lpstr>ENTORNO MICROSOFT EXCEL</vt:lpstr>
      <vt:lpstr>Descripción del Entorno</vt:lpstr>
      <vt:lpstr>Formatos Condicionales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kleber Andres Loayza</dc:creator>
  <cp:lastModifiedBy>kleber Andres Loayza</cp:lastModifiedBy>
  <cp:revision>5</cp:revision>
  <dcterms:created xsi:type="dcterms:W3CDTF">2015-05-16T13:47:21Z</dcterms:created>
  <dcterms:modified xsi:type="dcterms:W3CDTF">2015-05-17T00:10:29Z</dcterms:modified>
</cp:coreProperties>
</file>