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A259-FC0E-45CB-92ED-4988E6F04674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4675-21F5-40DD-A010-8719F83A9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s-ES" dirty="0" smtClean="0"/>
              <a:t>Informática Aplicada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56263" cy="910234"/>
          </a:xfrm>
        </p:spPr>
        <p:txBody>
          <a:bodyPr/>
          <a:lstStyle/>
          <a:p>
            <a:r>
              <a:rPr lang="es-ES" dirty="0" smtClean="0"/>
              <a:t>Interfaz Principal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56263" cy="643678"/>
          </a:xfrm>
        </p:spPr>
        <p:txBody>
          <a:bodyPr/>
          <a:lstStyle/>
          <a:p>
            <a:r>
              <a:rPr lang="es-ES" dirty="0" smtClean="0"/>
              <a:t>Tipos de Datos Excel</a:t>
            </a:r>
            <a:endParaRPr lang="es-ES" dirty="0"/>
          </a:p>
        </p:txBody>
      </p:sp>
      <p:grpSp>
        <p:nvGrpSpPr>
          <p:cNvPr id="39" name="38 Grupo"/>
          <p:cNvGrpSpPr/>
          <p:nvPr/>
        </p:nvGrpSpPr>
        <p:grpSpPr>
          <a:xfrm>
            <a:off x="182563" y="1101724"/>
            <a:ext cx="8778874" cy="5495627"/>
            <a:chOff x="182563" y="1101725"/>
            <a:chExt cx="8778874" cy="4654550"/>
          </a:xfrm>
        </p:grpSpPr>
        <p:pic>
          <p:nvPicPr>
            <p:cNvPr id="22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23895" r="6712" b="7210"/>
            <a:stretch>
              <a:fillRect/>
            </a:stretch>
          </p:blipFill>
          <p:spPr bwMode="auto">
            <a:xfrm>
              <a:off x="2122487" y="1101725"/>
              <a:ext cx="6838950" cy="465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203576" y="2092326"/>
              <a:ext cx="4022725" cy="3484563"/>
              <a:chOff x="2517" y="1625"/>
              <a:chExt cx="2534" cy="2195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3506" y="2326"/>
                <a:ext cx="1390" cy="98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860" y="1625"/>
                <a:ext cx="661" cy="240"/>
              </a:xfrm>
              <a:prstGeom prst="ellips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 sz="2400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 flipV="1">
                <a:off x="4867" y="2484"/>
                <a:ext cx="29" cy="828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H="1" flipV="1">
                <a:off x="3515" y="1754"/>
                <a:ext cx="1360" cy="73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2534" cy="5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Fórmulas: Relaciona las celdas donde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se encuentran los valores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numéricos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182563" y="2217745"/>
              <a:ext cx="2979740" cy="527052"/>
              <a:chOff x="204" y="1344"/>
              <a:chExt cx="1877" cy="332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746" y="1525"/>
                <a:ext cx="335" cy="7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4" y="1344"/>
                <a:ext cx="1590" cy="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Excel únicamente permite</a:t>
                </a:r>
              </a:p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un dato por celda.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76251" y="2838454"/>
              <a:ext cx="3132139" cy="862013"/>
              <a:chOff x="295" y="2131"/>
              <a:chExt cx="1973" cy="543"/>
            </a:xfrm>
          </p:grpSpPr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V="1">
                <a:off x="1701" y="2131"/>
                <a:ext cx="560" cy="2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V="1">
                <a:off x="1701" y="2239"/>
                <a:ext cx="567" cy="19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295" y="2208"/>
                <a:ext cx="1420" cy="4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Alfanuméricos: Títulos 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nombres, direcciones,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conceptos, etc.</a:t>
                </a:r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762125" y="2905127"/>
              <a:ext cx="4256088" cy="1689101"/>
              <a:chOff x="1674" y="2115"/>
              <a:chExt cx="2681" cy="1064"/>
            </a:xfrm>
          </p:grpSpPr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208" y="2115"/>
                <a:ext cx="1262" cy="81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674" y="2923"/>
                <a:ext cx="2681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2000" b="1">
                    <a:solidFill>
                      <a:srgbClr val="6C5000"/>
                    </a:solidFill>
                    <a:latin typeface="Tahoma" pitchFamily="34" charset="0"/>
                  </a:rPr>
                  <a:t>Numéricos: Enteros y decimales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054250"/>
          </a:xfrm>
        </p:spPr>
        <p:txBody>
          <a:bodyPr/>
          <a:lstStyle/>
          <a:p>
            <a:r>
              <a:rPr lang="es-ES" dirty="0" smtClean="0"/>
              <a:t>Introducción de Formulas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369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80920" cy="1054250"/>
          </a:xfrm>
        </p:spPr>
        <p:txBody>
          <a:bodyPr/>
          <a:lstStyle/>
          <a:p>
            <a:r>
              <a:rPr lang="es-ES" dirty="0" smtClean="0"/>
              <a:t>Trazado de Líneas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813690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56263" cy="1054250"/>
          </a:xfrm>
        </p:spPr>
        <p:txBody>
          <a:bodyPr/>
          <a:lstStyle/>
          <a:p>
            <a:r>
              <a:rPr lang="es-ES" dirty="0" smtClean="0"/>
              <a:t>Formato de Celdas</a:t>
            </a:r>
            <a:endParaRPr lang="es-ES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119675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Numérico  de Celdas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Alineación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1386906"/>
            <a:ext cx="7299288" cy="51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Fuente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86906"/>
            <a:ext cx="8280920" cy="5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Bordes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184210" cy="51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Relleno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2129"/>
            <a:ext cx="7560840" cy="5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74367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Gráficos </a:t>
            </a:r>
            <a:r>
              <a:rPr lang="es-ES" sz="4000" dirty="0" smtClean="0"/>
              <a:t>Estadísticos</a:t>
            </a:r>
            <a:endParaRPr lang="es-ES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" y="3429000"/>
            <a:ext cx="7627478" cy="2304256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317167" y="191683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Barra de Gráficos Estadísticos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232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s-ES" dirty="0" smtClean="0"/>
              <a:t>Principales Programas de Hojas de Calculo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2438400" cy="24384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19872" y="2691052"/>
            <a:ext cx="47083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el principal programa usado en lo </a:t>
            </a:r>
          </a:p>
          <a:p>
            <a:r>
              <a:rPr lang="es-ES" sz="2000" dirty="0" smtClean="0"/>
              <a:t>    que se </a:t>
            </a:r>
            <a:r>
              <a:rPr lang="es-ES" sz="2000" dirty="0" err="1" smtClean="0"/>
              <a:t>se</a:t>
            </a:r>
            <a:r>
              <a:rPr lang="es-ES" sz="2000" dirty="0" smtClean="0"/>
              <a:t> refiere a las hojas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electrónicas a nivel mundial.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No es gratuito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Solo funciona bajo el sistema </a:t>
            </a:r>
          </a:p>
          <a:p>
            <a:r>
              <a:rPr lang="es-ES" sz="2000" dirty="0" smtClean="0"/>
              <a:t>    operativo </a:t>
            </a:r>
            <a:r>
              <a:rPr lang="es-ES" sz="2000" dirty="0" err="1" smtClean="0"/>
              <a:t>Window</a:t>
            </a:r>
            <a:r>
              <a:rPr lang="es-ES" sz="2000" dirty="0" smtClean="0"/>
              <a:t>, MAC funciona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con algunas limitaciones.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Es propiedad de Microsoft.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/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776327" y="177281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 smtClean="0"/>
              <a:t>Microsoft Office Excel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11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93923"/>
            <a:ext cx="2520280" cy="3364632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683568" y="476672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/>
              <a:t>Apache Open </a:t>
            </a:r>
            <a:r>
              <a:rPr lang="es-ES" sz="4000" dirty="0" smtClean="0"/>
              <a:t>office </a:t>
            </a:r>
            <a:r>
              <a:rPr lang="es-ES" sz="4000" dirty="0" err="1"/>
              <a:t>Calc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63888" y="2636912"/>
            <a:ext cx="5112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la principal alternativa a utilizar, en lugar del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disponible en todos los sistemas operativos, donde los principales son: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Window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Linux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libre, quiere decir que tiene licencia Gratuita.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de propiedad </a:t>
            </a:r>
            <a:r>
              <a:rPr lang="es-ES" sz="2000" dirty="0"/>
              <a:t>de Apache </a:t>
            </a:r>
            <a:r>
              <a:rPr lang="es-ES" sz="2000" dirty="0" err="1" smtClean="0"/>
              <a:t>Foundation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30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7977209" cy="1054250"/>
          </a:xfrm>
        </p:spPr>
        <p:txBody>
          <a:bodyPr/>
          <a:lstStyle/>
          <a:p>
            <a:r>
              <a:rPr lang="es-ES" dirty="0" smtClean="0"/>
              <a:t>Google Drive </a:t>
            </a:r>
            <a:r>
              <a:rPr lang="es-ES" dirty="0" err="1" smtClean="0"/>
              <a:t>Calc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3168352" cy="338437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635896" y="2564904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una de las herramientas mas usadas, tanto a nivel empresarial como a nivel académico, en lo que se refiere a hoja electrónica ubicada en la nube.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propiedad de Google.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Fue lanzado el 24 de abril de 2012.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hoja electrónica, puede ser usada por distintos usuarios al mismo tiempo.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Tiene versión gratuita y de pago.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adaptable a todos los dispositivos, tanto computadores de escritorio, portátiles, y teléfonos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215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054250"/>
          </a:xfrm>
        </p:spPr>
        <p:txBody>
          <a:bodyPr/>
          <a:lstStyle/>
          <a:p>
            <a:pPr algn="l"/>
            <a:r>
              <a:rPr lang="es-ES" dirty="0" err="1" smtClean="0"/>
              <a:t>Polaris</a:t>
            </a:r>
            <a:r>
              <a:rPr lang="es-ES" dirty="0" smtClean="0"/>
              <a:t> </a:t>
            </a:r>
            <a:r>
              <a:rPr lang="es-ES" dirty="0"/>
              <a:t>Office </a:t>
            </a:r>
            <a:r>
              <a:rPr lang="es-ES" dirty="0" err="1" smtClean="0"/>
              <a:t>Spreadsheet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232248" cy="40324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914747" y="2010156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de las principales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Bada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libre la aplicación no tiene costo.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</a:t>
            </a:r>
            <a:r>
              <a:rPr lang="es-ES" dirty="0" err="1"/>
              <a:t>Infraware</a:t>
            </a:r>
            <a:r>
              <a:rPr lang="es-ES" dirty="0"/>
              <a:t> Inc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odt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1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es-ES" dirty="0" smtClean="0"/>
              <a:t>Office Mobile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00250"/>
            <a:ext cx="2857500" cy="452509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67336" y="2010156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r>
              <a:rPr lang="es-E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OS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compatible con las hojas electrónicas de versiones de escritorio.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Microsoft.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Fue lanzado en el 2007.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212976"/>
            <a:ext cx="7756263" cy="1054250"/>
          </a:xfrm>
        </p:spPr>
        <p:txBody>
          <a:bodyPr/>
          <a:lstStyle/>
          <a:p>
            <a:r>
              <a:rPr lang="es-ES" dirty="0" smtClean="0"/>
              <a:t>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7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es-ES" dirty="0" smtClean="0"/>
              <a:t>Pagina Inicial Excel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2047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56263" cy="770612"/>
          </a:xfrm>
        </p:spPr>
        <p:txBody>
          <a:bodyPr/>
          <a:lstStyle/>
          <a:p>
            <a:pPr algn="l"/>
            <a:r>
              <a:rPr lang="es-ES" dirty="0"/>
              <a:t>La ficha Archivo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1457325" cy="5400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46992" y="980728"/>
            <a:ext cx="6717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el contenido en la hoja de calculo en un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Como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de la misma forma que el Guardar, pero con la diferencia es que puedes cambiar el nombre y el directorio de ubicación del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Abrir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Abre un documento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Reciente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encuentran los documentos </a:t>
            </a:r>
            <a:r>
              <a:rPr lang="es-ES" dirty="0"/>
              <a:t>E</a:t>
            </a:r>
            <a:r>
              <a:rPr lang="es-ES" dirty="0" smtClean="0"/>
              <a:t>xcel recién abiertos.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Imprimir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Imprime el contenido de la hoja de calculo.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y Enviar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y se abre un cliente correo para enviar el archivo  Excel como archivo adjunto.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Ayuda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ventana emergente de ayuda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una ventana de las opciones de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Salir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Sale de Excel.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1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877</TotalTime>
  <Words>510</Words>
  <Application>Microsoft Office PowerPoint</Application>
  <PresentationFormat>Presentación en pantalla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Cartoné</vt:lpstr>
      <vt:lpstr>Informática Aplicada</vt:lpstr>
      <vt:lpstr>Principales Programas de Hojas de Calculo</vt:lpstr>
      <vt:lpstr>Presentación de PowerPoint</vt:lpstr>
      <vt:lpstr>Google Drive Calc</vt:lpstr>
      <vt:lpstr>Polaris Office Spreadsheet</vt:lpstr>
      <vt:lpstr>Office Mobile</vt:lpstr>
      <vt:lpstr>Excel</vt:lpstr>
      <vt:lpstr>Pagina Inicial Excel</vt:lpstr>
      <vt:lpstr>La ficha Archivo </vt:lpstr>
      <vt:lpstr>Interfaz Principal Excel</vt:lpstr>
      <vt:lpstr>Tipos de Datos Excel</vt:lpstr>
      <vt:lpstr>Introducción de Formulas</vt:lpstr>
      <vt:lpstr>Trazado de Líneas</vt:lpstr>
      <vt:lpstr>Formato de Celdas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kleber Andres Loayza</dc:creator>
  <cp:lastModifiedBy>kleber Andres Loayza</cp:lastModifiedBy>
  <cp:revision>96</cp:revision>
  <dcterms:created xsi:type="dcterms:W3CDTF">2015-05-13T06:00:46Z</dcterms:created>
  <dcterms:modified xsi:type="dcterms:W3CDTF">2015-05-18T16:50:30Z</dcterms:modified>
</cp:coreProperties>
</file>