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3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3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240" cy="524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71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72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240" cy="524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280" cy="6857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C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36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280" cy="68576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55640" y="256500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C" sz="5400">
                <a:solidFill>
                  <a:srgbClr val="FFFFFF"/>
                </a:solidFill>
                <a:latin typeface="Book Antiqua"/>
              </a:rPr>
              <a:t>Elementos básicos</a:t>
            </a:r>
            <a:endParaRPr/>
          </a:p>
          <a:p>
            <a:pPr>
              <a:lnSpc>
                <a:spcPct val="100000"/>
              </a:lnSpc>
            </a:pPr>
            <a:r>
              <a:rPr lang="es-EC" sz="5400">
                <a:solidFill>
                  <a:srgbClr val="FFFFFF"/>
                </a:solidFill>
                <a:latin typeface="Book Antiqua"/>
              </a:rPr>
              <a:t>para creación de gráficos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/>
          </p:nvPr>
        </p:nvSpPr>
        <p:spPr>
          <a:xfrm>
            <a:off x="457200" y="533400"/>
            <a:ext cx="8229240" cy="457200"/>
          </a:xfrm>
        </p:spPr>
        <p:txBody>
          <a:bodyPr/>
          <a:lstStyle/>
          <a:p>
            <a:r>
              <a:rPr lang="en-US" dirty="0" smtClean="0"/>
              <a:t>Dado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/>
              <a:t>: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41649"/>
              </p:ext>
            </p:extLst>
          </p:nvPr>
        </p:nvGraphicFramePr>
        <p:xfrm>
          <a:off x="457200" y="1066800"/>
          <a:ext cx="8077200" cy="4267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8786"/>
                <a:gridCol w="2273274"/>
                <a:gridCol w="2131714"/>
                <a:gridCol w="2073426"/>
              </a:tblGrid>
              <a:tr h="251012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Zapatos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Camisas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Pantalones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1012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$5,790.00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$3,210.00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$2,500.00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1012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$5,890.00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$3,200.00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$2,600.00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1012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$6,010.00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$3,340.00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$2,550.00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1012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$6,110.00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$3,700.00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$2,650.00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1012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$4,500.00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$2,980.00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$2,710.00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1012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$5,800.00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$3,300.00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$2,230.00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1012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2020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$6,200.00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$3,210.00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$2,800.00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1012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2021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$6,210.00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$3,285.37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$2,760.00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1012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2022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$5,720.00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$3,304.70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$2,606.79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1012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2023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$5,747.50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$3,353.65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$2,625.00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1012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2024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$5,714.58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$3,388.26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$2,612.28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1012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$5,615.28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$3,055.59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$2,574.65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1012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2026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$5,457.91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$3,270.39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$2,682.63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1012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2027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$6,090.53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$3,270.57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$2,606.85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1012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2028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$6,047.55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$3,304.18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$2,657.76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1012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$86,903.35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$49,172.72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$39,165.96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57200" y="5562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Construya</a:t>
            </a:r>
            <a:r>
              <a:rPr lang="en-US" dirty="0" smtClean="0"/>
              <a:t> un </a:t>
            </a:r>
            <a:r>
              <a:rPr lang="en-US" dirty="0" err="1" smtClean="0"/>
              <a:t>grafico</a:t>
            </a:r>
            <a:r>
              <a:rPr lang="en-US" dirty="0" smtClean="0"/>
              <a:t> lineal y de </a:t>
            </a:r>
            <a:r>
              <a:rPr lang="en-US" dirty="0" err="1" smtClean="0"/>
              <a:t>barras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represente</a:t>
            </a:r>
            <a:r>
              <a:rPr lang="en-US" dirty="0" smtClean="0"/>
              <a:t> la </a:t>
            </a:r>
            <a:r>
              <a:rPr lang="en-US" dirty="0" err="1" smtClean="0"/>
              <a:t>informacion</a:t>
            </a:r>
            <a:r>
              <a:rPr lang="en-US" dirty="0" smtClean="0"/>
              <a:t> visual.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785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71800" y="2514600"/>
            <a:ext cx="3886200" cy="1132560"/>
          </a:xfrm>
        </p:spPr>
        <p:txBody>
          <a:bodyPr/>
          <a:lstStyle/>
          <a:p>
            <a:r>
              <a:rPr lang="en-US" sz="5400" dirty="0" err="1" smtClean="0"/>
              <a:t>Practica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2442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/>
          </p:nvPr>
        </p:nvSpPr>
        <p:spPr>
          <a:xfrm>
            <a:off x="457200" y="381000"/>
            <a:ext cx="8229240" cy="685800"/>
          </a:xfrm>
        </p:spPr>
        <p:txBody>
          <a:bodyPr/>
          <a:lstStyle/>
          <a:p>
            <a:r>
              <a:rPr lang="en-US" dirty="0" err="1" smtClean="0"/>
              <a:t>Realizar</a:t>
            </a:r>
            <a:r>
              <a:rPr lang="en-US" dirty="0" smtClean="0"/>
              <a:t> un </a:t>
            </a:r>
            <a:r>
              <a:rPr lang="en-US" dirty="0" err="1" smtClean="0"/>
              <a:t>grafico</a:t>
            </a:r>
            <a:r>
              <a:rPr lang="en-US" dirty="0" smtClean="0"/>
              <a:t> lineal con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: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168814"/>
              </p:ext>
            </p:extLst>
          </p:nvPr>
        </p:nvGraphicFramePr>
        <p:xfrm>
          <a:off x="838200" y="1295400"/>
          <a:ext cx="7620000" cy="4800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5193"/>
                <a:gridCol w="2374755"/>
                <a:gridCol w="1887010"/>
                <a:gridCol w="1823042"/>
              </a:tblGrid>
              <a:tr h="300038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Refrigeradores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Televisores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cocinas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0038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$8,765.00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$9,766.00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$7,653.00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0038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$8,976.00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$9,567.00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$7,903.00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0038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$8,765.00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$9,871.00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$7,500.00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0038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$8,835.33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$9,123.00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$7,100.00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0038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$8,929.11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$9,976.00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$7,654.48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0038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$8,761.09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$9,674.67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$7,504.09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0038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2020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$8,878.97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$9,649.58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$7,567.57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0038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2021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$8,881.46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$9,615.71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$7,131.65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0038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2022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$8,780.32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$9,564.27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$7,685.28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0038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2023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$8,896.24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$9,813.22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$7,430.59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0038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2024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$8,845.29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$9,610.44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$7,457.82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0038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$8,808.13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$9,683.47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$7,438.45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0038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2026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$8,893.94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$9,705.09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$7,584.44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0038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2027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$8,824.79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$9,581.40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$7,465.49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0038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2028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$8,833.96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$9,744.80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$7,465.20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53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256</Words>
  <Application>Microsoft Office PowerPoint</Application>
  <PresentationFormat>Presentación en pantalla (4:3)</PresentationFormat>
  <Paragraphs>135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Presentación de PowerPoint</vt:lpstr>
      <vt:lpstr>Presentación de PowerPoint</vt:lpstr>
      <vt:lpstr>Practica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kleber</cp:lastModifiedBy>
  <cp:revision>2</cp:revision>
  <dcterms:modified xsi:type="dcterms:W3CDTF">2015-06-09T21:28:47Z</dcterms:modified>
</cp:coreProperties>
</file>