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1132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     Ordenar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32000" y="360000"/>
            <a:ext cx="8351640" cy="624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C" b="1">
                <a:latin typeface="CALIBRI"/>
              </a:rPr>
              <a:t>JERARQUIA.EQV:</a:t>
            </a:r>
            <a:r>
              <a:rPr lang="es-EC">
                <a:latin typeface="CALIBRI"/>
              </a:rPr>
              <a:t> obtiene la posición de un número dentro</a:t>
            </a:r>
            <a:endParaRPr/>
          </a:p>
          <a:p>
            <a:r>
              <a:rPr lang="es-EC">
                <a:latin typeface="CALIBRI"/>
              </a:rPr>
              <a:t>de un rango.</a:t>
            </a:r>
            <a:endParaRPr/>
          </a:p>
          <a:p>
            <a:endParaRPr/>
          </a:p>
          <a:p>
            <a:r>
              <a:rPr lang="es-EC" b="1">
                <a:latin typeface="Calibri"/>
              </a:rPr>
              <a:t>INDICE:</a:t>
            </a:r>
            <a:r>
              <a:rPr lang="es-EC">
                <a:latin typeface="Calibri"/>
              </a:rPr>
              <a:t> Obtiene un valor dentro de un rango con solo especificar su fila.</a:t>
            </a:r>
            <a:endParaRPr/>
          </a:p>
          <a:p>
            <a:endParaRPr/>
          </a:p>
          <a:p>
            <a:r>
              <a:rPr lang="es-EC" b="1">
                <a:latin typeface="Calibri"/>
              </a:rPr>
              <a:t>COINCIDIR:</a:t>
            </a:r>
            <a:r>
              <a:rPr lang="es-EC">
                <a:latin typeface="Calibri"/>
              </a:rPr>
              <a:t> Busca un valor dentro de una lista y regresa la posición relativa del valor dentro del rango.</a:t>
            </a:r>
            <a:endParaRPr/>
          </a:p>
          <a:p>
            <a:endParaRPr/>
          </a:p>
          <a:p>
            <a:r>
              <a:rPr lang="es-EC" b="1">
                <a:latin typeface="Calibri"/>
              </a:rPr>
              <a:t>Desempate de Celdas en Común</a:t>
            </a:r>
            <a:endParaRPr/>
          </a:p>
          <a:p>
            <a:endParaRPr/>
          </a:p>
          <a:p>
            <a:r>
              <a:rPr lang="es-EC">
                <a:latin typeface="Calibri"/>
              </a:rPr>
              <a:t>En el caso de desempato, utilizar el numero de fila, para indicar su posición,  A través, de la función Fila().</a:t>
            </a:r>
            <a:endParaRPr/>
          </a:p>
          <a:p>
            <a:endParaRPr/>
          </a:p>
          <a:p>
            <a:r>
              <a:rPr lang="es-EC">
                <a:latin typeface="Calibri"/>
              </a:rPr>
              <a:t>Otra forma de ordenar, con el contar.si, y con las operaciones comparativas, de mayor y menor que.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8000" y="2952000"/>
            <a:ext cx="2303640" cy="487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C" sz="2800" b="1">
                <a:latin typeface="Arial"/>
              </a:rPr>
              <a:t>PRACTICA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" y="504000"/>
            <a:ext cx="8063640" cy="31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C" sz="2400" dirty="0">
                <a:latin typeface="Arial"/>
              </a:rPr>
              <a:t>Dentro del lista de datos escritos, en </a:t>
            </a:r>
            <a:r>
              <a:rPr lang="es-EC" sz="2400" dirty="0" err="1">
                <a:latin typeface="Arial"/>
              </a:rPr>
              <a:t>excel</a:t>
            </a:r>
            <a:r>
              <a:rPr lang="es-EC" sz="2400" dirty="0">
                <a:latin typeface="Arial"/>
              </a:rPr>
              <a:t>, realizar las siguientes operaciones:</a:t>
            </a:r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 dirty="0">
                <a:latin typeface="Arial"/>
              </a:rPr>
              <a:t>Completar el correo para todos los usuarios.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 dirty="0">
                <a:latin typeface="Arial"/>
              </a:rPr>
              <a:t>Identificar el tipo de identificación, si es cédula o ruc.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 dirty="0">
                <a:latin typeface="Arial"/>
              </a:rPr>
              <a:t>Ordenar por cédula en orden ascendente, por medio del método de ordenamiento por </a:t>
            </a:r>
            <a:r>
              <a:rPr lang="es-EC" sz="2400" dirty="0" err="1">
                <a:latin typeface="Arial"/>
              </a:rPr>
              <a:t>contar.si</a:t>
            </a:r>
            <a:r>
              <a:rPr lang="es-EC" sz="2400" dirty="0" smtClean="0">
                <a:latin typeface="Arial"/>
              </a:rPr>
              <a:t>.</a:t>
            </a:r>
            <a:endParaRPr lang="es-EC" sz="2400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Office PowerPoint</Application>
  <PresentationFormat>Presentación en pantalla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2</cp:revision>
  <dcterms:modified xsi:type="dcterms:W3CDTF">2015-06-11T01:45:38Z</dcterms:modified>
</cp:coreProperties>
</file>