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8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720" y="1080"/>
            <a:ext cx="9140040" cy="6858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5160"/>
          </a:xfrm>
        </p:spPr>
        <p:txBody>
          <a:bodyPr/>
          <a:lstStyle/>
          <a:p>
            <a:r>
              <a:rPr lang="en-US" sz="5400" dirty="0" err="1" smtClean="0"/>
              <a:t>Defragmentardo</a:t>
            </a:r>
            <a:r>
              <a:rPr lang="en-US" sz="5400" dirty="0" err="1" smtClean="0"/>
              <a:t>r</a:t>
            </a:r>
            <a:r>
              <a:rPr lang="en-US" sz="5400" dirty="0" smtClean="0"/>
              <a:t> de Disco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6286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9" y="1981200"/>
            <a:ext cx="87725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64910" y="457200"/>
            <a:ext cx="867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Inicio</a:t>
            </a:r>
            <a:r>
              <a:rPr lang="en-US" sz="2400" dirty="0" smtClean="0"/>
              <a:t> -&gt; </a:t>
            </a:r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-&gt; </a:t>
            </a:r>
            <a:r>
              <a:rPr lang="en-US" sz="2400" dirty="0" err="1" smtClean="0"/>
              <a:t>Accesorios</a:t>
            </a:r>
            <a:r>
              <a:rPr lang="en-US" sz="2400" dirty="0" smtClean="0"/>
              <a:t> -&gt; </a:t>
            </a:r>
            <a:r>
              <a:rPr lang="en-US" sz="2400" dirty="0" err="1" smtClean="0"/>
              <a:t>Herramientas</a:t>
            </a:r>
            <a:r>
              <a:rPr lang="en-US" sz="2400" dirty="0" smtClean="0"/>
              <a:t> del 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-&gt; </a:t>
            </a:r>
            <a:r>
              <a:rPr lang="en-US" sz="2400" dirty="0" err="1" smtClean="0"/>
              <a:t>Defragmentador</a:t>
            </a:r>
            <a:r>
              <a:rPr lang="en-US" sz="2400" dirty="0" smtClean="0"/>
              <a:t> de Disco.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170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64910" y="142838"/>
            <a:ext cx="867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)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ventana</a:t>
            </a:r>
            <a:r>
              <a:rPr lang="en-US" sz="2400" dirty="0" smtClean="0"/>
              <a:t>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escogemos</a:t>
            </a:r>
            <a:r>
              <a:rPr lang="en-US" sz="2400" dirty="0" smtClean="0"/>
              <a:t> el disco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deseamos</a:t>
            </a:r>
            <a:r>
              <a:rPr lang="en-US" sz="2400" dirty="0" smtClean="0"/>
              <a:t> </a:t>
            </a:r>
            <a:r>
              <a:rPr lang="en-US" sz="2400" dirty="0" err="1" smtClean="0"/>
              <a:t>desfragmentar</a:t>
            </a:r>
            <a:r>
              <a:rPr lang="en-US" sz="2400" dirty="0" smtClean="0"/>
              <a:t>, antes de </a:t>
            </a:r>
            <a:r>
              <a:rPr lang="en-US" sz="2400" dirty="0" err="1" smtClean="0"/>
              <a:t>desfragmentar</a:t>
            </a:r>
            <a:r>
              <a:rPr lang="en-US" sz="2400" dirty="0" smtClean="0"/>
              <a:t>,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Analizar</a:t>
            </a:r>
            <a:r>
              <a:rPr lang="en-US" sz="2400" dirty="0" smtClean="0"/>
              <a:t> el disco.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018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4910" y="142838"/>
            <a:ext cx="867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3)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analizado</a:t>
            </a:r>
            <a:r>
              <a:rPr lang="en-US" sz="2400" dirty="0" smtClean="0"/>
              <a:t>,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venta</a:t>
            </a:r>
            <a:r>
              <a:rPr lang="en-US" sz="2400" dirty="0" smtClean="0"/>
              <a:t>,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da </a:t>
            </a:r>
            <a:r>
              <a:rPr lang="en-US" sz="2400" dirty="0" err="1" smtClean="0"/>
              <a:t>opcion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defragmentar</a:t>
            </a:r>
            <a:r>
              <a:rPr lang="en-US" sz="2400" dirty="0" smtClean="0"/>
              <a:t> el disco.</a:t>
            </a:r>
            <a:endParaRPr lang="es-E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5486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4910" y="3048000"/>
            <a:ext cx="867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4) Si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 en </a:t>
            </a:r>
            <a:r>
              <a:rPr lang="en-US" sz="2400" dirty="0" err="1" smtClean="0"/>
              <a:t>Presentar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informes</a:t>
            </a:r>
            <a:r>
              <a:rPr lang="en-US" sz="2400" dirty="0" smtClean="0"/>
              <a:t>,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aparecera</a:t>
            </a:r>
            <a:r>
              <a:rPr lang="en-US" sz="2400" dirty="0" smtClean="0"/>
              <a:t> la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ventana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57600"/>
            <a:ext cx="50387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77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8600" y="295701"/>
            <a:ext cx="8674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5) En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informe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hara</a:t>
            </a:r>
            <a:r>
              <a:rPr lang="en-US" sz="2400" dirty="0" smtClean="0"/>
              <a:t> un </a:t>
            </a:r>
            <a:r>
              <a:rPr lang="en-US" sz="2400" dirty="0" err="1" smtClean="0"/>
              <a:t>detalle</a:t>
            </a:r>
            <a:r>
              <a:rPr lang="en-US" sz="2400" dirty="0" smtClean="0"/>
              <a:t>, de </a:t>
            </a:r>
            <a:r>
              <a:rPr lang="en-US" sz="2400" dirty="0" err="1" smtClean="0"/>
              <a:t>cual</a:t>
            </a:r>
            <a:r>
              <a:rPr lang="en-US" sz="2400" dirty="0" smtClean="0"/>
              <a:t> </a:t>
            </a:r>
            <a:r>
              <a:rPr lang="en-US" sz="2400" dirty="0" err="1" smtClean="0"/>
              <a:t>porcentaje</a:t>
            </a:r>
            <a:r>
              <a:rPr lang="en-US" sz="2400" dirty="0" smtClean="0"/>
              <a:t> del disco </a:t>
            </a:r>
            <a:r>
              <a:rPr lang="en-US" sz="2400" dirty="0" err="1" smtClean="0"/>
              <a:t>esta</a:t>
            </a:r>
            <a:r>
              <a:rPr lang="en-US" sz="2400" dirty="0" smtClean="0"/>
              <a:t>, en </a:t>
            </a:r>
            <a:r>
              <a:rPr lang="en-US" sz="2400" dirty="0" err="1" smtClean="0"/>
              <a:t>uso</a:t>
            </a:r>
            <a:r>
              <a:rPr lang="en-US" sz="2400" dirty="0" smtClean="0"/>
              <a:t> y </a:t>
            </a:r>
            <a:r>
              <a:rPr lang="en-US" sz="2400" dirty="0" err="1" smtClean="0"/>
              <a:t>cual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disponible</a:t>
            </a:r>
            <a:r>
              <a:rPr lang="en-US" sz="2400" dirty="0" smtClean="0"/>
              <a:t>, </a:t>
            </a:r>
            <a:r>
              <a:rPr lang="en-US" sz="2400" dirty="0" err="1" smtClean="0"/>
              <a:t>ademas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detalla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uno</a:t>
            </a:r>
            <a:r>
              <a:rPr lang="en-US" sz="2400" dirty="0" smtClean="0"/>
              <a:t> de los </a:t>
            </a:r>
            <a:r>
              <a:rPr lang="en-US" sz="2400" dirty="0" err="1" smtClean="0"/>
              <a:t>fragmentos</a:t>
            </a:r>
            <a:r>
              <a:rPr lang="en-US" sz="2400" dirty="0" smtClean="0"/>
              <a:t> del disco. </a:t>
            </a:r>
            <a:r>
              <a:rPr lang="en-US" sz="2400" dirty="0" err="1" smtClean="0"/>
              <a:t>Luego</a:t>
            </a:r>
            <a:r>
              <a:rPr lang="en-US" sz="2400" dirty="0" smtClean="0"/>
              <a:t> de </a:t>
            </a:r>
            <a:r>
              <a:rPr lang="en-US" sz="2400" dirty="0" err="1" smtClean="0"/>
              <a:t>analizarlo</a:t>
            </a:r>
            <a:r>
              <a:rPr lang="en-US" sz="2400" dirty="0" smtClean="0"/>
              <a:t>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click, en </a:t>
            </a:r>
            <a:r>
              <a:rPr lang="en-US" sz="2400" dirty="0" err="1" smtClean="0"/>
              <a:t>Desf</a:t>
            </a:r>
            <a:r>
              <a:rPr lang="en-US" sz="2400" dirty="0" err="1" smtClean="0"/>
              <a:t>ragmentar</a:t>
            </a:r>
            <a:r>
              <a:rPr lang="en-U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5978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45" y="1676400"/>
            <a:ext cx="65532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8600" y="295701"/>
            <a:ext cx="8674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6)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aparecer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 </a:t>
            </a:r>
            <a:r>
              <a:rPr lang="en-US" sz="2400" dirty="0" err="1" smtClean="0"/>
              <a:t>donde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muestra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desfragmentando</a:t>
            </a:r>
            <a:r>
              <a:rPr lang="en-US" sz="2400" dirty="0" smtClean="0"/>
              <a:t> el disco </a:t>
            </a:r>
            <a:r>
              <a:rPr lang="en-US" sz="2400" dirty="0" err="1" smtClean="0"/>
              <a:t>duro</a:t>
            </a:r>
            <a:r>
              <a:rPr lang="en-US" sz="2400" dirty="0" smtClean="0"/>
              <a:t>, y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porcentaje</a:t>
            </a:r>
            <a:r>
              <a:rPr lang="en-US" sz="2400" dirty="0" smtClean="0"/>
              <a:t> de </a:t>
            </a:r>
            <a:r>
              <a:rPr lang="en-US" sz="2400" dirty="0" err="1" smtClean="0"/>
              <a:t>avance</a:t>
            </a:r>
            <a:r>
              <a:rPr lang="en-U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1151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8600" y="295701"/>
            <a:ext cx="8674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7) En la </a:t>
            </a:r>
            <a:r>
              <a:rPr lang="en-US" sz="2400" dirty="0" err="1" smtClean="0"/>
              <a:t>ventana</a:t>
            </a:r>
            <a:r>
              <a:rPr lang="en-US" sz="2400" dirty="0" smtClean="0"/>
              <a:t> anterior, </a:t>
            </a:r>
            <a:r>
              <a:rPr lang="en-US" sz="2400" dirty="0" err="1" smtClean="0"/>
              <a:t>tenemos</a:t>
            </a:r>
            <a:r>
              <a:rPr lang="en-US" sz="2400" dirty="0" smtClean="0"/>
              <a:t> la </a:t>
            </a:r>
            <a:r>
              <a:rPr lang="en-US" sz="2400" dirty="0" err="1" smtClean="0"/>
              <a:t>opcion</a:t>
            </a:r>
            <a:r>
              <a:rPr lang="en-US" sz="2400" dirty="0" smtClean="0"/>
              <a:t> de </a:t>
            </a:r>
            <a:r>
              <a:rPr lang="en-US" sz="2400" dirty="0" err="1" smtClean="0"/>
              <a:t>pausar</a:t>
            </a:r>
            <a:r>
              <a:rPr lang="en-US" sz="2400" dirty="0" smtClean="0"/>
              <a:t>,  </a:t>
            </a:r>
            <a:r>
              <a:rPr lang="en-US" sz="2400" dirty="0" err="1" smtClean="0"/>
              <a:t>incluso</a:t>
            </a:r>
            <a:r>
              <a:rPr lang="en-US" sz="2400" dirty="0" smtClean="0"/>
              <a:t> de </a:t>
            </a:r>
            <a:r>
              <a:rPr lang="en-US" sz="2400" dirty="0" err="1" smtClean="0"/>
              <a:t>deterner</a:t>
            </a:r>
            <a:r>
              <a:rPr lang="en-US" sz="2400" dirty="0" smtClean="0"/>
              <a:t> la </a:t>
            </a:r>
            <a:r>
              <a:rPr lang="en-US" sz="2400" dirty="0" err="1" smtClean="0"/>
              <a:t>desfragmentacion</a:t>
            </a:r>
            <a:r>
              <a:rPr lang="en-US" sz="2400" dirty="0" smtClean="0"/>
              <a:t>, </a:t>
            </a:r>
            <a:r>
              <a:rPr lang="en-US" sz="2400" dirty="0" err="1" smtClean="0"/>
              <a:t>pero</a:t>
            </a:r>
            <a:r>
              <a:rPr lang="en-US" sz="2400" dirty="0" smtClean="0"/>
              <a:t> lo mas </a:t>
            </a:r>
            <a:r>
              <a:rPr lang="en-US" sz="2400" dirty="0" err="1" smtClean="0"/>
              <a:t>recomendable</a:t>
            </a:r>
            <a:r>
              <a:rPr lang="en-US" sz="2400" dirty="0" smtClean="0"/>
              <a:t>,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dejar</a:t>
            </a:r>
            <a:r>
              <a:rPr lang="en-US" sz="2400" dirty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defragmente</a:t>
            </a:r>
            <a:r>
              <a:rPr lang="en-US" sz="2400" dirty="0" smtClean="0"/>
              <a:t> el disco hasta el final.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2864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186</Words>
  <Application>Microsoft Office PowerPoint</Application>
  <PresentationFormat>Presentación en pantalla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Defragmentardor de Disco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21</cp:revision>
  <dcterms:modified xsi:type="dcterms:W3CDTF">2015-06-10T10:32:35Z</dcterms:modified>
</cp:coreProperties>
</file>