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3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8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720" y="1080"/>
            <a:ext cx="9140040" cy="6858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7800" y="2438400"/>
            <a:ext cx="7010400" cy="1145160"/>
          </a:xfrm>
        </p:spPr>
        <p:txBody>
          <a:bodyPr/>
          <a:lstStyle/>
          <a:p>
            <a:r>
              <a:rPr lang="en-US" sz="5400" dirty="0" err="1" smtClean="0"/>
              <a:t>Punto</a:t>
            </a:r>
            <a:r>
              <a:rPr lang="en-US" sz="5400" dirty="0" smtClean="0"/>
              <a:t> de </a:t>
            </a:r>
            <a:r>
              <a:rPr lang="en-US" sz="5400" dirty="0" err="1" smtClean="0"/>
              <a:t>Restauracion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62860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9" y="1981200"/>
            <a:ext cx="87725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64910" y="457200"/>
            <a:ext cx="8674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Inicio</a:t>
            </a:r>
            <a:r>
              <a:rPr lang="en-US" sz="2400" dirty="0" smtClean="0"/>
              <a:t> -&gt;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 -&gt; </a:t>
            </a:r>
            <a:r>
              <a:rPr lang="en-US" sz="2400" dirty="0" err="1" smtClean="0"/>
              <a:t>Accesorios</a:t>
            </a:r>
            <a:r>
              <a:rPr lang="en-US" sz="2400" dirty="0" smtClean="0"/>
              <a:t> -&gt; </a:t>
            </a:r>
            <a:r>
              <a:rPr lang="en-US" sz="2400" dirty="0" err="1" smtClean="0"/>
              <a:t>Herramientas</a:t>
            </a:r>
            <a:r>
              <a:rPr lang="en-US" sz="2400" dirty="0" smtClean="0"/>
              <a:t> del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-&gt; </a:t>
            </a:r>
            <a:r>
              <a:rPr lang="en-US" sz="2400" dirty="0" err="1" smtClean="0"/>
              <a:t>Restaurar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170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4910" y="62594"/>
            <a:ext cx="867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)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a </a:t>
            </a:r>
            <a:r>
              <a:rPr lang="en-US" sz="2400" dirty="0" err="1" smtClean="0"/>
              <a:t>presentar</a:t>
            </a:r>
            <a:r>
              <a:rPr lang="en-US" sz="2400" dirty="0" smtClean="0"/>
              <a:t> la 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 </a:t>
            </a:r>
            <a:r>
              <a:rPr lang="en-US" sz="2400" dirty="0" err="1" smtClean="0"/>
              <a:t>imagen</a:t>
            </a:r>
            <a:r>
              <a:rPr lang="en-US" sz="2400" dirty="0"/>
              <a:t>:</a:t>
            </a:r>
            <a:endParaRPr lang="es-E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0" y="531083"/>
            <a:ext cx="8672015" cy="468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67185" y="5405735"/>
            <a:ext cx="8674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Escogemos</a:t>
            </a:r>
            <a:r>
              <a:rPr lang="en-US" sz="2400" dirty="0" smtClean="0"/>
              <a:t> la </a:t>
            </a:r>
            <a:r>
              <a:rPr lang="en-US" sz="2400" dirty="0" err="1" smtClean="0"/>
              <a:t>opcion</a:t>
            </a:r>
            <a:r>
              <a:rPr lang="en-US" sz="2400" dirty="0" smtClean="0"/>
              <a:t>, </a:t>
            </a:r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punto</a:t>
            </a:r>
            <a:r>
              <a:rPr lang="en-US" sz="2400" dirty="0" smtClean="0"/>
              <a:t> de </a:t>
            </a:r>
            <a:r>
              <a:rPr lang="en-US" sz="2400" dirty="0" err="1" smtClean="0"/>
              <a:t>restauracion</a:t>
            </a:r>
            <a:r>
              <a:rPr lang="en-US" sz="2400" dirty="0" smtClean="0"/>
              <a:t>, y </a:t>
            </a:r>
            <a:r>
              <a:rPr lang="en-US" sz="2400" dirty="0" err="1" smtClean="0"/>
              <a:t>luego</a:t>
            </a:r>
            <a:r>
              <a:rPr lang="en-US" sz="2400" dirty="0" smtClean="0"/>
              <a:t>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5773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64910" y="293426"/>
            <a:ext cx="867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3) En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paso</a:t>
            </a:r>
            <a:r>
              <a:rPr lang="en-US" sz="2400" dirty="0" smtClean="0"/>
              <a:t> </a:t>
            </a:r>
            <a:r>
              <a:rPr lang="en-US" sz="2400" dirty="0" err="1" smtClean="0"/>
              <a:t>colocamos</a:t>
            </a:r>
            <a:r>
              <a:rPr lang="en-US" sz="2400" dirty="0" smtClean="0"/>
              <a:t> el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de </a:t>
            </a:r>
            <a:r>
              <a:rPr lang="en-US" sz="2400" dirty="0" err="1" smtClean="0"/>
              <a:t>punto</a:t>
            </a:r>
            <a:r>
              <a:rPr lang="en-US" sz="2400" dirty="0" smtClean="0"/>
              <a:t> de </a:t>
            </a:r>
            <a:r>
              <a:rPr lang="en-US" sz="2400" dirty="0" err="1" smtClean="0"/>
              <a:t>restauracion</a:t>
            </a:r>
            <a:r>
              <a:rPr lang="en-US" sz="2400" dirty="0" smtClean="0"/>
              <a:t>,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luego</a:t>
            </a:r>
            <a:r>
              <a:rPr lang="en-US" sz="2400" dirty="0" smtClean="0"/>
              <a:t> </a:t>
            </a:r>
            <a:r>
              <a:rPr lang="en-US" sz="2400" dirty="0" err="1" smtClean="0"/>
              <a:t>buscar</a:t>
            </a:r>
            <a:r>
              <a:rPr lang="en-US" sz="2400" dirty="0" smtClean="0"/>
              <a:t> </a:t>
            </a:r>
            <a:r>
              <a:rPr lang="en-US" sz="2400" dirty="0" err="1" smtClean="0"/>
              <a:t>restaurar</a:t>
            </a:r>
            <a:r>
              <a:rPr lang="en-US" sz="2400" dirty="0" smtClean="0"/>
              <a:t> </a:t>
            </a:r>
            <a:r>
              <a:rPr lang="en-US" sz="2400" dirty="0" err="1" smtClean="0"/>
              <a:t>desde</a:t>
            </a:r>
            <a:r>
              <a:rPr lang="en-US" sz="2400" dirty="0" smtClean="0"/>
              <a:t> </a:t>
            </a:r>
            <a:r>
              <a:rPr lang="en-US" sz="2400" dirty="0" err="1" smtClean="0"/>
              <a:t>ese</a:t>
            </a:r>
            <a:r>
              <a:rPr lang="en-US" sz="2400" dirty="0" smtClean="0"/>
              <a:t>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de </a:t>
            </a:r>
            <a:r>
              <a:rPr lang="en-US" sz="2400" dirty="0" err="1" smtClean="0"/>
              <a:t>punto</a:t>
            </a:r>
            <a:r>
              <a:rPr lang="en-US" sz="2400" dirty="0" smtClean="0"/>
              <a:t>. Y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Crear</a:t>
            </a:r>
            <a:endParaRPr lang="es-E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8486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68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4910" y="293426"/>
            <a:ext cx="8674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)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 smtClean="0"/>
              <a:t>punto</a:t>
            </a:r>
            <a:r>
              <a:rPr lang="en-US" sz="2400" dirty="0" smtClean="0"/>
              <a:t> de </a:t>
            </a:r>
            <a:r>
              <a:rPr lang="en-US" sz="2400" dirty="0" err="1" smtClean="0"/>
              <a:t>restauracion</a:t>
            </a:r>
            <a:r>
              <a:rPr lang="en-US" sz="2400" dirty="0" smtClean="0"/>
              <a:t> ha </a:t>
            </a:r>
            <a:r>
              <a:rPr lang="en-US" sz="2400" dirty="0" err="1" smtClean="0"/>
              <a:t>sido</a:t>
            </a:r>
            <a:r>
              <a:rPr lang="en-US" sz="2400" dirty="0" smtClean="0"/>
              <a:t> </a:t>
            </a:r>
            <a:r>
              <a:rPr lang="en-US" sz="2400" dirty="0" err="1" smtClean="0"/>
              <a:t>creado</a:t>
            </a:r>
            <a:r>
              <a:rPr lang="en-US" sz="2400" dirty="0" smtClean="0"/>
              <a:t>, </a:t>
            </a:r>
            <a:r>
              <a:rPr lang="en-US" sz="2400" dirty="0" err="1" smtClean="0"/>
              <a:t>luego</a:t>
            </a:r>
            <a:r>
              <a:rPr lang="en-US" sz="2400" dirty="0" smtClean="0"/>
              <a:t>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Inicio</a:t>
            </a:r>
            <a:r>
              <a:rPr lang="en-US" sz="2400" dirty="0" smtClean="0"/>
              <a:t>, o en </a:t>
            </a:r>
            <a:r>
              <a:rPr lang="en-US" sz="2400" dirty="0" err="1" smtClean="0"/>
              <a:t>cerrar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finalizar</a:t>
            </a:r>
            <a:r>
              <a:rPr lang="en-US" sz="2400" dirty="0" smtClean="0"/>
              <a:t>.</a:t>
            </a:r>
            <a:endParaRPr lang="es-E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37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06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4910" y="293426"/>
            <a:ext cx="8674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 smtClean="0"/>
              <a:t>punto</a:t>
            </a:r>
            <a:r>
              <a:rPr lang="en-US" sz="2400" dirty="0" smtClean="0"/>
              <a:t> ha </a:t>
            </a:r>
            <a:r>
              <a:rPr lang="en-US" sz="2400" dirty="0" err="1" smtClean="0"/>
              <a:t>sido</a:t>
            </a:r>
            <a:r>
              <a:rPr lang="en-US" sz="2400" dirty="0" smtClean="0"/>
              <a:t> </a:t>
            </a:r>
            <a:r>
              <a:rPr lang="en-US" sz="2400" dirty="0" err="1" smtClean="0"/>
              <a:t>creado</a:t>
            </a:r>
            <a:r>
              <a:rPr lang="en-US" sz="2400" dirty="0" smtClean="0"/>
              <a:t>, </a:t>
            </a:r>
            <a:r>
              <a:rPr lang="en-US" sz="2400" dirty="0" err="1" smtClean="0"/>
              <a:t>ese</a:t>
            </a:r>
            <a:r>
              <a:rPr lang="en-US" sz="2400" dirty="0" smtClean="0"/>
              <a:t> </a:t>
            </a:r>
            <a:r>
              <a:rPr lang="en-US" sz="2400" dirty="0" err="1" smtClean="0"/>
              <a:t>punto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permitirar</a:t>
            </a:r>
            <a:r>
              <a:rPr lang="en-US" sz="2400" dirty="0" smtClean="0"/>
              <a:t> </a:t>
            </a:r>
            <a:r>
              <a:rPr lang="en-US" sz="2400" dirty="0" err="1" smtClean="0"/>
              <a:t>volver</a:t>
            </a:r>
            <a:r>
              <a:rPr lang="en-US" sz="2400" dirty="0" smtClean="0"/>
              <a:t> al </a:t>
            </a:r>
            <a:r>
              <a:rPr lang="en-US" sz="2400" dirty="0" err="1" smtClean="0"/>
              <a:t>estado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maquina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el </a:t>
            </a:r>
            <a:r>
              <a:rPr lang="en-US" sz="2400" dirty="0" err="1" smtClean="0"/>
              <a:t>punto</a:t>
            </a:r>
            <a:r>
              <a:rPr lang="en-US" sz="2400" dirty="0" smtClean="0"/>
              <a:t> de </a:t>
            </a:r>
            <a:r>
              <a:rPr lang="en-US" sz="2400" dirty="0" err="1" smtClean="0"/>
              <a:t>restauracion</a:t>
            </a:r>
            <a:r>
              <a:rPr lang="en-US" sz="2400" dirty="0" smtClean="0"/>
              <a:t> </a:t>
            </a:r>
            <a:r>
              <a:rPr lang="en-US" sz="2400" dirty="0" err="1" smtClean="0"/>
              <a:t>fue</a:t>
            </a:r>
            <a:r>
              <a:rPr lang="en-US" sz="2400" dirty="0" smtClean="0"/>
              <a:t> </a:t>
            </a:r>
            <a:r>
              <a:rPr lang="en-US" sz="2400" dirty="0" err="1" smtClean="0"/>
              <a:t>creado</a:t>
            </a:r>
            <a:r>
              <a:rPr lang="en-US" sz="2400" dirty="0" smtClean="0"/>
              <a:t>, y se lo </a:t>
            </a:r>
            <a:r>
              <a:rPr lang="en-US" sz="2400" dirty="0" err="1" smtClean="0"/>
              <a:t>usa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 </a:t>
            </a:r>
            <a:r>
              <a:rPr lang="en-US" sz="2400" dirty="0" err="1" smtClean="0"/>
              <a:t>motivos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Al </a:t>
            </a:r>
            <a:r>
              <a:rPr lang="en-US" sz="2400" dirty="0" err="1" smtClean="0"/>
              <a:t>momento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instalar</a:t>
            </a:r>
            <a:r>
              <a:rPr lang="en-US" sz="2400" dirty="0" smtClean="0"/>
              <a:t> un software </a:t>
            </a:r>
            <a:r>
              <a:rPr lang="en-US" sz="2400" dirty="0" err="1" smtClean="0"/>
              <a:t>desconfiable</a:t>
            </a:r>
            <a:r>
              <a:rPr lang="en-US" sz="2400" dirty="0" smtClean="0"/>
              <a:t>, </a:t>
            </a:r>
            <a:r>
              <a:rPr lang="en-US" sz="2400" dirty="0" err="1" smtClean="0"/>
              <a:t>uno</a:t>
            </a:r>
            <a:r>
              <a:rPr lang="en-US" sz="2400" dirty="0" smtClean="0"/>
              <a:t> </a:t>
            </a:r>
            <a:r>
              <a:rPr lang="en-US" sz="2400" dirty="0" err="1" smtClean="0"/>
              <a:t>crea</a:t>
            </a:r>
            <a:r>
              <a:rPr lang="en-US" sz="2400" dirty="0" smtClean="0"/>
              <a:t> un </a:t>
            </a:r>
            <a:r>
              <a:rPr lang="en-US" sz="2400" dirty="0" err="1" smtClean="0"/>
              <a:t>punto</a:t>
            </a:r>
            <a:r>
              <a:rPr lang="en-US" sz="2400" dirty="0" smtClean="0"/>
              <a:t> de </a:t>
            </a:r>
            <a:r>
              <a:rPr lang="en-US" sz="2400" dirty="0" err="1" smtClean="0"/>
              <a:t>restauracion</a:t>
            </a:r>
            <a:r>
              <a:rPr lang="en-US" sz="2400" dirty="0" smtClean="0"/>
              <a:t>,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en el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</a:t>
            </a:r>
            <a:r>
              <a:rPr lang="en-US" sz="2400" dirty="0" err="1" smtClean="0"/>
              <a:t>operativo</a:t>
            </a:r>
            <a:r>
              <a:rPr lang="en-US" sz="2400" dirty="0" smtClean="0"/>
              <a:t> sea </a:t>
            </a:r>
            <a:r>
              <a:rPr lang="en-US" sz="2400" dirty="0" err="1" smtClean="0"/>
              <a:t>afectado</a:t>
            </a:r>
            <a:r>
              <a:rPr lang="en-US" sz="2400" dirty="0" smtClean="0"/>
              <a:t>, se </a:t>
            </a:r>
            <a:r>
              <a:rPr lang="en-US" sz="2400" dirty="0" err="1" smtClean="0"/>
              <a:t>pueda</a:t>
            </a:r>
            <a:r>
              <a:rPr lang="en-US" sz="2400" dirty="0" smtClean="0"/>
              <a:t> </a:t>
            </a:r>
            <a:r>
              <a:rPr lang="en-US" sz="2400" dirty="0" err="1" smtClean="0"/>
              <a:t>regresar</a:t>
            </a:r>
            <a:r>
              <a:rPr lang="en-US" sz="2400" dirty="0" smtClean="0"/>
              <a:t> al </a:t>
            </a:r>
            <a:r>
              <a:rPr lang="en-US" sz="2400" dirty="0" err="1" smtClean="0"/>
              <a:t>punto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el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</a:t>
            </a:r>
            <a:r>
              <a:rPr lang="en-US" sz="2400" dirty="0" err="1" smtClean="0"/>
              <a:t>operativo</a:t>
            </a:r>
            <a:r>
              <a:rPr lang="en-US" sz="2400" dirty="0" smtClean="0"/>
              <a:t> era </a:t>
            </a:r>
            <a:r>
              <a:rPr lang="en-US" sz="2400" dirty="0" err="1" smtClean="0"/>
              <a:t>estable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recomendable</a:t>
            </a:r>
            <a:r>
              <a:rPr lang="en-US" sz="2400" dirty="0"/>
              <a:t> </a:t>
            </a:r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puntos</a:t>
            </a:r>
            <a:r>
              <a:rPr lang="en-US" sz="2400" dirty="0" smtClean="0"/>
              <a:t> de </a:t>
            </a:r>
            <a:r>
              <a:rPr lang="en-US" sz="2400" dirty="0" err="1" smtClean="0"/>
              <a:t>restauracion</a:t>
            </a:r>
            <a:r>
              <a:rPr lang="en-US" sz="2400" dirty="0" smtClean="0"/>
              <a:t>, al </a:t>
            </a:r>
            <a:r>
              <a:rPr lang="en-US" sz="2400" dirty="0" err="1" smtClean="0"/>
              <a:t>menos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6 </a:t>
            </a:r>
            <a:r>
              <a:rPr lang="en-US" sz="2400" dirty="0" err="1" smtClean="0"/>
              <a:t>meses</a:t>
            </a:r>
            <a:r>
              <a:rPr lang="en-US" sz="2400" dirty="0" smtClean="0"/>
              <a:t>, </a:t>
            </a:r>
            <a:r>
              <a:rPr lang="en-US" sz="2400" dirty="0" err="1" smtClean="0"/>
              <a:t>porque</a:t>
            </a:r>
            <a:r>
              <a:rPr lang="en-US" sz="2400" dirty="0" smtClean="0"/>
              <a:t> los virus, no </a:t>
            </a:r>
            <a:r>
              <a:rPr lang="en-US" sz="2400" dirty="0" err="1" smtClean="0"/>
              <a:t>avisan</a:t>
            </a:r>
            <a:r>
              <a:rPr lang="en-US" sz="2400" dirty="0" smtClean="0"/>
              <a:t>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</a:t>
            </a:r>
            <a:r>
              <a:rPr lang="en-US" sz="2400" dirty="0" err="1" smtClean="0"/>
              <a:t>llegaran</a:t>
            </a:r>
            <a:r>
              <a:rPr lang="en-US" sz="2400" dirty="0" smtClean="0"/>
              <a:t>, y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tal</a:t>
            </a:r>
            <a:r>
              <a:rPr lang="en-US" sz="2400" dirty="0" smtClean="0"/>
              <a:t> </a:t>
            </a:r>
            <a:r>
              <a:rPr lang="en-US" sz="2400" dirty="0" err="1" smtClean="0"/>
              <a:t>motivo</a:t>
            </a:r>
            <a:r>
              <a:rPr lang="en-US" sz="2400" dirty="0" smtClean="0"/>
              <a:t>,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manera</a:t>
            </a:r>
            <a:r>
              <a:rPr lang="en-US" sz="2400" dirty="0" smtClean="0"/>
              <a:t> de </a:t>
            </a:r>
            <a:r>
              <a:rPr lang="en-US" sz="2400" dirty="0" err="1" smtClean="0"/>
              <a:t>prevencion</a:t>
            </a:r>
            <a:r>
              <a:rPr lang="en-US" sz="2400" dirty="0" smtClean="0"/>
              <a:t>, en el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maquina</a:t>
            </a:r>
            <a:r>
              <a:rPr lang="en-US" sz="2400" dirty="0" smtClean="0"/>
              <a:t> </a:t>
            </a:r>
            <a:r>
              <a:rPr lang="en-US" sz="2400" dirty="0" err="1" smtClean="0"/>
              <a:t>haya</a:t>
            </a:r>
            <a:r>
              <a:rPr lang="en-US" sz="2400" dirty="0" smtClean="0"/>
              <a:t> </a:t>
            </a:r>
            <a:r>
              <a:rPr lang="en-US" sz="2400" dirty="0" err="1" smtClean="0"/>
              <a:t>sido</a:t>
            </a:r>
            <a:r>
              <a:rPr lang="en-US" sz="2400" dirty="0" smtClean="0"/>
              <a:t> </a:t>
            </a:r>
            <a:r>
              <a:rPr lang="en-US" sz="2400" dirty="0" err="1" smtClean="0"/>
              <a:t>afectada</a:t>
            </a:r>
            <a:r>
              <a:rPr lang="en-US" sz="2400" dirty="0" smtClean="0"/>
              <a:t> </a:t>
            </a:r>
            <a:r>
              <a:rPr lang="en-US" sz="2400" dirty="0" err="1" smtClean="0"/>
              <a:t>drasticamente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un virus.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7122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225</Words>
  <Application>Microsoft Office PowerPoint</Application>
  <PresentationFormat>Presentación en pantalla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Punto de Restauracion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17</cp:revision>
  <dcterms:modified xsi:type="dcterms:W3CDTF">2015-06-10T10:15:50Z</dcterms:modified>
</cp:coreProperties>
</file>