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3810000" cy="1145160"/>
          </a:xfrm>
        </p:spPr>
        <p:txBody>
          <a:bodyPr/>
          <a:lstStyle/>
          <a:p>
            <a:r>
              <a:rPr lang="en-US" sz="5400" dirty="0" err="1" smtClean="0"/>
              <a:t>ScanDisk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152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Pasos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realizar</a:t>
            </a:r>
            <a:r>
              <a:rPr lang="en-US" sz="3200" dirty="0" smtClean="0"/>
              <a:t> un </a:t>
            </a:r>
            <a:r>
              <a:rPr lang="en-US" sz="3200" dirty="0" err="1" smtClean="0"/>
              <a:t>ScanDisk</a:t>
            </a:r>
            <a:endParaRPr lang="es-E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10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57200" y="990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, y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dirigimos</a:t>
            </a:r>
            <a:r>
              <a:rPr lang="en-US" sz="2400" dirty="0" smtClean="0"/>
              <a:t> a </a:t>
            </a:r>
            <a:r>
              <a:rPr lang="en-US" sz="2400" dirty="0" err="1" smtClean="0"/>
              <a:t>Mi</a:t>
            </a:r>
            <a:r>
              <a:rPr lang="en-US" sz="2400" dirty="0" smtClean="0"/>
              <a:t> PC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7236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7200" y="304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, y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dirigimos</a:t>
            </a:r>
            <a:r>
              <a:rPr lang="en-US" sz="2400" dirty="0" smtClean="0"/>
              <a:t> a </a:t>
            </a:r>
            <a:r>
              <a:rPr lang="en-US" sz="2400" dirty="0" err="1" smtClean="0"/>
              <a:t>Mi</a:t>
            </a:r>
            <a:r>
              <a:rPr lang="en-US" sz="2400" dirty="0" smtClean="0"/>
              <a:t> PC</a:t>
            </a: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162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0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7200" y="304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propiedades</a:t>
            </a:r>
            <a:r>
              <a:rPr lang="en-US" sz="2400" dirty="0" smtClean="0"/>
              <a:t>,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dirigimos</a:t>
            </a:r>
            <a:r>
              <a:rPr lang="en-US" sz="2400" dirty="0" smtClean="0"/>
              <a:t> a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, y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Comprobar</a:t>
            </a:r>
            <a:r>
              <a:rPr lang="en-US" sz="2400" dirty="0" smtClean="0"/>
              <a:t> </a:t>
            </a:r>
            <a:r>
              <a:rPr lang="en-US" sz="2400" dirty="0" err="1" smtClean="0"/>
              <a:t>ahora</a:t>
            </a:r>
            <a:r>
              <a:rPr lang="en-US" sz="2400" dirty="0" smtClean="0"/>
              <a:t>:</a:t>
            </a:r>
            <a:endParaRPr lang="es-E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010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6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9426" y="1101238"/>
            <a:ext cx="487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Se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presentar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da a </a:t>
            </a:r>
            <a:r>
              <a:rPr lang="en-US" sz="2400" dirty="0" err="1" smtClean="0"/>
              <a:t>elegir</a:t>
            </a:r>
            <a:r>
              <a:rPr lang="en-US" sz="2400" dirty="0" smtClean="0"/>
              <a:t> 2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recomendable</a:t>
            </a:r>
            <a:r>
              <a:rPr lang="en-US" sz="2400" dirty="0" smtClean="0"/>
              <a:t> </a:t>
            </a:r>
            <a:r>
              <a:rPr lang="en-US" sz="2400" dirty="0" err="1" smtClean="0"/>
              <a:t>escoger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2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repare</a:t>
            </a:r>
            <a:r>
              <a:rPr lang="en-US" sz="2400" dirty="0" smtClean="0"/>
              <a:t> </a:t>
            </a:r>
            <a:r>
              <a:rPr lang="en-US" sz="2400" dirty="0" err="1" smtClean="0"/>
              <a:t>automaticamente</a:t>
            </a:r>
            <a:r>
              <a:rPr lang="en-US" sz="2400" dirty="0" smtClean="0"/>
              <a:t> los </a:t>
            </a:r>
            <a:r>
              <a:rPr lang="en-US" sz="2400" dirty="0" err="1" smtClean="0"/>
              <a:t>errores</a:t>
            </a:r>
            <a:r>
              <a:rPr lang="en-US" sz="2400" dirty="0" smtClean="0"/>
              <a:t> en 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, y </a:t>
            </a:r>
            <a:r>
              <a:rPr lang="en-US" sz="2400" dirty="0" err="1" smtClean="0"/>
              <a:t>ademas</a:t>
            </a:r>
            <a:r>
              <a:rPr lang="en-US" sz="2400" dirty="0" smtClean="0"/>
              <a:t>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examine y </a:t>
            </a:r>
            <a:r>
              <a:rPr lang="en-US" sz="2400" dirty="0" err="1" smtClean="0"/>
              <a:t>intente</a:t>
            </a:r>
            <a:r>
              <a:rPr lang="en-US" sz="2400" dirty="0" smtClean="0"/>
              <a:t> </a:t>
            </a:r>
            <a:r>
              <a:rPr lang="en-US" sz="2400" dirty="0" err="1" smtClean="0"/>
              <a:t>recuperar</a:t>
            </a:r>
            <a:r>
              <a:rPr lang="en-US" sz="2400" dirty="0" smtClean="0"/>
              <a:t> los </a:t>
            </a:r>
            <a:r>
              <a:rPr lang="en-US" sz="2400" dirty="0" err="1" smtClean="0"/>
              <a:t>sectores</a:t>
            </a:r>
            <a:r>
              <a:rPr lang="en-US" sz="2400" dirty="0" smtClean="0"/>
              <a:t> del disco </a:t>
            </a:r>
            <a:r>
              <a:rPr lang="en-US" sz="2400" dirty="0" err="1" smtClean="0"/>
              <a:t>defectuoso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Finalmente</a:t>
            </a:r>
            <a:r>
              <a:rPr lang="en-US" sz="2400" dirty="0" smtClean="0"/>
              <a:t>,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26" y="2286000"/>
            <a:ext cx="4019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4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81200"/>
            <a:ext cx="81438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68479" y="4038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5)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</a:t>
            </a:r>
            <a:r>
              <a:rPr lang="en-US" sz="2400" dirty="0" err="1" smtClean="0"/>
              <a:t>clik</a:t>
            </a:r>
            <a:r>
              <a:rPr lang="en-US" sz="2400" dirty="0" smtClean="0"/>
              <a:t> en Si,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en-US" sz="2400" dirty="0" err="1" smtClean="0"/>
              <a:t>permiso</a:t>
            </a:r>
            <a:r>
              <a:rPr lang="en-US" sz="2400" dirty="0" smtClean="0"/>
              <a:t> a Window,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relalice</a:t>
            </a:r>
            <a:r>
              <a:rPr lang="en-US" sz="2400" dirty="0" smtClean="0"/>
              <a:t> la </a:t>
            </a:r>
            <a:r>
              <a:rPr lang="en-US" sz="2400" dirty="0" err="1" smtClean="0"/>
              <a:t>comprobacion</a:t>
            </a:r>
            <a:r>
              <a:rPr lang="en-US" sz="2400" dirty="0" smtClean="0"/>
              <a:t> de disco la </a:t>
            </a:r>
            <a:r>
              <a:rPr lang="en-US" sz="2400" dirty="0" err="1" smtClean="0"/>
              <a:t>proxima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arranque</a:t>
            </a:r>
            <a:r>
              <a:rPr lang="en-US" sz="2400" dirty="0" smtClean="0"/>
              <a:t> Window.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" y="152400"/>
            <a:ext cx="8375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a </a:t>
            </a:r>
            <a:r>
              <a:rPr lang="en-US" sz="2400" dirty="0" err="1" smtClean="0"/>
              <a:t>salir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mensaje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dice </a:t>
            </a:r>
            <a:r>
              <a:rPr lang="en-US" sz="2400" dirty="0" err="1" smtClean="0"/>
              <a:t>que</a:t>
            </a:r>
            <a:r>
              <a:rPr lang="en-US" sz="2400" dirty="0" smtClean="0"/>
              <a:t> hay </a:t>
            </a:r>
            <a:r>
              <a:rPr lang="en-US" sz="2400" dirty="0" err="1" smtClean="0"/>
              <a:t>ciertos</a:t>
            </a:r>
            <a:r>
              <a:rPr lang="en-US" sz="2400" dirty="0" smtClean="0"/>
              <a:t> </a:t>
            </a:r>
            <a:r>
              <a:rPr lang="en-US" sz="2400" dirty="0" err="1" smtClean="0"/>
              <a:t>sectores</a:t>
            </a:r>
            <a:r>
              <a:rPr lang="en-US" sz="2400" dirty="0" smtClean="0"/>
              <a:t> de disco </a:t>
            </a:r>
            <a:r>
              <a:rPr lang="en-US" sz="2400" dirty="0" err="1" smtClean="0"/>
              <a:t>que</a:t>
            </a:r>
            <a:r>
              <a:rPr lang="en-US" sz="2400" dirty="0" smtClean="0"/>
              <a:t> son </a:t>
            </a:r>
            <a:r>
              <a:rPr lang="en-US" sz="2400" dirty="0" err="1" smtClean="0"/>
              <a:t>exclusivos</a:t>
            </a:r>
            <a:r>
              <a:rPr lang="en-US" sz="2400" dirty="0" smtClean="0"/>
              <a:t>, y solo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</a:t>
            </a:r>
            <a:r>
              <a:rPr lang="en-US" sz="2400" dirty="0" smtClean="0"/>
              <a:t>,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programamos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ejecute</a:t>
            </a:r>
            <a:r>
              <a:rPr lang="en-US" sz="2400" dirty="0" smtClean="0"/>
              <a:t> la </a:t>
            </a:r>
            <a:r>
              <a:rPr lang="en-US" sz="2400" dirty="0" err="1" smtClean="0"/>
              <a:t>comprobacion</a:t>
            </a:r>
            <a:r>
              <a:rPr lang="en-US" sz="2400" dirty="0" smtClean="0"/>
              <a:t> de disco la </a:t>
            </a:r>
            <a:r>
              <a:rPr lang="en-US" sz="2400" dirty="0" err="1" smtClean="0"/>
              <a:t>proxima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reinicie</a:t>
            </a:r>
            <a:r>
              <a:rPr lang="en-US" sz="2400" dirty="0" smtClean="0"/>
              <a:t> el PC.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314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179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ScanDisk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8</cp:revision>
  <dcterms:modified xsi:type="dcterms:W3CDTF">2015-06-10T10:16:10Z</dcterms:modified>
</cp:coreProperties>
</file>