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0"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1"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3"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4"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5" name="" descr=""/>
          <p:cNvPicPr/>
          <p:nvPr/>
        </p:nvPicPr>
        <p:blipFill>
          <a:blip r:embed="rId2"/>
          <a:stretch>
            <a:fillRect/>
          </a:stretch>
        </p:blipFill>
        <p:spPr>
          <a:xfrm>
            <a:off x="2079000" y="1604520"/>
            <a:ext cx="4984920" cy="3977280"/>
          </a:xfrm>
          <a:prstGeom prst="rect">
            <a:avLst/>
          </a:prstGeom>
          <a:ln>
            <a:noFill/>
          </a:ln>
        </p:spPr>
      </p:pic>
      <p:pic>
        <p:nvPicPr>
          <p:cNvPr id="36"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41"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4"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7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2" name="" descr=""/>
          <p:cNvPicPr/>
          <p:nvPr/>
        </p:nvPicPr>
        <p:blipFill>
          <a:blip r:embed="rId2"/>
          <a:stretch>
            <a:fillRect/>
          </a:stretch>
        </p:blipFill>
        <p:spPr>
          <a:xfrm>
            <a:off x="2079000" y="1604520"/>
            <a:ext cx="4984920" cy="3977280"/>
          </a:xfrm>
          <a:prstGeom prst="rect">
            <a:avLst/>
          </a:prstGeom>
          <a:ln>
            <a:noFill/>
          </a:ln>
        </p:spPr>
      </p:pic>
      <p:pic>
        <p:nvPicPr>
          <p:cNvPr id="73"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4"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5"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0" name="86 Imagen" descr=""/>
          <p:cNvPicPr/>
          <p:nvPr/>
        </p:nvPicPr>
        <p:blipFill>
          <a:blip r:embed="rId2"/>
          <a:stretch>
            <a:fillRect/>
          </a:stretch>
        </p:blipFill>
        <p:spPr>
          <a:xfrm>
            <a:off x="720" y="1080"/>
            <a:ext cx="9139680" cy="6858000"/>
          </a:xfrm>
          <a:prstGeom prst="rect">
            <a:avLst/>
          </a:prstGeom>
          <a:ln>
            <a:noFill/>
          </a:ln>
        </p:spPr>
      </p:pic>
      <p:sp>
        <p:nvSpPr>
          <p:cNvPr id="1" name="PlaceHolder 1"/>
          <p:cNvSpPr>
            <a:spLocks noGrp="1"/>
          </p:cNvSpPr>
          <p:nvPr>
            <p:ph type="title"/>
          </p:nvPr>
        </p:nvSpPr>
        <p:spPr>
          <a:xfrm>
            <a:off x="457200" y="273600"/>
            <a:ext cx="8228880" cy="1144800"/>
          </a:xfrm>
          <a:prstGeom prst="rect">
            <a:avLst/>
          </a:prstGeom>
        </p:spPr>
        <p:txBody>
          <a:bodyPr lIns="0" rIns="0" tIns="0" bIns="0" anchor="ctr"/>
          <a:p>
            <a:r>
              <a:rPr lang="es-ES">
                <a:latin typeface="Arial"/>
              </a:rPr>
              <a:t>Pulse para editar el formato del texto de título</a:t>
            </a:r>
            <a:endParaRPr/>
          </a:p>
        </p:txBody>
      </p:sp>
      <p:sp>
        <p:nvSpPr>
          <p:cNvPr id="2"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ES">
                <a:latin typeface="Arial"/>
              </a:rPr>
              <a:t>Pulse para editar el formato de esquema del texto</a:t>
            </a:r>
            <a:endParaRPr/>
          </a:p>
          <a:p>
            <a:pPr lvl="1">
              <a:buSzPct val="75000"/>
              <a:buFont typeface="StarSymbol"/>
              <a:buChar char=""/>
            </a:pPr>
            <a:r>
              <a:rPr lang="es-ES">
                <a:latin typeface="Arial"/>
              </a:rPr>
              <a:t>Segundo nivel del esquema</a:t>
            </a:r>
            <a:endParaRPr/>
          </a:p>
          <a:p>
            <a:pPr lvl="2">
              <a:buSzPct val="45000"/>
              <a:buFont typeface="StarSymbol"/>
              <a:buChar char=""/>
            </a:pPr>
            <a:r>
              <a:rPr lang="es-ES">
                <a:latin typeface="Arial"/>
              </a:rPr>
              <a:t>Tercer nivel del esquema</a:t>
            </a:r>
            <a:endParaRPr/>
          </a:p>
          <a:p>
            <a:pPr lvl="3">
              <a:buSzPct val="75000"/>
              <a:buFont typeface="StarSymbol"/>
              <a:buChar char=""/>
            </a:pPr>
            <a:r>
              <a:rPr lang="es-ES">
                <a:latin typeface="Arial"/>
              </a:rPr>
              <a:t>Cuarto nivel del esquema</a:t>
            </a:r>
            <a:endParaRPr/>
          </a:p>
          <a:p>
            <a:pPr lvl="4">
              <a:buSzPct val="45000"/>
              <a:buFont typeface="StarSymbol"/>
              <a:buChar char=""/>
            </a:pPr>
            <a:r>
              <a:rPr lang="es-ES" sz="2000">
                <a:latin typeface="Arial"/>
              </a:rPr>
              <a:t>Quinto nivel del esquema</a:t>
            </a:r>
            <a:endParaRPr/>
          </a:p>
          <a:p>
            <a:pPr lvl="5">
              <a:buSzPct val="45000"/>
              <a:buFont typeface="StarSymbol"/>
              <a:buChar char=""/>
            </a:pPr>
            <a:r>
              <a:rPr lang="es-ES" sz="2000">
                <a:latin typeface="Arial"/>
              </a:rPr>
              <a:t>Sexto nivel del esquema</a:t>
            </a:r>
            <a:endParaRPr/>
          </a:p>
          <a:p>
            <a:pPr lvl="6">
              <a:buSzPct val="45000"/>
              <a:buFont typeface="StarSymbol"/>
              <a:buChar char=""/>
            </a:pPr>
            <a:r>
              <a:rPr lang="es-ES" sz="2000">
                <a:latin typeface="Arial"/>
              </a:rPr>
              <a:t>Séptimo nivel del esquema</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37" name="86 Imagen" descr=""/>
          <p:cNvPicPr/>
          <p:nvPr/>
        </p:nvPicPr>
        <p:blipFill>
          <a:blip r:embed="rId2"/>
          <a:stretch>
            <a:fillRect/>
          </a:stretch>
        </p:blipFill>
        <p:spPr>
          <a:xfrm>
            <a:off x="720" y="1080"/>
            <a:ext cx="9139680" cy="6858000"/>
          </a:xfrm>
          <a:prstGeom prst="rect">
            <a:avLst/>
          </a:prstGeom>
          <a:ln>
            <a:noFill/>
          </a:ln>
        </p:spPr>
      </p:pic>
      <p:sp>
        <p:nvSpPr>
          <p:cNvPr id="38" name="PlaceHolder 1"/>
          <p:cNvSpPr>
            <a:spLocks noGrp="1"/>
          </p:cNvSpPr>
          <p:nvPr>
            <p:ph type="title"/>
          </p:nvPr>
        </p:nvSpPr>
        <p:spPr>
          <a:xfrm>
            <a:off x="457200" y="273600"/>
            <a:ext cx="8229240" cy="1144800"/>
          </a:xfrm>
          <a:prstGeom prst="rect">
            <a:avLst/>
          </a:prstGeom>
        </p:spPr>
        <p:txBody>
          <a:bodyPr lIns="0" rIns="0" tIns="0" bIns="0" anchor="ctr"/>
          <a:p>
            <a:r>
              <a:rPr lang="es-ES">
                <a:latin typeface="Arial"/>
              </a:rPr>
              <a:t>Pulse para editar el formato del texto de título</a:t>
            </a:r>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ES">
                <a:latin typeface="Arial"/>
              </a:rPr>
              <a:t>Pulse para editar el formato de esquema del texto</a:t>
            </a:r>
            <a:endParaRPr/>
          </a:p>
          <a:p>
            <a:pPr lvl="1">
              <a:buSzPct val="75000"/>
              <a:buFont typeface="StarSymbol"/>
              <a:buChar char=""/>
            </a:pPr>
            <a:r>
              <a:rPr lang="es-ES">
                <a:latin typeface="Arial"/>
              </a:rPr>
              <a:t>Segundo nivel del esquema</a:t>
            </a:r>
            <a:endParaRPr/>
          </a:p>
          <a:p>
            <a:pPr lvl="2">
              <a:buSzPct val="45000"/>
              <a:buFont typeface="StarSymbol"/>
              <a:buChar char=""/>
            </a:pPr>
            <a:r>
              <a:rPr lang="es-ES">
                <a:latin typeface="Arial"/>
              </a:rPr>
              <a:t>Tercer nivel del esquema</a:t>
            </a:r>
            <a:endParaRPr/>
          </a:p>
          <a:p>
            <a:pPr lvl="3">
              <a:buSzPct val="75000"/>
              <a:buFont typeface="StarSymbol"/>
              <a:buChar char=""/>
            </a:pPr>
            <a:r>
              <a:rPr lang="es-ES">
                <a:latin typeface="Arial"/>
              </a:rPr>
              <a:t>Cuarto nivel del esquema</a:t>
            </a:r>
            <a:endParaRPr/>
          </a:p>
          <a:p>
            <a:pPr lvl="4">
              <a:buSzPct val="45000"/>
              <a:buFont typeface="StarSymbol"/>
              <a:buChar char=""/>
            </a:pPr>
            <a:r>
              <a:rPr lang="es-ES" sz="2000">
                <a:latin typeface="Arial"/>
              </a:rPr>
              <a:t>Quinto nivel del esquema</a:t>
            </a:r>
            <a:endParaRPr/>
          </a:p>
          <a:p>
            <a:pPr lvl="5">
              <a:buSzPct val="45000"/>
              <a:buFont typeface="StarSymbol"/>
              <a:buChar char=""/>
            </a:pPr>
            <a:r>
              <a:rPr lang="es-ES" sz="2000">
                <a:latin typeface="Arial"/>
              </a:rPr>
              <a:t>Sexto nivel del esquema</a:t>
            </a:r>
            <a:endParaRPr/>
          </a:p>
          <a:p>
            <a:pPr lvl="6">
              <a:buSzPct val="45000"/>
              <a:buFont typeface="StarSymbol"/>
              <a:buChar char=""/>
            </a:pPr>
            <a:r>
              <a:rPr lang="es-ES" sz="2000">
                <a:latin typeface="Arial"/>
              </a:rPr>
              <a:t>Séptimo nivel del esquema</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TextShape 1"/>
          <p:cNvSpPr txBox="1"/>
          <p:nvPr/>
        </p:nvSpPr>
        <p:spPr>
          <a:xfrm>
            <a:off x="533520" y="2514600"/>
            <a:ext cx="8229240" cy="1144800"/>
          </a:xfrm>
          <a:prstGeom prst="rect">
            <a:avLst/>
          </a:prstGeom>
        </p:spPr>
        <p:txBody>
          <a:bodyPr lIns="0" rIns="0" tIns="0" bIns="0" anchor="ctr"/>
          <a:p>
            <a:r>
              <a:rPr lang="es-ES" sz="5400">
                <a:latin typeface="Arial"/>
              </a:rPr>
              <a:t>Defragmentardor de Disco</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TextShape 1"/>
          <p:cNvSpPr txBox="1"/>
          <p:nvPr/>
        </p:nvSpPr>
        <p:spPr>
          <a:xfrm>
            <a:off x="410760" y="367200"/>
            <a:ext cx="8229240" cy="1144800"/>
          </a:xfrm>
          <a:prstGeom prst="rect">
            <a:avLst/>
          </a:prstGeom>
        </p:spPr>
        <p:txBody>
          <a:bodyPr lIns="0" rIns="0" tIns="0" bIns="0" anchor="ctr"/>
          <a:p>
            <a:r>
              <a:rPr lang="es-ES" sz="4400">
                <a:latin typeface="Arial"/>
              </a:rPr>
              <a:t>Concepto</a:t>
            </a:r>
            <a:endParaRPr/>
          </a:p>
        </p:txBody>
      </p:sp>
      <p:sp>
        <p:nvSpPr>
          <p:cNvPr id="76" name="TextShape 2"/>
          <p:cNvSpPr txBox="1"/>
          <p:nvPr/>
        </p:nvSpPr>
        <p:spPr>
          <a:xfrm>
            <a:off x="432000" y="1800000"/>
            <a:ext cx="8208000" cy="2491920"/>
          </a:xfrm>
          <a:prstGeom prst="rect">
            <a:avLst/>
          </a:prstGeom>
        </p:spPr>
        <p:txBody>
          <a:bodyPr lIns="90000" rIns="90000" tIns="45000" bIns="45000"/>
          <a:p>
            <a:r>
              <a:rPr lang="es-EC" sz="2400">
                <a:solidFill>
                  <a:srgbClr val="000000"/>
                </a:solidFill>
                <a:latin typeface="Arial"/>
                <a:ea typeface="Droid Sans"/>
              </a:rPr>
              <a:t>Se usa generalmente para agilizar el acceso a los datos</a:t>
            </a:r>
            <a:r>
              <a:rPr lang="es-EC" sz="2400">
                <a:latin typeface="Arial"/>
              </a:rPr>
              <a:t> y, en ocasiones, aumentar la cantidad de espacio utilizable mediante la desfragmentación, es decir, la reordenación de los archivos almacenados en un disco de manera que sus pedazos ocupen un espacio contiguo. El objetivo es minimizar el tiempo de movimiento de los cabezales del disco y aumentar al máximo la velocidad de transferencia.</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7" name="Picture 2" descr=""/>
          <p:cNvPicPr/>
          <p:nvPr/>
        </p:nvPicPr>
        <p:blipFill>
          <a:blip r:embed="rId1"/>
          <a:stretch>
            <a:fillRect/>
          </a:stretch>
        </p:blipFill>
        <p:spPr>
          <a:xfrm>
            <a:off x="156960" y="1981080"/>
            <a:ext cx="8772120" cy="4657320"/>
          </a:xfrm>
          <a:prstGeom prst="rect">
            <a:avLst/>
          </a:prstGeom>
          <a:ln>
            <a:noFill/>
          </a:ln>
        </p:spPr>
      </p:pic>
      <p:sp>
        <p:nvSpPr>
          <p:cNvPr id="78" name="CustomShape 1"/>
          <p:cNvSpPr/>
          <p:nvPr/>
        </p:nvSpPr>
        <p:spPr>
          <a:xfrm>
            <a:off x="164880" y="457200"/>
            <a:ext cx="8673840" cy="1187640"/>
          </a:xfrm>
          <a:prstGeom prst="rect">
            <a:avLst/>
          </a:prstGeom>
          <a:noFill/>
          <a:ln>
            <a:noFill/>
          </a:ln>
        </p:spPr>
        <p:txBody>
          <a:bodyPr lIns="90000" rIns="90000" tIns="45000" bIns="45000"/>
          <a:p>
            <a:pPr>
              <a:lnSpc>
                <a:spcPct val="100000"/>
              </a:lnSpc>
            </a:pPr>
            <a:r>
              <a:rPr lang="es-EC" sz="2400">
                <a:solidFill>
                  <a:srgbClr val="000000"/>
                </a:solidFill>
                <a:latin typeface="Arial"/>
                <a:ea typeface="DejaVu Sans"/>
              </a:rPr>
              <a:t>1) Hacemos click en Inicio -&gt; Todos los programas -&gt; Accesorios -&gt; Herramientas del sistema -&gt; Defragmentador de Disco.</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9" name="Picture 2" descr=""/>
          <p:cNvPicPr/>
          <p:nvPr/>
        </p:nvPicPr>
        <p:blipFill>
          <a:blip r:embed="rId1"/>
          <a:stretch>
            <a:fillRect/>
          </a:stretch>
        </p:blipFill>
        <p:spPr>
          <a:xfrm>
            <a:off x="685800" y="1523880"/>
            <a:ext cx="7924320" cy="5105160"/>
          </a:xfrm>
          <a:prstGeom prst="rect">
            <a:avLst/>
          </a:prstGeom>
          <a:ln>
            <a:noFill/>
          </a:ln>
        </p:spPr>
      </p:pic>
      <p:sp>
        <p:nvSpPr>
          <p:cNvPr id="80" name="CustomShape 1"/>
          <p:cNvSpPr/>
          <p:nvPr/>
        </p:nvSpPr>
        <p:spPr>
          <a:xfrm>
            <a:off x="164880" y="142920"/>
            <a:ext cx="8673840" cy="1187640"/>
          </a:xfrm>
          <a:prstGeom prst="rect">
            <a:avLst/>
          </a:prstGeom>
          <a:noFill/>
          <a:ln>
            <a:noFill/>
          </a:ln>
        </p:spPr>
        <p:txBody>
          <a:bodyPr lIns="90000" rIns="90000" tIns="45000" bIns="45000"/>
          <a:p>
            <a:pPr>
              <a:lnSpc>
                <a:spcPct val="100000"/>
              </a:lnSpc>
            </a:pPr>
            <a:r>
              <a:rPr lang="es-EC" sz="2400">
                <a:solidFill>
                  <a:srgbClr val="000000"/>
                </a:solidFill>
                <a:latin typeface="Arial"/>
                <a:ea typeface="DejaVu Sans"/>
              </a:rPr>
              <a:t>2) Nos aparecera esta ventana, donde escogemos el disco que deseamos desfragmentar, antes de desfragmentar, hacemos click en Analizar el disco.</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CustomShape 1"/>
          <p:cNvSpPr/>
          <p:nvPr/>
        </p:nvSpPr>
        <p:spPr>
          <a:xfrm>
            <a:off x="164880" y="142920"/>
            <a:ext cx="8673840" cy="821880"/>
          </a:xfrm>
          <a:prstGeom prst="rect">
            <a:avLst/>
          </a:prstGeom>
          <a:noFill/>
          <a:ln>
            <a:noFill/>
          </a:ln>
        </p:spPr>
        <p:txBody>
          <a:bodyPr lIns="90000" rIns="90000" tIns="45000" bIns="45000"/>
          <a:p>
            <a:pPr>
              <a:lnSpc>
                <a:spcPct val="100000"/>
              </a:lnSpc>
            </a:pPr>
            <a:r>
              <a:rPr lang="es-EC" sz="2400">
                <a:solidFill>
                  <a:srgbClr val="000000"/>
                </a:solidFill>
                <a:latin typeface="Arial"/>
                <a:ea typeface="DejaVu Sans"/>
              </a:rPr>
              <a:t>3) Una vez analizado, nos aparecera esta venta, donde nos da opcion de defragmentar el disco.</a:t>
            </a:r>
            <a:endParaRPr/>
          </a:p>
        </p:txBody>
      </p:sp>
      <p:pic>
        <p:nvPicPr>
          <p:cNvPr id="82" name="Picture 2" descr=""/>
          <p:cNvPicPr/>
          <p:nvPr/>
        </p:nvPicPr>
        <p:blipFill>
          <a:blip r:embed="rId1"/>
          <a:stretch>
            <a:fillRect/>
          </a:stretch>
        </p:blipFill>
        <p:spPr>
          <a:xfrm>
            <a:off x="1371600" y="1219320"/>
            <a:ext cx="5486040" cy="1599840"/>
          </a:xfrm>
          <a:prstGeom prst="rect">
            <a:avLst/>
          </a:prstGeom>
          <a:ln>
            <a:noFill/>
          </a:ln>
        </p:spPr>
      </p:pic>
      <p:sp>
        <p:nvSpPr>
          <p:cNvPr id="83" name="CustomShape 2"/>
          <p:cNvSpPr/>
          <p:nvPr/>
        </p:nvSpPr>
        <p:spPr>
          <a:xfrm>
            <a:off x="164880" y="3048120"/>
            <a:ext cx="8673840" cy="821880"/>
          </a:xfrm>
          <a:prstGeom prst="rect">
            <a:avLst/>
          </a:prstGeom>
          <a:noFill/>
          <a:ln>
            <a:noFill/>
          </a:ln>
        </p:spPr>
        <p:txBody>
          <a:bodyPr lIns="90000" rIns="90000" tIns="45000" bIns="45000"/>
          <a:p>
            <a:pPr>
              <a:lnSpc>
                <a:spcPct val="100000"/>
              </a:lnSpc>
            </a:pPr>
            <a:r>
              <a:rPr lang="es-EC" sz="2400">
                <a:solidFill>
                  <a:srgbClr val="000000"/>
                </a:solidFill>
                <a:latin typeface="Arial"/>
                <a:ea typeface="DejaVu Sans"/>
              </a:rPr>
              <a:t>4) Si hacemos click en Presentar informes, nos aparecera la siguiente ventana.</a:t>
            </a:r>
            <a:endParaRPr/>
          </a:p>
        </p:txBody>
      </p:sp>
      <p:pic>
        <p:nvPicPr>
          <p:cNvPr id="84" name="Picture 3" descr=""/>
          <p:cNvPicPr/>
          <p:nvPr/>
        </p:nvPicPr>
        <p:blipFill>
          <a:blip r:embed="rId2"/>
          <a:stretch>
            <a:fillRect/>
          </a:stretch>
        </p:blipFill>
        <p:spPr>
          <a:xfrm>
            <a:off x="3733920" y="3657600"/>
            <a:ext cx="5038200" cy="32000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CustomShape 1"/>
          <p:cNvSpPr/>
          <p:nvPr/>
        </p:nvSpPr>
        <p:spPr>
          <a:xfrm>
            <a:off x="228600" y="295560"/>
            <a:ext cx="8673840" cy="1553400"/>
          </a:xfrm>
          <a:prstGeom prst="rect">
            <a:avLst/>
          </a:prstGeom>
          <a:noFill/>
          <a:ln>
            <a:noFill/>
          </a:ln>
        </p:spPr>
        <p:txBody>
          <a:bodyPr lIns="90000" rIns="90000" tIns="45000" bIns="45000"/>
          <a:p>
            <a:pPr>
              <a:lnSpc>
                <a:spcPct val="100000"/>
              </a:lnSpc>
            </a:pPr>
            <a:r>
              <a:rPr lang="es-EC" sz="2400">
                <a:solidFill>
                  <a:srgbClr val="000000"/>
                </a:solidFill>
                <a:latin typeface="Arial"/>
                <a:ea typeface="DejaVu Sans"/>
              </a:rPr>
              <a:t>5) En este informe nos hara un detalle, de cual porcentaje del disco esta, en uso y cual esta disponible, ademas nos detalla cada uno de los fragmentos del disco. Luego de analizarlo hacemos click, en Desfragmentar.</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6" name="Picture 2" descr=""/>
          <p:cNvPicPr/>
          <p:nvPr/>
        </p:nvPicPr>
        <p:blipFill>
          <a:blip r:embed="rId1"/>
          <a:stretch>
            <a:fillRect/>
          </a:stretch>
        </p:blipFill>
        <p:spPr>
          <a:xfrm>
            <a:off x="1289160" y="1676520"/>
            <a:ext cx="6552720" cy="4457520"/>
          </a:xfrm>
          <a:prstGeom prst="rect">
            <a:avLst/>
          </a:prstGeom>
          <a:ln>
            <a:noFill/>
          </a:ln>
        </p:spPr>
      </p:pic>
      <p:sp>
        <p:nvSpPr>
          <p:cNvPr id="87" name="CustomShape 1"/>
          <p:cNvSpPr/>
          <p:nvPr/>
        </p:nvSpPr>
        <p:spPr>
          <a:xfrm>
            <a:off x="228600" y="295560"/>
            <a:ext cx="8673840" cy="1187640"/>
          </a:xfrm>
          <a:prstGeom prst="rect">
            <a:avLst/>
          </a:prstGeom>
          <a:noFill/>
          <a:ln>
            <a:noFill/>
          </a:ln>
        </p:spPr>
        <p:txBody>
          <a:bodyPr lIns="90000" rIns="90000" tIns="45000" bIns="45000"/>
          <a:p>
            <a:pPr>
              <a:lnSpc>
                <a:spcPct val="100000"/>
              </a:lnSpc>
            </a:pPr>
            <a:r>
              <a:rPr lang="es-EC" sz="2400">
                <a:solidFill>
                  <a:srgbClr val="000000"/>
                </a:solidFill>
                <a:latin typeface="Arial"/>
                <a:ea typeface="DejaVu Sans"/>
              </a:rPr>
              <a:t>6) Nos va aparecer esta pantalla donde nos muestra como esta desfragmentando el disco duro, y su porcentaje de avance.</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228600" y="295560"/>
            <a:ext cx="8673840" cy="1553400"/>
          </a:xfrm>
          <a:prstGeom prst="rect">
            <a:avLst/>
          </a:prstGeom>
          <a:noFill/>
          <a:ln>
            <a:noFill/>
          </a:ln>
        </p:spPr>
        <p:txBody>
          <a:bodyPr lIns="90000" rIns="90000" tIns="45000" bIns="45000"/>
          <a:p>
            <a:pPr>
              <a:lnSpc>
                <a:spcPct val="100000"/>
              </a:lnSpc>
            </a:pPr>
            <a:r>
              <a:rPr lang="es-EC" sz="2400">
                <a:solidFill>
                  <a:srgbClr val="000000"/>
                </a:solidFill>
                <a:latin typeface="Arial"/>
                <a:ea typeface="DejaVu Sans"/>
              </a:rPr>
              <a:t>7) En la ventana anterior, tenemos la opcion de pausar,  incluso de deterner la desfragmentacion, pero lo mas recomendable, es dejar que defragmente el disco hasta el final.</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