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39680" cy="6858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39680" cy="68580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590920" y="2438280"/>
            <a:ext cx="3809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 sz="5400">
                <a:latin typeface="Arial"/>
              </a:rPr>
              <a:t>ScanDisk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16000" y="209160"/>
            <a:ext cx="8534160" cy="6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4000">
                <a:solidFill>
                  <a:srgbClr val="000000"/>
                </a:solidFill>
                <a:latin typeface="Arial"/>
                <a:ea typeface="DejaVu Sans"/>
              </a:rPr>
              <a:t>Concepto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288000" y="1224000"/>
            <a:ext cx="8280000" cy="2313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600">
                <a:solidFill>
                  <a:srgbClr val="000000"/>
                </a:solidFill>
                <a:latin typeface="Arial"/>
                <a:ea typeface="Droid Sans"/>
              </a:rPr>
              <a:t>Comprueba si hay errores físicos o lógicos en el disco duro que podría  eventualmente causar algún problema en la ejecución de Windows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600">
                <a:solidFill>
                  <a:srgbClr val="000000"/>
                </a:solidFill>
                <a:latin typeface="Arial"/>
                <a:ea typeface="Droid Sans"/>
              </a:rPr>
              <a:t>Su comando análogo es el chkdsk.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04920" y="152280"/>
            <a:ext cx="853416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3200">
                <a:solidFill>
                  <a:srgbClr val="000000"/>
                </a:solidFill>
                <a:latin typeface="Arial"/>
                <a:ea typeface="DejaVu Sans"/>
              </a:rPr>
              <a:t>Pasos para realizar un ScanDisk</a:t>
            </a:r>
            <a:endParaRPr/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752480"/>
            <a:ext cx="5105160" cy="441936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457200" y="990720"/>
            <a:ext cx="81529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1) Hacemos click en Inicio, y nos dirigimos a Mi PC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304920"/>
            <a:ext cx="81529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2) Hacemos click en Inicio, y nos dirigimos a Mi PC</a:t>
            </a:r>
            <a:endParaRPr/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219320"/>
            <a:ext cx="7162560" cy="441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304920"/>
            <a:ext cx="815292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2) Dentro de las propiedades, nos dirigimos a herramientas, y hacemos click en Comprobar ahora:</a:t>
            </a:r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7009920" cy="464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9400" y="1101240"/>
            <a:ext cx="4876560" cy="48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3) Se nos va a presentar esta pantalla, donde nos da a elegir 2 opciones: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Es recomendable escoger las 2 opciones para que repare automaticamente los errores en el sistema, y ademas, para que examine y intente recuperar los sectores del disco defectuoso.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Finalmente, hacemos click en Iniciar.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6320" y="2286000"/>
            <a:ext cx="4019040" cy="25236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981080"/>
            <a:ext cx="8143560" cy="19047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568440" y="4038480"/>
            <a:ext cx="815292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5) Hacemos clik en Si, para dar permiso a Window, que relalice la comprobacion de disco la proxima vez que arranque Window.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52280"/>
            <a:ext cx="837576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4) Nos va a salir este mensaje, donde nos dice que hay ciertos sectores de disco que son exclusivos, y solo se puede acceder, si programamos que se ejecute la comprobacion de disco la proxima vez que se reinicie el PC.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