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39680" cy="6858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39680" cy="68580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33520" y="2514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5400">
                <a:latin typeface="Arial"/>
              </a:rPr>
              <a:t>PicPick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0880" y="304920"/>
            <a:ext cx="533376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C" sz="3200">
                <a:solidFill>
                  <a:srgbClr val="ffffff"/>
                </a:solidFill>
                <a:latin typeface="Arial"/>
                <a:ea typeface="DejaVu Sans"/>
              </a:rPr>
              <a:t>Concepto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80880" y="1371600"/>
            <a:ext cx="83055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Arial"/>
                <a:ea typeface="DejaVu Sans"/>
              </a:rPr>
              <a:t>Es una herramienta de captura de pantalla o </a:t>
            </a:r>
            <a:r>
              <a:rPr i="1" lang="es-EC" sz="2800">
                <a:solidFill>
                  <a:srgbClr val="000000"/>
                </a:solidFill>
                <a:latin typeface="Arial"/>
                <a:ea typeface="DejaVu Sans"/>
              </a:rPr>
              <a:t>snipping tool </a:t>
            </a:r>
            <a:r>
              <a:rPr lang="es-EC" sz="2800">
                <a:solidFill>
                  <a:srgbClr val="000000"/>
                </a:solidFill>
                <a:latin typeface="Arial"/>
                <a:ea typeface="DejaVu Sans"/>
              </a:rPr>
              <a:t>que permite seleccionar toda la pantalla, o una parte de la misma y automáticamente abre un editor para retocar la imagen, mejorarla, crear efectos, añadir texto,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