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86 Imagen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1080"/>
            <a:ext cx="9139680" cy="6858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s-ES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86 Imagen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1080"/>
            <a:ext cx="9139680" cy="685800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s-ES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33520" y="2514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s-ES" sz="5400">
                <a:latin typeface="Arial"/>
              </a:rPr>
              <a:t>Antivirus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380880" y="304920"/>
            <a:ext cx="6629040" cy="57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C" sz="3200">
                <a:solidFill>
                  <a:srgbClr val="ffffff"/>
                </a:solidFill>
                <a:latin typeface="Arial"/>
                <a:ea typeface="DejaVu Sans"/>
              </a:rPr>
              <a:t>Indice del Antivirus Nod 32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380880" y="1371600"/>
            <a:ext cx="8305560" cy="252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s-EC" sz="3200">
                <a:solidFill>
                  <a:srgbClr val="000000"/>
                </a:solidFill>
                <a:latin typeface="Arial"/>
                <a:ea typeface="DejaVu Sans"/>
              </a:rPr>
              <a:t>Exploracion del Equipo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s-EC" sz="3200">
                <a:solidFill>
                  <a:srgbClr val="000000"/>
                </a:solidFill>
                <a:latin typeface="Arial"/>
                <a:ea typeface="DejaVu Sans"/>
              </a:rPr>
              <a:t>Actualizacion de la base de datos de firmas de virus.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s-EC" sz="3200">
                <a:solidFill>
                  <a:srgbClr val="000000"/>
                </a:solidFill>
                <a:latin typeface="Arial"/>
                <a:ea typeface="DejaVu Sans"/>
              </a:rPr>
              <a:t>Configuracion.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s-EC" sz="3200">
                <a:solidFill>
                  <a:srgbClr val="000000"/>
                </a:solidFill>
                <a:latin typeface="Arial"/>
                <a:ea typeface="DejaVu Sans"/>
              </a:rPr>
              <a:t>Herramientas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80880" y="304920"/>
            <a:ext cx="6629040" cy="57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3200">
                <a:solidFill>
                  <a:srgbClr val="ffffff"/>
                </a:solidFill>
                <a:latin typeface="Arial"/>
                <a:ea typeface="DejaVu Sans"/>
              </a:rPr>
              <a:t>Exploracion del Equipo</a:t>
            </a:r>
            <a:endParaRPr/>
          </a:p>
        </p:txBody>
      </p:sp>
      <p:pic>
        <p:nvPicPr>
          <p:cNvPr id="7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42840" y="1219320"/>
            <a:ext cx="7743600" cy="488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33520" y="609480"/>
            <a:ext cx="8076960" cy="106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3200">
                <a:solidFill>
                  <a:srgbClr val="ffffff"/>
                </a:solidFill>
                <a:latin typeface="Arial"/>
                <a:ea typeface="DejaVu Sans"/>
              </a:rPr>
              <a:t>Actualizacion de la base de datos de firmas de virus.</a:t>
            </a:r>
            <a:endParaRPr/>
          </a:p>
        </p:txBody>
      </p:sp>
      <p:pic>
        <p:nvPicPr>
          <p:cNvPr id="8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1686960"/>
            <a:ext cx="7543440" cy="488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33520" y="609480"/>
            <a:ext cx="8076960" cy="57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3200">
                <a:solidFill>
                  <a:srgbClr val="ffffff"/>
                </a:solidFill>
                <a:latin typeface="Arial"/>
                <a:ea typeface="DejaVu Sans"/>
              </a:rPr>
              <a:t>Configuracion</a:t>
            </a:r>
            <a:endParaRPr/>
          </a:p>
        </p:txBody>
      </p:sp>
      <p:pic>
        <p:nvPicPr>
          <p:cNvPr id="8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1447920"/>
            <a:ext cx="7391160" cy="485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33520" y="609480"/>
            <a:ext cx="8076960" cy="57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C" sz="3200">
                <a:solidFill>
                  <a:srgbClr val="ffffff"/>
                </a:solidFill>
                <a:latin typeface="Arial"/>
                <a:ea typeface="DejaVu Sans"/>
              </a:rPr>
              <a:t>Herramientas</a:t>
            </a:r>
            <a:endParaRPr/>
          </a:p>
        </p:txBody>
      </p:sp>
      <p:pic>
        <p:nvPicPr>
          <p:cNvPr id="8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7695720" cy="486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