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2" r:id="rId4"/>
    <p:sldId id="26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3D1"/>
    <a:srgbClr val="C9CBE5"/>
    <a:srgbClr val="5158AD"/>
    <a:srgbClr val="A1A5D3"/>
    <a:srgbClr val="AFB2D9"/>
    <a:srgbClr val="200366"/>
    <a:srgbClr val="4317AA"/>
    <a:srgbClr val="A2A4D2"/>
    <a:srgbClr val="BEE8C8"/>
    <a:srgbClr val="A2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C05C6-3850-435B-B7F6-9A589F01B50C}" v="1" dt="2023-09-26T04:03:1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8A4C05C6-3850-435B-B7F6-9A589F01B50C}"/>
    <pc:docChg chg="undo custSel addSld delSld modSld sldOrd">
      <pc:chgData name="Karine Lago" userId="f9f69525-f931-4d28-b021-a03ed4d293ff" providerId="ADAL" clId="{8A4C05C6-3850-435B-B7F6-9A589F01B50C}" dt="2023-09-26T19:56:26.814" v="20" actId="47"/>
      <pc:docMkLst>
        <pc:docMk/>
      </pc:docMkLst>
      <pc:sldChg chg="addSp delSp modSp mod">
        <pc:chgData name="Karine Lago" userId="f9f69525-f931-4d28-b021-a03ed4d293ff" providerId="ADAL" clId="{8A4C05C6-3850-435B-B7F6-9A589F01B50C}" dt="2023-09-26T04:03:50.580" v="19" actId="1076"/>
        <pc:sldMkLst>
          <pc:docMk/>
          <pc:sldMk cId="1201066737" sldId="262"/>
        </pc:sldMkLst>
        <pc:spChg chg="mod">
          <ac:chgData name="Karine Lago" userId="f9f69525-f931-4d28-b021-a03ed4d293ff" providerId="ADAL" clId="{8A4C05C6-3850-435B-B7F6-9A589F01B50C}" dt="2023-09-18T00:34:32.238" v="1" actId="2085"/>
          <ac:spMkLst>
            <pc:docMk/>
            <pc:sldMk cId="1201066737" sldId="262"/>
            <ac:spMk id="19" creationId="{293FA2F2-8C32-31BE-E119-BB432BFE954A}"/>
          </ac:spMkLst>
        </pc:spChg>
        <pc:spChg chg="add del">
          <ac:chgData name="Karine Lago" userId="f9f69525-f931-4d28-b021-a03ed4d293ff" providerId="ADAL" clId="{8A4C05C6-3850-435B-B7F6-9A589F01B50C}" dt="2023-09-26T04:03:23.514" v="15" actId="478"/>
          <ac:spMkLst>
            <pc:docMk/>
            <pc:sldMk cId="1201066737" sldId="262"/>
            <ac:spMk id="23" creationId="{E0D73406-635C-BA11-9DB9-7914779B78F3}"/>
          </ac:spMkLst>
        </pc:spChg>
        <pc:spChg chg="add del">
          <ac:chgData name="Karine Lago" userId="f9f69525-f931-4d28-b021-a03ed4d293ff" providerId="ADAL" clId="{8A4C05C6-3850-435B-B7F6-9A589F01B50C}" dt="2023-09-26T04:03:23.220" v="14" actId="478"/>
          <ac:spMkLst>
            <pc:docMk/>
            <pc:sldMk cId="1201066737" sldId="262"/>
            <ac:spMk id="92" creationId="{9A54BABA-3E04-726E-0C9B-5A09DC72C138}"/>
          </ac:spMkLst>
        </pc:spChg>
        <pc:picChg chg="mod">
          <ac:chgData name="Karine Lago" userId="f9f69525-f931-4d28-b021-a03ed4d293ff" providerId="ADAL" clId="{8A4C05C6-3850-435B-B7F6-9A589F01B50C}" dt="2023-09-26T04:03:50.580" v="19" actId="1076"/>
          <ac:picMkLst>
            <pc:docMk/>
            <pc:sldMk cId="1201066737" sldId="262"/>
            <ac:picMk id="136" creationId="{965B1D1F-7B1C-FFB7-CBA8-832BB36E08CA}"/>
          </ac:picMkLst>
        </pc:picChg>
      </pc:sldChg>
      <pc:sldChg chg="del">
        <pc:chgData name="Karine Lago" userId="f9f69525-f931-4d28-b021-a03ed4d293ff" providerId="ADAL" clId="{8A4C05C6-3850-435B-B7F6-9A589F01B50C}" dt="2023-09-26T03:48:02.378" v="2" actId="47"/>
        <pc:sldMkLst>
          <pc:docMk/>
          <pc:sldMk cId="1358332429" sldId="265"/>
        </pc:sldMkLst>
      </pc:sldChg>
      <pc:sldChg chg="del">
        <pc:chgData name="Karine Lago" userId="f9f69525-f931-4d28-b021-a03ed4d293ff" providerId="ADAL" clId="{8A4C05C6-3850-435B-B7F6-9A589F01B50C}" dt="2023-09-26T03:48:03.769" v="3" actId="47"/>
        <pc:sldMkLst>
          <pc:docMk/>
          <pc:sldMk cId="2550877675" sldId="266"/>
        </pc:sldMkLst>
      </pc:sldChg>
      <pc:sldChg chg="add del mod ord modShow">
        <pc:chgData name="Karine Lago" userId="f9f69525-f931-4d28-b021-a03ed4d293ff" providerId="ADAL" clId="{8A4C05C6-3850-435B-B7F6-9A589F01B50C}" dt="2023-09-26T19:56:26.814" v="20" actId="47"/>
        <pc:sldMkLst>
          <pc:docMk/>
          <pc:sldMk cId="17860557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-1"/>
            <a:ext cx="12192000" cy="6994689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85750" y="1312248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7827670" cy="3011121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F6D158-9132-BECD-EFFB-061E182A6660}"/>
              </a:ext>
            </a:extLst>
          </p:cNvPr>
          <p:cNvSpPr/>
          <p:nvPr/>
        </p:nvSpPr>
        <p:spPr>
          <a:xfrm>
            <a:off x="1903459" y="4015610"/>
            <a:ext cx="3906791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183CCE9-E0E4-555E-CBC7-C1F38BDDC983}"/>
              </a:ext>
            </a:extLst>
          </p:cNvPr>
          <p:cNvSpPr/>
          <p:nvPr/>
        </p:nvSpPr>
        <p:spPr>
          <a:xfrm>
            <a:off x="5948700" y="4015609"/>
            <a:ext cx="3782429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6629FD1-09BF-D059-229B-7B787E20A585}"/>
              </a:ext>
            </a:extLst>
          </p:cNvPr>
          <p:cNvSpPr/>
          <p:nvPr/>
        </p:nvSpPr>
        <p:spPr>
          <a:xfrm>
            <a:off x="9876729" y="2479195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28D3FB2D-A812-F014-907E-6A15D2E66346}"/>
              </a:ext>
            </a:extLst>
          </p:cNvPr>
          <p:cNvSpPr/>
          <p:nvPr/>
        </p:nvSpPr>
        <p:spPr>
          <a:xfrm>
            <a:off x="9869579" y="3943386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B1BF8F12-461D-69EC-CAE4-9AB0E8DCBD7F}"/>
              </a:ext>
            </a:extLst>
          </p:cNvPr>
          <p:cNvSpPr/>
          <p:nvPr/>
        </p:nvSpPr>
        <p:spPr>
          <a:xfrm>
            <a:off x="9874345" y="5407577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BEFEF3-DE19-4D2B-6298-521A68285622}"/>
              </a:ext>
            </a:extLst>
          </p:cNvPr>
          <p:cNvSpPr txBox="1"/>
          <p:nvPr/>
        </p:nvSpPr>
        <p:spPr>
          <a:xfrm>
            <a:off x="2095787" y="1026473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Movimentações por Período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07A4038-A442-C8CF-807A-3FD5A6637E9C}"/>
              </a:ext>
            </a:extLst>
          </p:cNvPr>
          <p:cNvSpPr txBox="1"/>
          <p:nvPr/>
        </p:nvSpPr>
        <p:spPr>
          <a:xfrm>
            <a:off x="2095786" y="416972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Setor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972EA84-D91E-15B9-692B-AC97D3A18E12}"/>
              </a:ext>
            </a:extLst>
          </p:cNvPr>
          <p:cNvSpPr txBox="1"/>
          <p:nvPr/>
        </p:nvSpPr>
        <p:spPr>
          <a:xfrm>
            <a:off x="6096000" y="4169723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Classificação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201474C-4417-C10E-0FBB-16F246290193}"/>
              </a:ext>
            </a:extLst>
          </p:cNvPr>
          <p:cNvSpPr txBox="1"/>
          <p:nvPr/>
        </p:nvSpPr>
        <p:spPr>
          <a:xfrm>
            <a:off x="10720592" y="343889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Receitas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A065BFB-D7A7-1884-E58A-4DC465FCD640}"/>
              </a:ext>
            </a:extLst>
          </p:cNvPr>
          <p:cNvSpPr txBox="1"/>
          <p:nvPr/>
        </p:nvSpPr>
        <p:spPr>
          <a:xfrm>
            <a:off x="10720592" y="4918067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84A7BCA-E19A-9157-E765-F308284534C2}"/>
              </a:ext>
            </a:extLst>
          </p:cNvPr>
          <p:cNvSpPr txBox="1"/>
          <p:nvPr/>
        </p:nvSpPr>
        <p:spPr>
          <a:xfrm>
            <a:off x="10848831" y="636727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Saldo</a:t>
            </a:r>
          </a:p>
        </p:txBody>
      </p: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71587B47-ABCC-13E2-5A8B-30EB83648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7251" y="2921696"/>
            <a:ext cx="351072" cy="327666"/>
          </a:xfrm>
          <a:prstGeom prst="rect">
            <a:avLst/>
          </a:prstGeom>
        </p:spPr>
      </p:pic>
      <p:pic>
        <p:nvPicPr>
          <p:cNvPr id="130" name="Gráfico 129">
            <a:extLst>
              <a:ext uri="{FF2B5EF4-FFF2-40B4-BE49-F238E27FC236}">
                <a16:creationId xmlns:a16="http://schemas.microsoft.com/office/drawing/2014/main" id="{87846935-CB55-EC71-6B45-7985C2973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96214" y="4431333"/>
            <a:ext cx="294904" cy="294904"/>
          </a:xfrm>
          <a:prstGeom prst="rect">
            <a:avLst/>
          </a:prstGeom>
        </p:spPr>
      </p:pic>
      <p:pic>
        <p:nvPicPr>
          <p:cNvPr id="132" name="Gráfico 131">
            <a:extLst>
              <a:ext uri="{FF2B5EF4-FFF2-40B4-BE49-F238E27FC236}">
                <a16:creationId xmlns:a16="http://schemas.microsoft.com/office/drawing/2014/main" id="{7C731C63-B808-A886-CC1F-C7DF0C89D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7251" y="5848481"/>
            <a:ext cx="302579" cy="302579"/>
          </a:xfrm>
          <a:prstGeom prst="rect">
            <a:avLst/>
          </a:prstGeom>
        </p:spPr>
      </p:pic>
      <p:pic>
        <p:nvPicPr>
          <p:cNvPr id="136" name="Imagem 135" descr="Uma imagem contendo Ícone&#10;&#10;Descrição gerada automaticamente">
            <a:extLst>
              <a:ext uri="{FF2B5EF4-FFF2-40B4-BE49-F238E27FC236}">
                <a16:creationId xmlns:a16="http://schemas.microsoft.com/office/drawing/2014/main" id="{965B1D1F-7B1C-FFB7-CBA8-832BB36E08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1" y="504111"/>
            <a:ext cx="1587395" cy="1476277"/>
          </a:xfrm>
          <a:prstGeom prst="rect">
            <a:avLst/>
          </a:prstGeom>
        </p:spPr>
      </p:pic>
      <p:pic>
        <p:nvPicPr>
          <p:cNvPr id="140" name="Imagem 139" descr="Uma imagem contendo desenho&#10;&#10;Descrição gerada automaticamente">
            <a:extLst>
              <a:ext uri="{FF2B5EF4-FFF2-40B4-BE49-F238E27FC236}">
                <a16:creationId xmlns:a16="http://schemas.microsoft.com/office/drawing/2014/main" id="{C7C0DA4A-43A4-76EA-4B13-3374AB58F3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462954"/>
            <a:ext cx="1091853" cy="329871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79072" y="1816219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2291469" cy="5861944"/>
          </a:xfrm>
          <a:prstGeom prst="roundRect">
            <a:avLst>
              <a:gd name="adj" fmla="val 41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562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Detalhamento do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pic>
        <p:nvPicPr>
          <p:cNvPr id="140" name="Imagem 139" descr="Uma imagem contendo desenho&#10;&#10;Descrição gerada automaticamente">
            <a:extLst>
              <a:ext uri="{FF2B5EF4-FFF2-40B4-BE49-F238E27FC236}">
                <a16:creationId xmlns:a16="http://schemas.microsoft.com/office/drawing/2014/main" id="{C7C0DA4A-43A4-76EA-4B13-3374AB58F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462954"/>
            <a:ext cx="1091853" cy="329871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B0D8242-36C4-D247-8A6B-7F5A27CDE3D5}"/>
              </a:ext>
            </a:extLst>
          </p:cNvPr>
          <p:cNvSpPr/>
          <p:nvPr/>
        </p:nvSpPr>
        <p:spPr>
          <a:xfrm>
            <a:off x="4333377" y="872230"/>
            <a:ext cx="7660659" cy="5861944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82B7F3D-B608-AE3A-BB63-84C8718780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693">
            <a:off x="10401876" y="-80511"/>
            <a:ext cx="1705655" cy="17056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64038F-8243-98F0-8BCB-22E8128325DD}"/>
              </a:ext>
            </a:extLst>
          </p:cNvPr>
          <p:cNvSpPr txBox="1"/>
          <p:nvPr/>
        </p:nvSpPr>
        <p:spPr>
          <a:xfrm>
            <a:off x="2086361" y="1026473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Filtros Detalhados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9DBC92-06EB-27C2-9BB3-9370B32CE038}"/>
              </a:ext>
            </a:extLst>
          </p:cNvPr>
          <p:cNvSpPr txBox="1"/>
          <p:nvPr/>
        </p:nvSpPr>
        <p:spPr>
          <a:xfrm>
            <a:off x="4576609" y="102647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86813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6" ma:contentTypeDescription="Crie um novo documento." ma:contentTypeScope="" ma:versionID="97a7424ef459b530c87d5b03ac9ee948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23e411dbce2f02b4c2c6a97fc40ead86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F175EA3-CCF4-49DA-AAB9-E44B6E1DAB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797225-7E56-437F-B25C-B2A8991A117C}"/>
</file>

<file path=customXml/itemProps3.xml><?xml version="1.0" encoding="utf-8"?>
<ds:datastoreItem xmlns:ds="http://schemas.openxmlformats.org/officeDocument/2006/customXml" ds:itemID="{EEE60DF8-FD92-42CC-82B5-1CB10314E5DD}"/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Satoshi</vt:lpstr>
      <vt:lpstr>Satoshi Black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Karine Lago</cp:lastModifiedBy>
  <cp:revision>7</cp:revision>
  <dcterms:created xsi:type="dcterms:W3CDTF">2022-03-10T13:16:52Z</dcterms:created>
  <dcterms:modified xsi:type="dcterms:W3CDTF">2023-09-26T19:56:28Z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</Properties>
</file>