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349F-3AEB-4D41-AF66-CC3E3B237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F294-24F2-4942-B53D-0E85D2E38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DC49-8899-4050-8FE9-1421CA01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AB5-AD03-4CFB-AF84-95A040620F6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422E-4DA5-4971-962C-4DA4E0F0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CDEC-37AE-415C-855C-58FD2A1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7B8-74A1-4214-AB3F-4CED435D5F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09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8359-62A4-4DE8-9434-7B44E977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E9D78-7670-4A61-A985-C7669E839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84D9F-8D0C-4A5D-8569-E3497CDE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AB5-AD03-4CFB-AF84-95A040620F6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76D0-FEE7-4B03-A0F1-53E818C6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8736-CF13-4B11-B14B-9AD9D940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7B8-74A1-4214-AB3F-4CED435D5F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1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35D79-D73B-40CF-8493-6AC845A68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9B3B1-9A8B-4B87-ACE7-88E26A469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6F3D-1D2A-44F7-8285-BDE9D4EB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AB5-AD03-4CFB-AF84-95A040620F6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E89E-6CC6-4B95-B6BA-0334F7F0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042F6-8A02-4640-AACB-6CC8AD87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7B8-74A1-4214-AB3F-4CED435D5F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72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68BD-37DF-4E09-8972-F28CA671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628FA-D84C-43E0-9C0B-8E4A5360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89C8-318E-43E4-82EA-243FC443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AB5-AD03-4CFB-AF84-95A040620F6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59C29-83F2-4434-9C48-9239B768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E215-A90F-4BE5-80E7-B22AEDEF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7B8-74A1-4214-AB3F-4CED435D5F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4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71EF-0279-4F65-8E76-FC8EA81F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7490-C012-44A9-8033-C035AB120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F5C4-57B8-4DDF-AC80-C50A1900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AB5-AD03-4CFB-AF84-95A040620F6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C477-4B05-43BD-BEA7-AAAE4B12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451A7-9AC1-48C9-B256-B78BA77E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7B8-74A1-4214-AB3F-4CED435D5F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4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47ED-76AC-4CAE-A1FB-0259092D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5BDB-8E86-45C9-B53E-881653347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4B38E-8D44-432C-9A24-4769D60A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0C5DC-B7B7-49A8-8246-90E253A1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AB5-AD03-4CFB-AF84-95A040620F6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DC241-FEA9-40B8-A877-E34B19E3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FF3CE-0F8E-443B-90D0-3B2BA5E1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7B8-74A1-4214-AB3F-4CED435D5F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87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9A04-6E4A-48AB-9F56-8801F704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86331-27BA-431C-A6CF-63A6D9550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05975-AD98-410B-9F42-D593CA87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CCE90-1B94-44F8-A0D5-8C7FFEC7E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35D99-B517-4079-B2A7-7DA4A5A0E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A48C-0E88-42F3-8CAB-AA04CBBE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AB5-AD03-4CFB-AF84-95A040620F6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AC2C1-E203-46A6-ACF4-DED99849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0541A-E6F7-4148-83B0-E3DE7EBB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7B8-74A1-4214-AB3F-4CED435D5F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64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213E-3F0C-452F-AFCF-903B6645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98BF5-6E64-49B4-8A03-6A6C611B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AB5-AD03-4CFB-AF84-95A040620F6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03152-2BA2-4983-8B3B-2B69C528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5FEF1-0E5E-4420-A387-55368A98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7B8-74A1-4214-AB3F-4CED435D5F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54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F1C2D-DAC5-4876-B3A6-1FD1575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AB5-AD03-4CFB-AF84-95A040620F6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7AB5C-B832-4863-BA47-303601BE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6073F-3245-4980-80A9-FAA1F273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7B8-74A1-4214-AB3F-4CED435D5F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5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9055-3DB4-4028-BB93-5A92EC9F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DC67-9FB4-41A9-B0FD-830D665F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6310B-1204-4697-84E6-FA6C1FE58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EFC35-C14E-4EB0-A46F-98A5A6BD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AB5-AD03-4CFB-AF84-95A040620F6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37A7A-4548-4B74-83FC-F2AC3BE3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DE1CD-5A8F-454B-BAC6-F30C186F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7B8-74A1-4214-AB3F-4CED435D5F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27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E04C-78AE-4E03-8CFB-46140C80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EAF1C-FAA9-43AC-9526-3077C700C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53A69-0EA5-4D11-ABD0-53C2A03D3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2AAE2-1E73-4605-B051-794DA4CD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BAB5-AD03-4CFB-AF84-95A040620F6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5E889-47D0-4B4C-82E5-2F211C54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56436-0B4C-4514-B46A-601A6F7F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7B8-74A1-4214-AB3F-4CED435D5F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0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C49C6-7EAA-4DD9-AA21-730E130C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3F0F2-23E7-4DF0-A409-F97F480A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85042-9731-4316-B2A1-932C22082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BAB5-AD03-4CFB-AF84-95A040620F6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8A62A-8095-4823-B039-0486CF952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256FC-3EE1-4408-9249-6C1EA110B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07B8-74A1-4214-AB3F-4CED435D5F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5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3969-193B-40F4-8CAF-F7EB2E9C3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Pich</a:t>
            </a:r>
            <a:r>
              <a:rPr lang="pt-BR" dirty="0"/>
              <a:t> projeto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D32A9-0A4C-4BFC-BBE8-EBD0F87FC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Test </a:t>
            </a:r>
            <a:r>
              <a:rPr lang="pt-BR" dirty="0" err="1"/>
              <a:t>git</a:t>
            </a:r>
            <a:r>
              <a:rPr lang="pt-BR"/>
              <a:t> 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50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Pich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Pich projeto</dc:title>
  <dc:creator>Laboratório FIAP</dc:creator>
  <cp:lastModifiedBy>Laboratório FIAP</cp:lastModifiedBy>
  <cp:revision>1</cp:revision>
  <dcterms:created xsi:type="dcterms:W3CDTF">2025-04-10T14:48:33Z</dcterms:created>
  <dcterms:modified xsi:type="dcterms:W3CDTF">2025-04-10T14:48:59Z</dcterms:modified>
</cp:coreProperties>
</file>