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C662F-B187-2794-B1A6-96665366A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D9AC7A-EE4E-465B-2C3B-4FB4A143D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7AFFB2-B7C0-82AB-7066-4F9653BF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0E56-8007-4650-B3EC-AEE77C371F81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EE3114-64F0-62F9-C38E-13095987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8D2F6F-2A18-E71C-1E75-01A36374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E298-EAAC-4C20-B8AB-D67A158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59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F2A66-8117-F1CA-68FA-04D10AFB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B7BD3B-B80F-4E38-EC94-DA2951CFE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387116-FE95-6020-7C73-241CF095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0E56-8007-4650-B3EC-AEE77C371F81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03E8AE-98E6-D943-A626-789DE1BD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ABDE13-2DA6-6F5E-8E81-7579AB0C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E298-EAAC-4C20-B8AB-D67A158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C3BA83-01E5-62FA-214A-7CBB4C338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281C66-6D48-9517-04D8-A7C1387B4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303BEB-AB20-D77D-2B01-4C089085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0E56-8007-4650-B3EC-AEE77C371F81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28544B-DBC4-C07C-6E40-27C598A9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C09CE-2162-C992-0EB4-8DACBE14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E298-EAAC-4C20-B8AB-D67A158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4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46CAF-92C4-C84D-2DD5-7B82616E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3D9CF-B230-5480-B599-82020833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558347-4150-DA32-5F86-41DFB091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0E56-8007-4650-B3EC-AEE77C371F81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9D3670-0BD4-1710-48D5-FA873492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2454CB-38CF-EDF1-86E6-2718727F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E298-EAAC-4C20-B8AB-D67A158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79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69B45-678A-62E6-E4E5-23A875CC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098D39-4E27-88C2-D165-B9D2D9740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5F3E4D-CBB1-3F66-B602-71F451CF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0E56-8007-4650-B3EC-AEE77C371F81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F2F10B-51D8-ECA1-DF02-4AD492EF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813EEA-19AD-9946-A574-C2FA9B87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E298-EAAC-4C20-B8AB-D67A158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35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B52A0-6D6F-D597-C28D-7B3EC531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369F36-F444-FF19-2F03-3DB06B025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E9E47F-1367-100F-8F78-FCEB80584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E07411-E1D2-CA61-99E2-E93F9262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0E56-8007-4650-B3EC-AEE77C371F81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656C42-0D06-170E-0C8E-E01C1DF4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22654E-B240-211B-A837-87857838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E298-EAAC-4C20-B8AB-D67A158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71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6F390-0F4F-839F-6BEF-12CA1A80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FBB0F6-E30A-A6A5-C563-051DA8F24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929484-6A4C-1C8A-7ADB-FD3AD01E6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FF3E43-2799-0A2E-B9D3-A8C932885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147F30-3632-0C08-FF98-15D4DD73F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D97931-740D-6B7E-8A42-7EB4C44F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0E56-8007-4650-B3EC-AEE77C371F81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90D395-CFF0-5457-5AE4-D62AACCA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38C4F4-5B0D-5188-A7D0-A7946795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E298-EAAC-4C20-B8AB-D67A158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65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2BAC3-787D-6213-A011-855F3CD6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EA9DA5-CF14-6313-ADF7-2A07E98F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0E56-8007-4650-B3EC-AEE77C371F81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9F5780-C661-A51B-8D45-2F9AC1F2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A0FAF9-42DF-A119-BC88-BD45D535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E298-EAAC-4C20-B8AB-D67A158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76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2DF095-B280-7909-B7B3-8A2A0B3E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0E56-8007-4650-B3EC-AEE77C371F81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AABE49-3B81-64AF-A9EF-AD12D077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346B28-CAFB-E8D8-3C0C-AFA629D4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E298-EAAC-4C20-B8AB-D67A158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20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2719C-0A01-2796-CA57-4702A378F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AD07BD-40E3-EE9D-84DF-8D0E00D3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C3DC7A-4667-CFE9-E267-61A06C37E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54B9BF-F60F-4768-F704-C366B905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0E56-8007-4650-B3EC-AEE77C371F81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846BFF-EF55-BC4F-E713-6461068E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E2F4F9-B70C-8E68-B89C-EFC0ED68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E298-EAAC-4C20-B8AB-D67A158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37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55376-BCB7-7E2E-01A0-F18979B3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EE23B7-1F6A-66B6-B871-30BB2D8D7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1AE1CE-12E7-61D0-C005-78CFECD82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C7215A-0BF3-4CE8-A33C-06C4C8D2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0E56-8007-4650-B3EC-AEE77C371F81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47D50D-79CC-0AF7-55EB-887AB383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5AB0C9-2ECA-336E-723A-2B6D285A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E298-EAAC-4C20-B8AB-D67A158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46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EF78E6D-489F-E74C-B8FF-816E02C9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E3C6F0-D212-F075-10B7-DF1F3876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A971D2-AC3B-7FEB-42A8-B208C42FA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0A0E56-8007-4650-B3EC-AEE77C371F81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BB4561-A8B9-697F-E111-BEFFFF7FE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78F791-461D-2578-D7DB-79EFB2486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0E298-EAAC-4C20-B8AB-D67A158FB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4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21CD3277-BD97-5DB3-9B7C-CBD5C7D5490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2308231"/>
                  </p:ext>
                </p:extLst>
              </p:nvPr>
            </p:nvGraphicFramePr>
            <p:xfrm>
              <a:off x="109728" y="100584"/>
              <a:ext cx="11960352" cy="666597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21CD3277-BD97-5DB3-9B7C-CBD5C7D549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728" y="100584"/>
                <a:ext cx="11960352" cy="66659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937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3639F85C-1ED7-6868-5B5E-2474B5D28C0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3675115"/>
                  </p:ext>
                </p:extLst>
              </p:nvPr>
            </p:nvGraphicFramePr>
            <p:xfrm>
              <a:off x="109728" y="91440"/>
              <a:ext cx="11978640" cy="666597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3639F85C-1ED7-6868-5B5E-2474B5D28C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728" y="91440"/>
                <a:ext cx="11978640" cy="66659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194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0C2E6-EE82-F480-5799-DB2B03B50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36B495-0464-D0BA-891A-DD8E306D0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45E61040-283B-AF72-46AF-CC0861935B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81421"/>
                  </p:ext>
                </p:extLst>
              </p:nvPr>
            </p:nvGraphicFramePr>
            <p:xfrm>
              <a:off x="73152" y="64008"/>
              <a:ext cx="12033504" cy="679399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45E61040-283B-AF72-46AF-CC0861935B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52" y="64008"/>
                <a:ext cx="12033504" cy="67939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746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2A465090-7EAB-46ED-BCA5-CB65CA6F2D6C}">
  <we:reference id="wa200003233" version="2.0.0.3" store="pt-BR" storeType="OMEX"/>
  <we:alternateReferences>
    <we:reference id="WA200003233" version="2.0.0.3" store="" storeType="OMEX"/>
  </we:alternateReferences>
  <we:properties>
    <we:property name="embedUrl" value="&quot;/reportEmbed?reportId=b6716959-de10-4fc4-bcd8-a57ed1334c59&amp;config=eyJjbHVzdGVyVXJsIjoiaHR0cHM6Ly9XQUJJLUJSQVpJTC1TT1VUSC1yZWRpcmVjdC5hbmFseXNpcy53aW5kb3dzLm5ldCIsImVtYmVkRmVhdHVyZXMiOnsidXNhZ2VNZXRyaWNzVk5leHQiOnRydWUsImRpc2FibGVBbmd1bGFySlNCb290c3RyYXBSZXBvcnRFbWJlZCI6dHJ1ZX19&amp;disableSensitivityBanner=true&quot;"/>
    <we:property name="bookmark" value="&quot;H4sIAAAAAAAAA+1Z3U4jNxR+FTQ320oDmiSTn9k7CKCiDVVEEL1YRdXJ+GTiXWc86/FQUpQX6mv0xXpsj7NJCNCyS7dLuUCa2MfH3/n77GNuA8bLQsDiZ5hj8DY4yxlPgUm11wjCIHeDR1J+nIP6GHV6U9YC6CVR0pl0OtDo9EhKFprLvAze3gYaVIb6ipcVCKORBt+PwwCEGEJmfk1BlBgGBapS5iD47+iEaUqrCpdhgDeFkAqMypEGjUbtNYnTb4LSOGjRjpBqfo0jTLUbvcBCKu1/h0HpviykzTmjzG7Yl7kGnpNiMwYxm6ZsGkVp1JhM4hiihJnxKRe6FpksTm4KRfaQlYvCuKVP6DKpyF8isLgVlmW9SV+Kam6/TjbGR7JSKV7g1E7lmusFaZryHPKUGzcsyQVDJclBdoY+WZVqOzyTv/UV0qYELVqGKxyH7JpW0+g2iMMsU5iBN/zkWRDujUCgGz2t8trL0V28YxopeZ6JOuKfQ3HpzCg49megtMmoyQeKl3E7LZKKoTpaWM8fc+UD2Qy3gH9Ta5djn5Uk/GEt/eokcfC/flaMraN5NhP0p83yEoV3Ee3IQMM5FC6XvboDv95IlCmpPWPOSfMCFC+9y/yvdzw3IQyDAU71c2X3hTdgwKnkXH5cgahMarzpg1Joht+QrPE2LZijBmMeWRGMqvkPa/a5KP0YjE1YXA1/Bnq+Wne7Vi/lcwUoDFJIZ8isLWca524nztCo4Vh+x1EIg2szVydYZDmxFnG5SRpZknQnnR62oIVJp5EmUbf9Sq1/C6HJ4r0heQG3CKfxBHoFkv3v8+tDJn9DjqUpmDZ7AN1JGxJopr1ut4vxo3n8fRzN4b9adyPM5sR9T6u7nzhxi0pniwFeo7gLZjV/d8pDuCI6dddLC/yJBtX35ZWyYMPGY3NxNWJreOrvTxWHPYZ75ghyqmpTgsNcPuiUh4Lzkv1y/ucf5Q7HPMp4qahKKk1kLnN3kt/jfPKSPVtn3Ms2sk4fx+IdhIg1u81um3UYayA208cbvVc2emWjL2ajUtClRm3wD7UwKrOmZZi72zYlXeEA2s7AJ+bm15V/DqE72qmSc7usNtUEY+WNgaToGCsvYSLw16SDUTtq4z6wRms/nqbxfq/TxH3GII7bMGkljS4td4Ajc936ZUb8WV+rcsb9deVs6xrwD5onH04CunUvcAlHm9p+w6h8v7MNaUaNeGAkx0tX1WZN3Qhue28uGfo+776u5ghKnq76yvvOhBWol53d/68Twffmp7a0jt1L6HqPboA9f2v+lDLdWTwP9+++cFxbvvHsa6YCU0dUKJCX/u3VuUFJYb98DZCYMJ50s58qVAuyyEqsvcEYew5WUTvYEZMDA5qU8ZLcJaAoDZOaV+DQv44s3uHiKQ8zX82hFt2Q57mHZkrjCyy2mXePyZv7kJCS0obSO8NTUF4JQZk744IpzNdfkxZrLLU7AVoDb9WlzOiwWm1Xc187bjcnMfbinn23YZiA7XIfPNo03uiJvNm8W9d5tuu0k5UuC0hxCDnuIG2bgwzZI8Rt/5Wwou3l8i9BU6KkyxgAAA==&quot;"/>
    <we:property name="datasetId" value="&quot;e08072ff-04ef-4611-a220-dd0ca43f74a6&quot;"/>
    <we:property name="pageName" value="&quot;ReportSection&quot;"/>
    <we:property name="reportUrl" value="&quot;/groups/me/reports/b6716959-de10-4fc4-bcd8-a57ed1334c59/ReportSection&quot;"/>
    <we:property name="reportName" value="&quot;sample_financial&quot;"/>
    <we:property name="reportState" value="&quot;CONNECTED&quot;"/>
    <we:property name="pageDisplayName" value="&quot;Página 1&quot;"/>
    <we:property name="backgroundColor" value="&quot;#FFFFFF&quot;"/>
    <we:property name="initialStateBookmark" value="&quot;H4sIAAAAAAAAA+1YzW7bOBB+FUOXXhRDtuW/3hwnwQZxWiMOsodFUIzFscyCFlWSysYN/EL7GvtiOyQlp3acuE27291sDgKo4XD4zS+HvAsY17mA5TtYYPA2OM0YT4BJVWsEYZB54uH792fng4uzD+8G58dElrnhMtPB27vAgErRXHFdgLAiiPjbdRiAEGNI7d8MhMYwyFFpmYHgn9Ez05RRBa7CAG9zIRVYkRMDBq3YG2Knf9q7UW/RjpAYfoMTTIynXmAulan+w0D7kYO0OWeFuQ2HMjPAMxJsaRCzWcJmUZREjek0jiHqM0ufcWFKluny+DZXpA9pucytHYaELpWKDCQCh1uh1uUmQymKhRsdb9AnslAJXuDMTWWGmyVJmvEMsoRbM6zIBGMlyUBuhoasSIwjz+XvQ4W0KUGLVuEax4Dd0GqiboMYpKnCFCrFj/8WhLUJCPTUkyIrrRw9xHtNFM2zVJQev3fFpVcj5zicgzI2oqYfyV/W7LRIKobqcOksf8RV5chmuAX8p2q7uq6ikpg/fhF+ZZB4+D8+Kq5Xdor1+91pp4ctaGG/00j6Ubf9Gr5fhdD6szYmK+CWUxvPCGEg3n9/DD+l8s+NY5g1ewDdaRv60Ex63W4X471x/N8of+E/mncTTBeYPTPvfuGoQCXz5QhvUDwEs55/OFVBuALF/RHugD9TobIJWQsLNnQ8ss2BZfsCTzn+VHCoMawxMOBFlaoEg0w+aZSnnPOS7XL+5x96h2H2VrxEFJpSE5mP3J3Fb389ecmWLSPuZStZho+v4h2EiDW7zW6bdRhrIDaT/c30azV6rUbfXY20oKZGbdSfYIF0JbWDFOm2ZxdR0OUeIEd9H5ibo6vqykk92omSC7esVNU6Y22NkSTvWC0vYSrwQ7+DUTtq4wGwRusgniXxQa/TxAPGII7bMG31G11a7gFHtt36dU71s2yr6LpdtSunW22A/vrOq3InAd3qC3zA0aZXIAp3OyeZI268Ye48mfiaUSMeWU6b0faza6yfdlhvIZmzL7qM3inuzSFonrwJVisv7pEzYQ3qZUf3/+tECIMEkjmyE5daR/556dTgwjuau6NBJ7TbKfMt8CInHLpqiKu/M57ZImB3mJlv75Wfk6Y7kycMLng6N49EepU4/lq+8ZZmpwKbR5QokOnqfcubQUnhRlUOEJuwlvSznwpUS9LIcdz7rm71qa+9Vt/hk7oFTcK4JnMJyLWtpPaljUgMnXHOcPkNteXHG9ShG/Msq6DZ1PgOjV3kPaLy5j7EpKR0rqyMUZWgrBCCInfOBVOYlZG6yfJo5WyNKq0uZUqH1Xq7sva143ZzGmMv7rl3G4Z9cLfcJ482g7dmKm83e+syznaddrIwOocEx5DhjqLtYpAh21O43XNt4DYhNJwcvWeBVXRd5lervwCXWfxiUBYAAA==&quot;"/>
    <we:property name="isFiltersActionButtonVisible" value="false"/>
    <we:property name="isVisualContainerHeaderHidden" value="false"/>
    <we:property name="reportEmbeddedTime" value="&quot;2024-03-28T23:11:08.217Z&quot;"/>
    <we:property name="creatorTenantId" value="&quot;da49a844-e2e3-40af-86a6-c3819d704f49&quot;"/>
    <we:property name="creatorUserId" value="&quot;10032002A0A5D7FD&quot;"/>
    <we:property name="creatorSessionId" value="&quot;1e715aff-d062-4f5f-ae4c-ce09506912c3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0939A95-3D21-47E7-88AB-897AFC87D280}">
  <we:reference id="wa200003233" version="2.0.0.3" store="pt-BR" storeType="OMEX"/>
  <we:alternateReferences>
    <we:reference id="WA200003233" version="2.0.0.3" store="" storeType="OMEX"/>
  </we:alternateReferences>
  <we:properties>
    <we:property name="embedUrl" value="&quot;/reportEmbed?reportId=b6716959-de10-4fc4-bcd8-a57ed1334c59&amp;config=eyJjbHVzdGVyVXJsIjoiaHR0cHM6Ly9XQUJJLUJSQVpJTC1TT1VUSC1yZWRpcmVjdC5hbmFseXNpcy53aW5kb3dzLm5ldCIsImVtYmVkRmVhdHVyZXMiOnsidXNhZ2VNZXRyaWNzVk5leHQiOnRydWUsImRpc2FibGVBbmd1bGFySlNCb290c3RyYXBSZXBvcnRFbWJlZCI6dHJ1ZX19&amp;disableSensitivityBanner=true&quot;"/>
    <we:property name="bookmark" value="&quot;H4sIAAAAAAAAA+1XS27bMBC9isG1UdCSbEnZJU6KFkiLIG6zKbwYkmOHCS2qFOXaDXyhXqMXKykqvzqxgyJojLQrkTPUfN4bksMrImRVKlh+hBmSPfK+EJKD0KbTI11SBOGB1pczMJc0YRCxJMlpBhEFZIyCW6VLK3VRkb0rYsFM0Z7JqgblLTrhl3GXgFInMPWzCagKu6REU+kClPyOYbFTWVPjqktwUSptwJscWbDozc7dcjd3ofTexM4jcCvnOEJug/QUS21sO88TLuJIYIbYZzQesLTno6yCtglz+3rvtAlsqAsLsnABeBlmQJMozoSI04hz6Iko9fJKFlPVpnL776dl6eGzuLBMLzxS7ML59JZWK5fqoI8io3k/Sx2eSAVQGPi/J1LZ1iFbHi1K41B02AZr+2IOBUdBGqgMVgGZK7I/nRqcgm2nR/eUQ63q2QPyka4Nx1OcNKrCSrt0PiaycD6kp8XHeWK0I6zRdEagMEjf1kWLP/XTc/1taNARJrxg7CQbQeFgxH1E3MQINAfLJttDaa7pjbq/Bf2imbrUnIiyOIlEP+YxxwFDoIz2dpy6z4W0VWeklfgX6NuUbaCQCZHHySRjPS6SnMVRytlWCocOoak27oxUayw+V+hDXRfWLMk6Ld0dKSU3nEj7DGVUShyeg7E7XUqPZbsaX99EbsXFneulLZIQ/vNXxbi5PBB52s8FTWkvFynEIkv5jp9ATy2bJ5T5O4kGDD9fHuMc1XpoN/p11XVAZ2BkaDOaNP4wvbZvujFG7mV86BsYv+xOPO34ay2hI7AjwEIw1aZC9gu9ce9vOoNeMy4ffv6oHgBm+12l6sptCRShjh88cLbv49eMbFtxrzvJtnzC6ZkMBPRTpK777qVRzGKaw//L/y8/AZ6wL3eqEXj8SfByjUBTzbeQkRm6F7gf6NpWJXA8gQIb/2UwITG8ZBclFMIz1YyN/x5LR0cg6gxU7Tlq3uukcdN4+wVWZuVOMBAAAA==&quot;"/>
    <we:property name="datasetId" value="&quot;e08072ff-04ef-4611-a220-dd0ca43f74a6&quot;"/>
    <we:property name="pageName" value="&quot;ReportSection94cd32de8ee5b036b71a&quot;"/>
    <we:property name="reportUrl" value="&quot;/groups/me/reports/b6716959-de10-4fc4-bcd8-a57ed1334c59/ReportSection94cd32de8ee5b036b71a&quot;"/>
    <we:property name="reportName" value="&quot;sample_financial&quot;"/>
    <we:property name="reportState" value="&quot;CONNECTED&quot;"/>
    <we:property name="pageDisplayName" value="&quot;Página 2&quot;"/>
    <we:property name="backgroundColor" value="&quot;#FFFFFF&quot;"/>
    <we:property name="initialStateBookmark" value="&quot;H4sIAAAAAAAAA+1X224TMRD9lcjPEdpLkt3wlqZFoF7VQF9QhGbtSerKtRevNyRU+SF+gx/Dl+2NtEmFKhoVntae8c7lnLE9viKMV6WAxRFcInlLPkjGKTClWzFpExmEO8fH+4eD0/0vR4PDPStWpeFKVuTtFTGgp2jOeFWDcCas8PO4TUCIE5i62QREhW1Soq6UBMG/Y1hsVUbXuGwTnJdCaXAmRwYMOrMzu9zOre/4TWo9AjV8hiOkJkhPsVTaNPN+h7I0YZgjdoso7RVZDPafKmh9mJvXO6c+sKGSBri0ATgZ5hB1kjRnLM0SSiFmSebkFZdT0aRy++/HRenwMjg3hZo7pIoL69NZWi5tqr0usjzqd/MshwQjBhH03N8TLkzjsFjszUttUbTYBmsDNgNJkREPlcYqIHNFBtOpximYZrp3TzlUor58QD5StaZ4ihOvkoabhfUx4dL64I4WF+eJVpYwr2mNQGCQvqtlg3/kpufq21CjJYw5wdhK1oJCQbP7iNiJZqh3Fj7bXa6v6U3avwX9opna1KwoKtJOwropTSn2CoSoiOItp+6T5KZqjZRg/wJ967INFBaM9dPOJC9iyjr9Ik0yWmykcGgRmiptD0WxwuJzhT5UtTR6QVZpaW9JKdnhhJtnKKOS4/ActNnqUnos2+X4+iayKy7uXC9NkYTwn78qxv7yQKRZt8+iLIr7LIOU5Rnd8hPoqWXzhDJ/z1GDpueLA5yhWA3tRr+qug7oDDQPbYZP4w/TaxqlG2PkXsa7roFxy+7E04y/1hxaDFsMDARTTSpkINXavb/uDHrNuBz+/FE9AMzmu0rUld0SyEIdP3jgbN7HrxnZpuJed5JN+YTTs9Nj0M0wst13nCVpkUZ9+H/5/+UnwBP25VY1Ao8/CV6uEfDVfAsZuUT7AncDVZuqBIonINH7L4MJjuElOy9BMseUH2v3PeCWjkDUGYjaceTf68Q7sdzxQuCGH9wrnviwfHS/AEjzE4hREAAA&quot;"/>
    <we:property name="isFiltersActionButtonVisible" value="false"/>
    <we:property name="isVisualContainerHeaderHidden" value="false"/>
    <we:property name="reportEmbeddedTime" value="&quot;2024-03-28T23:12:02.115Z&quot;"/>
    <we:property name="creatorTenantId" value="&quot;da49a844-e2e3-40af-86a6-c3819d704f49&quot;"/>
    <we:property name="creatorUserId" value="&quot;10032002A0A5D7FD&quot;"/>
    <we:property name="creatorSessionId" value="&quot;50cb8a80-21f2-47c0-aca0-94fe32a955bf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64DC2FC6-CF66-4A63-9E2F-7C9102901D06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b6716959-de10-4fc4-bcd8-a57ed1334c59/ReportSectionfec5356641e0bc8aa333?experience=power-bi&amp;redirectedFromSignup=1%3Fru%3Dhttps%3A%2F%2Fapp.powerbi.com%2Fgroups%2Fme%2Freports%2Fb6716959-de10-4fc4-bcd8-a57ed1334c59%2FReportSectionfec5356641e0bc8aa333%3Fexperience%3Dpower-bi%26redirectedFromSignup%3D1%2C1&quot;"/>
    <we:property name="reportName" value="&quot;sample_financial&quot;"/>
    <we:property name="reportState" value="&quot;CONNECTED&quot;"/>
    <we:property name="embedUrl" value="&quot;/reportEmbed?reportId=b6716959-de10-4fc4-bcd8-a57ed1334c59&amp;config=eyJjbHVzdGVyVXJsIjoiaHR0cHM6Ly9XQUJJLUJSQVpJTC1TT1VUSC1yZWRpcmVjdC5hbmFseXNpcy53aW5kb3dzLm5ldCIsImVtYmVkRmVhdHVyZXMiOnsidXNhZ2VNZXRyaWNzVk5leHQiOnRydWUsImRpc2FibGVBbmd1bGFySlNCb290c3RyYXBSZXBvcnRFbWJlZCI6dHJ1ZX19&amp;disableSensitivityBanner=true&quot;"/>
    <we:property name="pageName" value="&quot;ReportSectionfec5356641e0bc8aa333&quot;"/>
    <we:property name="pageDisplayName" value="&quot;Página 3&quot;"/>
    <we:property name="datasetId" value="&quot;e08072ff-04ef-4611-a220-dd0ca43f74a6&quot;"/>
    <we:property name="backgroundColor" value="&quot;#FFFFFF&quot;"/>
    <we:property name="bookmark" value="&quot;H4sIAAAAAAAAA+1WTW/bMAz9K4XOwSDH8Ud6a7NsGDAMQbP1UuRAS7SrVpEMWe6SFfnvo+R0XTtg3aHtAmwnSyRFvkc9WbplUnWthu0nWCM7Zh+MVAKkdUcJGzEzGE+tvV6DuwZRTniR4TgXZSGAV2UGFGVbr6zp2PEt8+Aa9Oeq60GHjGS8WI0YaL2AJsxq0B2OWIuuswa0+oZDMLm863E3YrhptXUQUi49eAxpbyic5gQleZNSRRBe3eAShR+sZ9ha5/fzGkWWZnk+SZBXogRI07CmG7wR5tPxoWgENrPGgzIEINgmRTZJyxqmspwWeTLO07QK9lppvw+ptvNN64g3dWPbhvbNiEVjHfVVs8jPYTfQuWUzq/t1HM0f2Je2dwLPsI4u45XfUqZaGTBChXbtqFULZ6mR0bPEZo3GR/Ol/TpzSEUlO+a70Q8cJ/KGVpP1MYiTpnHYgN9P5y+CkIa1GgC+681+5/iveFdk6ZRp9F4Z91vxeaDRKpxdgvNBedUV7WFoOy2yTqI73cbOv1XuThzj0SPgf5XtbnWnXoq4+kmSe5EM8J9fFatdcNVJwnOoC+R0dkU+ziTnByHfme2NJ/KHK9+jJWjsnpbvoeD9YpTvjpZWy2c4cmtoH5+21xPxvTYGEY/zApKcLiLOoQLJsUTxX8Sv+w8+KEHUqZCiFBMuJE+qST6eQnw1/JaBx42v7OYhi5CtzGRRpUAa4wVW1TTJAA5CXv/QFe8d4p9K7L2zffuCt2YUxT0MtkZ64oaB7X3XgsAFGIz12yGFwhhH/QcjA+E4duH7UZGEBr7noPtANT6IWSwTq30H65BdG5ELAAA=&quot;"/>
    <we:property name="initialStateBookmark" value="&quot;H4sIAAAAAAAAA+1WUW/TMBD+K5OfK+Q0bZLurSsFobExrbAXVKGLfck8uXbkOKNl6n/n7HSMDYnxsI1K8BT78/nu+85fEt8wqdpGw+YUVsgO2TsjlQBp3UHCBsz04NGHD8cn0/PjL6fTkznBtvHKmpYd3jAPrkZ/odoOdEhB4OflgIHWZ1CHWQW6xQFr0LXWgFbfsA+mJe863A4YrhttHYSUCw8eQ9prCqc51U5epVQRhFfXuEDhe/QcG+v8bl6hGKfjLBslyEtRAKRp2NP2q5Hm4/GhaCQ2s8aDMkQgYKN8PEqLCiaymORZMszStAx4pbTfhZSb+bpxpJu6sWlCv2akoraOGqlZ1Oew7eXcsJnV3SqO5vfwhe2cwHOs4pLxym8oU6UMGKFCu7bUqjNnqZFxZYH1Co2P8KX9OnNIRSU75NvBDx5TeU27CX1IYlrXDmvwu+n8WRjSsFI9wTed2Z0c/5XvkpBWmVrvnHF3FB97GY3C2SU4H5xXXtEZhrbTJuskuqNN7Pxr5W7NMRw8IP5X1W6Xt+6liKufLLkzSU//6V2x3IalKkl4BlWOnJeFyIZjyfle2HdmO+NJ/P7a92ABGtvH7bsvfD8Z5duDhdXyCV65FTQP37aXM/GdN3oTD7MckmzEc86hBMmxQPHfxC/7Dd4rQ1SpkKIQIy4kT8pRNpxAvDX8VoHHtS/t+r6KkK0Yy7xMgTzGcyzLSTIG2At7/UO/eO8Q/9Rib53tmmf8a0ZT3NFgK6QrbhjYzrcNCDwDg7F+06dQGOOo/2BkEBzHLjzfK7JQr/cCdBekxgsxi0WoBarU+MiGcE1mkVZk9x0BVzK8sgsAAA==&quot;"/>
    <we:property name="isFiltersActionButtonVisible" value="false"/>
    <we:property name="isVisualContainerHeaderHidden" value="false"/>
    <we:property name="reportEmbeddedTime" value="&quot;2024-03-28T23:05:10.230Z&quot;"/>
    <we:property name="creatorTenantId" value="&quot;da49a844-e2e3-40af-86a6-c3819d704f49&quot;"/>
    <we:property name="creatorUserId" value="&quot;10032002A0A5D7FD&quot;"/>
    <we:property name="creatorSessionId" value="&quot;672fbc0d-d73d-4eed-a38a-5ff3a4fa62ce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Kleber Wilson Alamar dos Santos</dc:creator>
  <cp:lastModifiedBy>Kleber Wilson Alamar dos Santos</cp:lastModifiedBy>
  <cp:revision>1</cp:revision>
  <dcterms:created xsi:type="dcterms:W3CDTF">2024-03-28T23:00:17Z</dcterms:created>
  <dcterms:modified xsi:type="dcterms:W3CDTF">2024-03-28T23:16:10Z</dcterms:modified>
</cp:coreProperties>
</file>