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B0505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BB7C7-3F66-4D4D-AB05-314439EB4F4D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6BF0C-D900-4035-B7A5-635CF5274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595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5C49-6D5B-4702-ABB0-A19E1BDA85AE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57E3-015F-4A87-B4A4-82EFD80EF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059634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5C49-6D5B-4702-ABB0-A19E1BDA85AE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57E3-015F-4A87-B4A4-82EFD80EF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524757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5C49-6D5B-4702-ABB0-A19E1BDA85AE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57E3-015F-4A87-B4A4-82EFD80EF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84498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5C49-6D5B-4702-ABB0-A19E1BDA85AE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57E3-015F-4A87-B4A4-82EFD80EF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435980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5C49-6D5B-4702-ABB0-A19E1BDA85AE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57E3-015F-4A87-B4A4-82EFD80EF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618035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5C49-6D5B-4702-ABB0-A19E1BDA85AE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57E3-015F-4A87-B4A4-82EFD80EF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940799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5C49-6D5B-4702-ABB0-A19E1BDA85AE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57E3-015F-4A87-B4A4-82EFD80EF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329341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5C49-6D5B-4702-ABB0-A19E1BDA85AE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57E3-015F-4A87-B4A4-82EFD80EF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342178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5C49-6D5B-4702-ABB0-A19E1BDA85AE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57E3-015F-4A87-B4A4-82EFD80EF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066192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5C49-6D5B-4702-ABB0-A19E1BDA85AE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57E3-015F-4A87-B4A4-82EFD80EF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120903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5C49-6D5B-4702-ABB0-A19E1BDA85AE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57E3-015F-4A87-B4A4-82EFD80EF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63334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0000"/>
            </a:gs>
            <a:gs pos="59000">
              <a:srgbClr val="FF0000"/>
            </a:gs>
            <a:gs pos="17000">
              <a:srgbClr val="B2B2B2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C5C49-6D5B-4702-ABB0-A19E1BDA85AE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A57E3-015F-4A87-B4A4-82EFD80EF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521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59000">
              <a:srgbClr val="FF0000"/>
            </a:gs>
            <a:gs pos="17000">
              <a:schemeClr val="tx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74098" y="117018"/>
            <a:ext cx="7398328" cy="947942"/>
          </a:xfrm>
        </p:spPr>
        <p:txBody>
          <a:bodyPr/>
          <a:lstStyle/>
          <a:p>
            <a:r>
              <a:rPr lang="pt-BR" b="1" dirty="0" smtClean="0">
                <a:ln w="6600">
                  <a:noFill/>
                  <a:prstDash val="solid"/>
                </a:ln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Machiscão</a:t>
            </a:r>
            <a:endParaRPr lang="pt-BR" b="1" dirty="0">
              <a:ln w="6600">
                <a:noFill/>
                <a:prstDash val="solid"/>
              </a:ln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41498" y="1528944"/>
            <a:ext cx="3581120" cy="554324"/>
          </a:xfrm>
        </p:spPr>
        <p:txBody>
          <a:bodyPr>
            <a:noAutofit/>
          </a:bodyPr>
          <a:lstStyle/>
          <a:p>
            <a:r>
              <a:rPr lang="pt-BR" sz="3200" b="1" dirty="0" smtClean="0">
                <a:ln w="660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reflection blurRad="6350" stA="60000" endA="900" endPos="58000" dir="5400000" sy="-100000" algn="bl" rotWithShape="0"/>
                </a:effectLst>
                <a:latin typeface="Arial Rounded MT Bold" panose="020F0704030504030204" pitchFamily="34" charset="0"/>
              </a:rPr>
              <a:t>Como começou:</a:t>
            </a:r>
            <a:endParaRPr lang="pt-BR" sz="3200" b="1" dirty="0">
              <a:ln w="660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reflection blurRad="6350" stA="60000" endA="900" endPos="58000" dir="5400000" sy="-100000" algn="bl" rotWithShape="0"/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41498" y="2874082"/>
            <a:ext cx="106814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Tudo começou quando um grupo de cinco homens que trabalhavam em um </a:t>
            </a:r>
            <a:r>
              <a:rPr lang="pt-BR" sz="3200" b="1" spc="50" dirty="0" err="1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Petshop</a:t>
            </a:r>
            <a:r>
              <a:rPr lang="pt-BR" sz="32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foram demitidos por uma história </a:t>
            </a:r>
            <a:r>
              <a:rPr lang="pt-BR" sz="32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mal contada </a:t>
            </a:r>
            <a:r>
              <a:rPr lang="pt-BR" sz="32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por mulheres que trabalhavam com eles</a:t>
            </a:r>
            <a:r>
              <a:rPr lang="pt-BR" sz="32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6865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59000">
              <a:srgbClr val="FF0000"/>
            </a:gs>
            <a:gs pos="17000">
              <a:schemeClr val="tx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174098" y="117018"/>
            <a:ext cx="7398328" cy="9479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smtClean="0">
                <a:ln w="6600">
                  <a:noFill/>
                  <a:prstDash val="solid"/>
                </a:ln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Machiscão</a:t>
            </a:r>
            <a:endParaRPr lang="pt-BR" b="1" dirty="0">
              <a:ln w="6600">
                <a:noFill/>
                <a:prstDash val="solid"/>
              </a:ln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741498" y="1528944"/>
            <a:ext cx="3928976" cy="554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 smtClean="0">
                <a:ln w="660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reflection blurRad="6350" stA="60000" endA="900" endPos="58000" dir="5400000" sy="-100000" algn="bl" rotWithShape="0"/>
                </a:effectLst>
                <a:latin typeface="Arial Rounded MT Bold" panose="020F0704030504030204" pitchFamily="34" charset="0"/>
              </a:rPr>
              <a:t>Como aconteceu:</a:t>
            </a:r>
            <a:endParaRPr lang="pt-BR" sz="3200" b="1" dirty="0">
              <a:ln w="660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reflection blurRad="6350" stA="60000" endA="900" endPos="58000" dir="5400000" sy="-100000" algn="bl" rotWithShape="0"/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22960" y="2612571"/>
            <a:ext cx="101367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Foi então que, a partir de tudo o que aconteceu com eles, decidiram que eles podiam criar uma linha de cuidados para animais melhor do que a que eles haviam sido demitidos.</a:t>
            </a:r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565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59000">
              <a:srgbClr val="FF0000"/>
            </a:gs>
            <a:gs pos="17000">
              <a:schemeClr val="tx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 txBox="1">
            <a:spLocks/>
          </p:cNvSpPr>
          <p:nvPr/>
        </p:nvSpPr>
        <p:spPr>
          <a:xfrm>
            <a:off x="480240" y="340224"/>
            <a:ext cx="4000319" cy="5543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 smtClean="0">
                <a:ln w="660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reflection blurRad="6350" stA="60000" endA="900" endPos="58000" dir="5400000" sy="-100000" algn="bl" rotWithShape="0"/>
                </a:effectLst>
                <a:latin typeface="Arial Rounded MT Bold" panose="020F0704030504030204" pitchFamily="34" charset="0"/>
              </a:rPr>
              <a:t>Foi assim que surgiu:</a:t>
            </a:r>
            <a:endParaRPr lang="pt-BR" b="1" dirty="0">
              <a:ln w="660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reflection blurRad="6350" stA="60000" endA="900" endPos="58000" dir="5400000" sy="-100000" algn="bl" rotWithShape="0"/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788" y="1414267"/>
            <a:ext cx="5261317" cy="491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890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59000">
              <a:srgbClr val="FF0000"/>
            </a:gs>
            <a:gs pos="17000">
              <a:schemeClr val="tx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419642" y="576775"/>
            <a:ext cx="7455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smtClean="0">
                <a:ln w="22225">
                  <a:noFill/>
                  <a:prstDash val="solid"/>
                </a:ln>
                <a:solidFill>
                  <a:schemeClr val="bg1"/>
                </a:solidFill>
                <a:effectLst>
                  <a:glow>
                    <a:schemeClr val="accent1"/>
                  </a:glow>
                  <a:reflection blurRad="6350" stA="60000" endA="900" endPos="580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Missão</a:t>
            </a:r>
            <a:endParaRPr lang="pt-BR" sz="6000" b="1" dirty="0">
              <a:ln w="22225">
                <a:noFill/>
                <a:prstDash val="solid"/>
              </a:ln>
              <a:solidFill>
                <a:schemeClr val="bg1"/>
              </a:solidFill>
              <a:effectLst>
                <a:glow>
                  <a:schemeClr val="accent1"/>
                </a:glow>
                <a:reflection blurRad="6350" stA="60000" endA="900" endPos="58000" dir="5400000" sy="-10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18380" y="2530063"/>
            <a:ext cx="10241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Queremos inspirar cada vez mais pessoas a conhecer a linha de cuidado para animais, </a:t>
            </a:r>
            <a:r>
              <a:rPr lang="pt-BR" sz="32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MaschisCão</a:t>
            </a:r>
            <a:r>
              <a:rPr lang="pt-BR" sz="3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3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D8DA8F"/>
              </a:clrFrom>
              <a:clrTo>
                <a:srgbClr val="D8DA8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6" t="11253" r="9365" b="11509"/>
          <a:stretch/>
        </p:blipFill>
        <p:spPr>
          <a:xfrm>
            <a:off x="-1" y="4089545"/>
            <a:ext cx="2236763" cy="2768455"/>
          </a:xfrm>
          <a:prstGeom prst="rect">
            <a:avLst/>
          </a:prstGeom>
        </p:spPr>
      </p:pic>
      <p:sp>
        <p:nvSpPr>
          <p:cNvPr id="2" name="Texto Explicativo em Elipse 1"/>
          <p:cNvSpPr/>
          <p:nvPr/>
        </p:nvSpPr>
        <p:spPr>
          <a:xfrm>
            <a:off x="817934" y="679269"/>
            <a:ext cx="10659292" cy="4230355"/>
          </a:xfrm>
          <a:prstGeom prst="wedgeEllipseCallout">
            <a:avLst>
              <a:gd name="adj1" fmla="val -34813"/>
              <a:gd name="adj2" fmla="val 5638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5126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59000">
              <a:srgbClr val="FF0000"/>
            </a:gs>
            <a:gs pos="17000">
              <a:schemeClr val="tx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 Explicativo em Elipse 7"/>
          <p:cNvSpPr/>
          <p:nvPr/>
        </p:nvSpPr>
        <p:spPr>
          <a:xfrm>
            <a:off x="942533" y="225082"/>
            <a:ext cx="10283485" cy="4909625"/>
          </a:xfrm>
          <a:prstGeom prst="wedgeEllipseCallout">
            <a:avLst>
              <a:gd name="adj1" fmla="val 34385"/>
              <a:gd name="adj2" fmla="val 43516"/>
            </a:avLst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053883" y="464234"/>
            <a:ext cx="80045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smtClean="0">
                <a:ln w="22225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  <a:reflection blurRad="12700" stA="60000" endA="900" endPos="580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Visão</a:t>
            </a:r>
            <a:endParaRPr lang="pt-BR" sz="6000" b="1" dirty="0">
              <a:ln w="22225">
                <a:noFill/>
                <a:prstDash val="solid"/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  <a:reflection blurRad="12700" stA="60000" endA="900" endPos="58000" dir="5400000" sy="-10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47113" y="2433711"/>
            <a:ext cx="10818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 uma das maiores linhas/empresas de cuidados para animais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" t="1098" r="5150" b="3132"/>
          <a:stretch/>
        </p:blipFill>
        <p:spPr>
          <a:xfrm>
            <a:off x="9771018" y="4062548"/>
            <a:ext cx="2194560" cy="279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020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59000">
              <a:srgbClr val="FF0000"/>
            </a:gs>
            <a:gs pos="17000">
              <a:schemeClr val="tx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 Explicativo em Elipse 6"/>
          <p:cNvSpPr/>
          <p:nvPr/>
        </p:nvSpPr>
        <p:spPr>
          <a:xfrm>
            <a:off x="1828801" y="548640"/>
            <a:ext cx="8553156" cy="4783015"/>
          </a:xfrm>
          <a:prstGeom prst="wedgeEllipseCallout">
            <a:avLst>
              <a:gd name="adj1" fmla="val -45387"/>
              <a:gd name="adj2" fmla="val 42594"/>
            </a:avLst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2489982" y="675249"/>
            <a:ext cx="7455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effectLst>
                  <a:outerShdw blurRad="38100" dist="38100" dir="5400000" sy="-20000" rotWithShape="0">
                    <a:schemeClr val="bg1">
                      <a:alpha val="25000"/>
                    </a:schemeClr>
                  </a:outerShdw>
                  <a:reflection blurRad="6350" stA="50000" endA="300" endPos="50000" dist="29997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pt-BR" sz="6000" dirty="0" smtClean="0">
                <a:solidFill>
                  <a:schemeClr val="bg1"/>
                </a:solidFill>
                <a:effectLst>
                  <a:outerShdw blurRad="38100" dist="38100" dir="5400000" sy="-20000" rotWithShape="0">
                    <a:schemeClr val="bg1">
                      <a:alpha val="25000"/>
                    </a:schemeClr>
                  </a:outerShdw>
                  <a:reflection blurRad="6350" stA="50000" endA="300" endPos="50000" dist="29997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alores</a:t>
            </a:r>
            <a:endParaRPr lang="pt-BR" sz="6000" dirty="0">
              <a:solidFill>
                <a:schemeClr val="bg1"/>
              </a:solidFill>
              <a:effectLst>
                <a:outerShdw blurRad="38100" dist="38100" dir="5400000" sy="-20000" rotWithShape="0">
                  <a:schemeClr val="bg1">
                    <a:alpha val="25000"/>
                  </a:schemeClr>
                </a:outerShdw>
                <a:reflection blurRad="6350" stA="50000" endA="300" endPos="50000" dist="29997" dir="5400000" sy="-10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322362" y="2841674"/>
            <a:ext cx="95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Profissionalismo, dedicação e inovação.</a:t>
            </a:r>
            <a:endParaRPr lang="pt-BR" sz="3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45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80" b="3380"/>
          <a:stretch/>
        </p:blipFill>
        <p:spPr>
          <a:xfrm>
            <a:off x="-156754" y="3870117"/>
            <a:ext cx="3208240" cy="298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126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112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Tema do Office</vt:lpstr>
      <vt:lpstr>Machiscão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Turma Tarde</dc:creator>
  <cp:lastModifiedBy>Turma Tarde</cp:lastModifiedBy>
  <cp:revision>17</cp:revision>
  <dcterms:created xsi:type="dcterms:W3CDTF">2022-09-26T18:14:37Z</dcterms:created>
  <dcterms:modified xsi:type="dcterms:W3CDTF">2022-09-27T17:13:57Z</dcterms:modified>
</cp:coreProperties>
</file>