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4" r:id="rId3"/>
    <p:sldId id="257" r:id="rId4"/>
    <p:sldId id="258" r:id="rId5"/>
    <p:sldId id="259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296ECB-E87A-E844-AF61-75A29F28241F}" v="469" dt="2022-12-11T23:25:53.8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4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2D9075-9F9E-458D-86F7-6461DA1D814B}" type="doc">
      <dgm:prSet loTypeId="urn:microsoft.com/office/officeart/2005/8/layout/hierarchy1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8ABF6F6-72E9-474A-9668-5FD3E26C5D7D}">
      <dgm:prSet/>
      <dgm:spPr/>
      <dgm:t>
        <a:bodyPr/>
        <a:lstStyle/>
        <a:p>
          <a:r>
            <a:rPr lang="en-IN" b="0" i="0" u="none" dirty="0"/>
            <a:t>primary objective:</a:t>
          </a:r>
        </a:p>
        <a:p>
          <a:r>
            <a:rPr lang="en-IN" b="0" i="0" u="none" dirty="0"/>
            <a:t>To</a:t>
          </a:r>
          <a:br>
            <a:rPr lang="en-IN" dirty="0"/>
          </a:br>
          <a:r>
            <a:rPr lang="en-IN" b="0" i="0" u="none" dirty="0"/>
            <a:t>ensure that you maximize the chance that each group will do well on a class project.</a:t>
          </a:r>
          <a:r>
            <a:rPr lang="en-IN" b="0" i="0" dirty="0"/>
            <a:t>.</a:t>
          </a:r>
        </a:p>
        <a:p>
          <a:endParaRPr lang="en-IN" b="0" i="0" dirty="0"/>
        </a:p>
        <a:p>
          <a:r>
            <a:rPr lang="en-IN" b="0" i="0" u="none" dirty="0"/>
            <a:t>1. Each group should have exactly 3 students </a:t>
          </a:r>
          <a:br>
            <a:rPr lang="en-IN" dirty="0"/>
          </a:br>
          <a:r>
            <a:rPr lang="en-IN" b="0" i="0" u="none" dirty="0"/>
            <a:t>2. The objective is to maximize the chance of success for each group on a class project </a:t>
          </a:r>
          <a:br>
            <a:rPr lang="en-IN" dirty="0"/>
          </a:br>
          <a:br>
            <a:rPr lang="en-IN" dirty="0"/>
          </a:br>
          <a:endParaRPr lang="en-US" dirty="0"/>
        </a:p>
      </dgm:t>
    </dgm:pt>
    <dgm:pt modelId="{9418881C-5E7F-4DB7-9F03-822453546DBB}" type="parTrans" cxnId="{CFA5451A-E1BF-4E71-9267-308905051BC4}">
      <dgm:prSet/>
      <dgm:spPr/>
      <dgm:t>
        <a:bodyPr/>
        <a:lstStyle/>
        <a:p>
          <a:endParaRPr lang="en-US"/>
        </a:p>
      </dgm:t>
    </dgm:pt>
    <dgm:pt modelId="{62A2AF86-AE95-4C9D-8448-E8085DCA214E}" type="sibTrans" cxnId="{CFA5451A-E1BF-4E71-9267-308905051BC4}">
      <dgm:prSet/>
      <dgm:spPr/>
      <dgm:t>
        <a:bodyPr/>
        <a:lstStyle/>
        <a:p>
          <a:endParaRPr lang="en-US"/>
        </a:p>
      </dgm:t>
    </dgm:pt>
    <dgm:pt modelId="{9B4B88D2-EE7D-6F4B-9328-5F7E6179806A}" type="pres">
      <dgm:prSet presAssocID="{242D9075-9F9E-458D-86F7-6461DA1D814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0D3F063-3173-014E-A779-1E8EC8009C31}" type="pres">
      <dgm:prSet presAssocID="{C8ABF6F6-72E9-474A-9668-5FD3E26C5D7D}" presName="hierRoot1" presStyleCnt="0"/>
      <dgm:spPr/>
    </dgm:pt>
    <dgm:pt modelId="{A4411DCE-86F4-C74D-8C57-ADA3E850AB48}" type="pres">
      <dgm:prSet presAssocID="{C8ABF6F6-72E9-474A-9668-5FD3E26C5D7D}" presName="composite" presStyleCnt="0"/>
      <dgm:spPr/>
    </dgm:pt>
    <dgm:pt modelId="{30E05A6E-A4B9-A84A-991F-E5C7D7B7AA2C}" type="pres">
      <dgm:prSet presAssocID="{C8ABF6F6-72E9-474A-9668-5FD3E26C5D7D}" presName="background" presStyleLbl="node0" presStyleIdx="0" presStyleCnt="1"/>
      <dgm:spPr/>
    </dgm:pt>
    <dgm:pt modelId="{E464341C-E473-C84E-9BF1-E42B71D94EF6}" type="pres">
      <dgm:prSet presAssocID="{C8ABF6F6-72E9-474A-9668-5FD3E26C5D7D}" presName="text" presStyleLbl="fgAcc0" presStyleIdx="0" presStyleCnt="1">
        <dgm:presLayoutVars>
          <dgm:chPref val="3"/>
        </dgm:presLayoutVars>
      </dgm:prSet>
      <dgm:spPr/>
    </dgm:pt>
    <dgm:pt modelId="{70B445FF-B7A1-574C-A7FF-A5D89C3A4730}" type="pres">
      <dgm:prSet presAssocID="{C8ABF6F6-72E9-474A-9668-5FD3E26C5D7D}" presName="hierChild2" presStyleCnt="0"/>
      <dgm:spPr/>
    </dgm:pt>
  </dgm:ptLst>
  <dgm:cxnLst>
    <dgm:cxn modelId="{CFA5451A-E1BF-4E71-9267-308905051BC4}" srcId="{242D9075-9F9E-458D-86F7-6461DA1D814B}" destId="{C8ABF6F6-72E9-474A-9668-5FD3E26C5D7D}" srcOrd="0" destOrd="0" parTransId="{9418881C-5E7F-4DB7-9F03-822453546DBB}" sibTransId="{62A2AF86-AE95-4C9D-8448-E8085DCA214E}"/>
    <dgm:cxn modelId="{EB77C52A-31D9-AB4B-ABFA-CB78ED0F26F5}" type="presOf" srcId="{242D9075-9F9E-458D-86F7-6461DA1D814B}" destId="{9B4B88D2-EE7D-6F4B-9328-5F7E6179806A}" srcOrd="0" destOrd="0" presId="urn:microsoft.com/office/officeart/2005/8/layout/hierarchy1"/>
    <dgm:cxn modelId="{A6341160-C681-8343-8F85-E26ED9027EB4}" type="presOf" srcId="{C8ABF6F6-72E9-474A-9668-5FD3E26C5D7D}" destId="{E464341C-E473-C84E-9BF1-E42B71D94EF6}" srcOrd="0" destOrd="0" presId="urn:microsoft.com/office/officeart/2005/8/layout/hierarchy1"/>
    <dgm:cxn modelId="{6A9D1F20-F4F3-9245-9C2E-0B3D58D81A0C}" type="presParOf" srcId="{9B4B88D2-EE7D-6F4B-9328-5F7E6179806A}" destId="{D0D3F063-3173-014E-A779-1E8EC8009C31}" srcOrd="0" destOrd="0" presId="urn:microsoft.com/office/officeart/2005/8/layout/hierarchy1"/>
    <dgm:cxn modelId="{E473AB91-47D5-0D42-8098-F6BC2FEC4837}" type="presParOf" srcId="{D0D3F063-3173-014E-A779-1E8EC8009C31}" destId="{A4411DCE-86F4-C74D-8C57-ADA3E850AB48}" srcOrd="0" destOrd="0" presId="urn:microsoft.com/office/officeart/2005/8/layout/hierarchy1"/>
    <dgm:cxn modelId="{34AFB630-2BA5-0D49-836C-A6DDCA9704BB}" type="presParOf" srcId="{A4411DCE-86F4-C74D-8C57-ADA3E850AB48}" destId="{30E05A6E-A4B9-A84A-991F-E5C7D7B7AA2C}" srcOrd="0" destOrd="0" presId="urn:microsoft.com/office/officeart/2005/8/layout/hierarchy1"/>
    <dgm:cxn modelId="{475781E3-9F38-A348-9DF2-E3539D3722EE}" type="presParOf" srcId="{A4411DCE-86F4-C74D-8C57-ADA3E850AB48}" destId="{E464341C-E473-C84E-9BF1-E42B71D94EF6}" srcOrd="1" destOrd="0" presId="urn:microsoft.com/office/officeart/2005/8/layout/hierarchy1"/>
    <dgm:cxn modelId="{41AFBC13-7987-A64F-8728-9DBE6E979D82}" type="presParOf" srcId="{D0D3F063-3173-014E-A779-1E8EC8009C31}" destId="{70B445FF-B7A1-574C-A7FF-A5D89C3A473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969D2B-AE58-4B00-942E-2E218787992C}" type="doc">
      <dgm:prSet loTypeId="urn:microsoft.com/office/officeart/2005/8/layout/vList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4E3E46B-E58F-49F2-A233-961715D84BB5}">
      <dgm:prSet/>
      <dgm:spPr/>
      <dgm:t>
        <a:bodyPr/>
        <a:lstStyle/>
        <a:p>
          <a:r>
            <a:rPr lang="en-IN"/>
            <a:t>Methodology</a:t>
          </a:r>
          <a:endParaRPr lang="en-US"/>
        </a:p>
      </dgm:t>
    </dgm:pt>
    <dgm:pt modelId="{9D450193-904A-4D57-BE0B-56F4B24E108F}" type="parTrans" cxnId="{A468E5C2-7E28-4197-9DE5-36BDE58EC9A8}">
      <dgm:prSet/>
      <dgm:spPr/>
      <dgm:t>
        <a:bodyPr/>
        <a:lstStyle/>
        <a:p>
          <a:endParaRPr lang="en-US"/>
        </a:p>
      </dgm:t>
    </dgm:pt>
    <dgm:pt modelId="{1688AD06-134F-4444-B7E9-0AC6359306AF}" type="sibTrans" cxnId="{A468E5C2-7E28-4197-9DE5-36BDE58EC9A8}">
      <dgm:prSet/>
      <dgm:spPr/>
      <dgm:t>
        <a:bodyPr/>
        <a:lstStyle/>
        <a:p>
          <a:endParaRPr lang="en-US"/>
        </a:p>
      </dgm:t>
    </dgm:pt>
    <dgm:pt modelId="{3A8B0DE5-16B2-48FE-8F72-9F5378C435EF}">
      <dgm:prSet/>
      <dgm:spPr/>
      <dgm:t>
        <a:bodyPr/>
        <a:lstStyle/>
        <a:p>
          <a:r>
            <a:rPr lang="en-IN" b="0" dirty="0"/>
            <a:t>Building the model: </a:t>
          </a:r>
          <a:endParaRPr lang="en-US" b="0" dirty="0"/>
        </a:p>
      </dgm:t>
    </dgm:pt>
    <dgm:pt modelId="{239B613F-43C6-475A-B098-60B5A1754460}" type="parTrans" cxnId="{615F778D-548F-4A82-A108-250C644CBAE7}">
      <dgm:prSet/>
      <dgm:spPr/>
      <dgm:t>
        <a:bodyPr/>
        <a:lstStyle/>
        <a:p>
          <a:endParaRPr lang="en-US"/>
        </a:p>
      </dgm:t>
    </dgm:pt>
    <dgm:pt modelId="{8763E62E-96E1-4333-B144-1271FA0EE54F}" type="sibTrans" cxnId="{615F778D-548F-4A82-A108-250C644CBAE7}">
      <dgm:prSet/>
      <dgm:spPr/>
      <dgm:t>
        <a:bodyPr/>
        <a:lstStyle/>
        <a:p>
          <a:endParaRPr lang="en-US"/>
        </a:p>
      </dgm:t>
    </dgm:pt>
    <dgm:pt modelId="{4C9A3298-8EB9-4472-871B-DF579568627A}">
      <dgm:prSet/>
      <dgm:spPr/>
      <dgm:t>
        <a:bodyPr/>
        <a:lstStyle/>
        <a:p>
          <a:r>
            <a:rPr lang="en-IN" b="0" dirty="0"/>
            <a:t>Parameterizing the solver: </a:t>
          </a:r>
          <a:r>
            <a:rPr lang="en-IN" b="0" i="0" u="none" dirty="0"/>
            <a:t>e.g., Student Id, GPA, Age , Location , Total</a:t>
          </a:r>
          <a:br>
            <a:rPr lang="en-IN" dirty="0"/>
          </a:br>
          <a:r>
            <a:rPr lang="en-IN" b="0" i="0" u="none" dirty="0"/>
            <a:t>that you feel affect the contributions that students make towards project success. </a:t>
          </a:r>
          <a:br>
            <a:rPr lang="en-IN" dirty="0"/>
          </a:br>
          <a:endParaRPr lang="en-US" b="0" dirty="0"/>
        </a:p>
      </dgm:t>
    </dgm:pt>
    <dgm:pt modelId="{D13C6C42-9D37-4F63-96E2-538B76FFAF90}" type="parTrans" cxnId="{FB5D222A-43DB-454A-B41C-E7EB6DC7FC3D}">
      <dgm:prSet/>
      <dgm:spPr/>
      <dgm:t>
        <a:bodyPr/>
        <a:lstStyle/>
        <a:p>
          <a:endParaRPr lang="en-US"/>
        </a:p>
      </dgm:t>
    </dgm:pt>
    <dgm:pt modelId="{E0484D25-1249-4DEA-AE7B-4DF32CC2243B}" type="sibTrans" cxnId="{FB5D222A-43DB-454A-B41C-E7EB6DC7FC3D}">
      <dgm:prSet/>
      <dgm:spPr/>
      <dgm:t>
        <a:bodyPr/>
        <a:lstStyle/>
        <a:p>
          <a:endParaRPr lang="en-US"/>
        </a:p>
      </dgm:t>
    </dgm:pt>
    <dgm:pt modelId="{6C835A57-86ED-43BA-8CD7-E7BCDAC9309D}">
      <dgm:prSet/>
      <dgm:spPr/>
      <dgm:t>
        <a:bodyPr/>
        <a:lstStyle/>
        <a:p>
          <a:r>
            <a:rPr lang="en-IN" b="0" dirty="0"/>
            <a:t>Calculating and obtaining the answer: </a:t>
          </a:r>
          <a:r>
            <a:rPr lang="en-IN" b="0" i="0" u="none" dirty="0"/>
            <a:t>will you collect data for these factors? For this assignment, randomly generate </a:t>
          </a:r>
          <a:br>
            <a:rPr lang="en-IN" dirty="0"/>
          </a:br>
          <a:r>
            <a:rPr lang="en-IN" b="0" i="0" u="none" dirty="0"/>
            <a:t>sensible data for each of the above three defined f</a:t>
          </a:r>
          <a:endParaRPr lang="en-US" b="0" dirty="0"/>
        </a:p>
      </dgm:t>
    </dgm:pt>
    <dgm:pt modelId="{AFFE1D9D-4009-4B5C-B65E-C0BDEBCAEF4A}" type="parTrans" cxnId="{A310C2D7-0B4E-46BA-8A99-9609E0F40A89}">
      <dgm:prSet/>
      <dgm:spPr/>
      <dgm:t>
        <a:bodyPr/>
        <a:lstStyle/>
        <a:p>
          <a:endParaRPr lang="en-US"/>
        </a:p>
      </dgm:t>
    </dgm:pt>
    <dgm:pt modelId="{26F58ABD-974C-4753-AFE7-7E6D129348B3}" type="sibTrans" cxnId="{A310C2D7-0B4E-46BA-8A99-9609E0F40A89}">
      <dgm:prSet/>
      <dgm:spPr/>
      <dgm:t>
        <a:bodyPr/>
        <a:lstStyle/>
        <a:p>
          <a:endParaRPr lang="en-US"/>
        </a:p>
      </dgm:t>
    </dgm:pt>
    <dgm:pt modelId="{BBC2980C-C5F6-8742-A357-E2E114951FBB}">
      <dgm:prSet/>
      <dgm:spPr/>
      <dgm:t>
        <a:bodyPr/>
        <a:lstStyle/>
        <a:p>
          <a:r>
            <a:rPr lang="en-IN" b="0" i="0" u="none" dirty="0"/>
            <a:t>The objective is to maximize the chance of success for each group on a class project </a:t>
          </a:r>
          <a:endParaRPr lang="en-US" b="0" dirty="0"/>
        </a:p>
      </dgm:t>
    </dgm:pt>
    <dgm:pt modelId="{EAE96C07-DD59-3448-A89C-2107B9E05117}" type="parTrans" cxnId="{B331FB32-0432-6246-B94D-F1A44BBBF6E6}">
      <dgm:prSet/>
      <dgm:spPr/>
      <dgm:t>
        <a:bodyPr/>
        <a:lstStyle/>
        <a:p>
          <a:endParaRPr lang="en-GB"/>
        </a:p>
      </dgm:t>
    </dgm:pt>
    <dgm:pt modelId="{895D43F8-56EE-7043-8F89-EDC380F71DD6}" type="sibTrans" cxnId="{B331FB32-0432-6246-B94D-F1A44BBBF6E6}">
      <dgm:prSet/>
      <dgm:spPr/>
      <dgm:t>
        <a:bodyPr/>
        <a:lstStyle/>
        <a:p>
          <a:endParaRPr lang="en-GB"/>
        </a:p>
      </dgm:t>
    </dgm:pt>
    <dgm:pt modelId="{6F7D2E58-49F2-FF49-B068-0E19C33666A2}">
      <dgm:prSet/>
      <dgm:spPr/>
      <dgm:t>
        <a:bodyPr/>
        <a:lstStyle/>
        <a:p>
          <a:endParaRPr lang="en-US" b="0" dirty="0"/>
        </a:p>
      </dgm:t>
    </dgm:pt>
    <dgm:pt modelId="{CD248FFA-16C9-094C-B91C-C63215184283}" type="parTrans" cxnId="{688D6E90-5F52-1040-BD70-66EC4F568C50}">
      <dgm:prSet/>
      <dgm:spPr/>
      <dgm:t>
        <a:bodyPr/>
        <a:lstStyle/>
        <a:p>
          <a:endParaRPr lang="en-GB"/>
        </a:p>
      </dgm:t>
    </dgm:pt>
    <dgm:pt modelId="{AAEA8291-8375-D549-AFA7-7D2FDC6B16C3}" type="sibTrans" cxnId="{688D6E90-5F52-1040-BD70-66EC4F568C50}">
      <dgm:prSet/>
      <dgm:spPr/>
      <dgm:t>
        <a:bodyPr/>
        <a:lstStyle/>
        <a:p>
          <a:endParaRPr lang="en-GB"/>
        </a:p>
      </dgm:t>
    </dgm:pt>
    <dgm:pt modelId="{13C139B7-ADA5-D049-8883-8B9BA26B1369}" type="pres">
      <dgm:prSet presAssocID="{4E969D2B-AE58-4B00-942E-2E218787992C}" presName="linear" presStyleCnt="0">
        <dgm:presLayoutVars>
          <dgm:animLvl val="lvl"/>
          <dgm:resizeHandles val="exact"/>
        </dgm:presLayoutVars>
      </dgm:prSet>
      <dgm:spPr/>
    </dgm:pt>
    <dgm:pt modelId="{F17453F1-7BAE-B043-B48A-5E82CBFF665C}" type="pres">
      <dgm:prSet presAssocID="{B4E3E46B-E58F-49F2-A233-961715D84BB5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1159C638-21F8-BE4E-8D57-B6428786F8B5}" type="pres">
      <dgm:prSet presAssocID="{B4E3E46B-E58F-49F2-A233-961715D84BB5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EF9F1908-8470-2742-9C3C-05644DD67614}" type="presOf" srcId="{3A8B0DE5-16B2-48FE-8F72-9F5378C435EF}" destId="{1159C638-21F8-BE4E-8D57-B6428786F8B5}" srcOrd="0" destOrd="0" presId="urn:microsoft.com/office/officeart/2005/8/layout/vList2"/>
    <dgm:cxn modelId="{FEF2390C-984A-4140-8BE8-A36B1E928638}" type="presOf" srcId="{6F7D2E58-49F2-FF49-B068-0E19C33666A2}" destId="{1159C638-21F8-BE4E-8D57-B6428786F8B5}" srcOrd="0" destOrd="1" presId="urn:microsoft.com/office/officeart/2005/8/layout/vList2"/>
    <dgm:cxn modelId="{9BF6301C-20F5-B543-A0EA-715D3A86D605}" type="presOf" srcId="{6C835A57-86ED-43BA-8CD7-E7BCDAC9309D}" destId="{1159C638-21F8-BE4E-8D57-B6428786F8B5}" srcOrd="0" destOrd="4" presId="urn:microsoft.com/office/officeart/2005/8/layout/vList2"/>
    <dgm:cxn modelId="{FB5D222A-43DB-454A-B41C-E7EB6DC7FC3D}" srcId="{B4E3E46B-E58F-49F2-A233-961715D84BB5}" destId="{4C9A3298-8EB9-4472-871B-DF579568627A}" srcOrd="3" destOrd="0" parTransId="{D13C6C42-9D37-4F63-96E2-538B76FFAF90}" sibTransId="{E0484D25-1249-4DEA-AE7B-4DF32CC2243B}"/>
    <dgm:cxn modelId="{B2AA762E-9842-0748-9E6C-B72AF8820595}" type="presOf" srcId="{4C9A3298-8EB9-4472-871B-DF579568627A}" destId="{1159C638-21F8-BE4E-8D57-B6428786F8B5}" srcOrd="0" destOrd="3" presId="urn:microsoft.com/office/officeart/2005/8/layout/vList2"/>
    <dgm:cxn modelId="{B331FB32-0432-6246-B94D-F1A44BBBF6E6}" srcId="{B4E3E46B-E58F-49F2-A233-961715D84BB5}" destId="{BBC2980C-C5F6-8742-A357-E2E114951FBB}" srcOrd="2" destOrd="0" parTransId="{EAE96C07-DD59-3448-A89C-2107B9E05117}" sibTransId="{895D43F8-56EE-7043-8F89-EDC380F71DD6}"/>
    <dgm:cxn modelId="{3BF8A041-56E6-0E4F-ACE6-372553F9F18A}" type="presOf" srcId="{BBC2980C-C5F6-8742-A357-E2E114951FBB}" destId="{1159C638-21F8-BE4E-8D57-B6428786F8B5}" srcOrd="0" destOrd="2" presId="urn:microsoft.com/office/officeart/2005/8/layout/vList2"/>
    <dgm:cxn modelId="{CC562D59-762C-3C47-8590-1C4C03F3F7D6}" type="presOf" srcId="{B4E3E46B-E58F-49F2-A233-961715D84BB5}" destId="{F17453F1-7BAE-B043-B48A-5E82CBFF665C}" srcOrd="0" destOrd="0" presId="urn:microsoft.com/office/officeart/2005/8/layout/vList2"/>
    <dgm:cxn modelId="{615F778D-548F-4A82-A108-250C644CBAE7}" srcId="{B4E3E46B-E58F-49F2-A233-961715D84BB5}" destId="{3A8B0DE5-16B2-48FE-8F72-9F5378C435EF}" srcOrd="0" destOrd="0" parTransId="{239B613F-43C6-475A-B098-60B5A1754460}" sibTransId="{8763E62E-96E1-4333-B144-1271FA0EE54F}"/>
    <dgm:cxn modelId="{688D6E90-5F52-1040-BD70-66EC4F568C50}" srcId="{B4E3E46B-E58F-49F2-A233-961715D84BB5}" destId="{6F7D2E58-49F2-FF49-B068-0E19C33666A2}" srcOrd="1" destOrd="0" parTransId="{CD248FFA-16C9-094C-B91C-C63215184283}" sibTransId="{AAEA8291-8375-D549-AFA7-7D2FDC6B16C3}"/>
    <dgm:cxn modelId="{A468E5C2-7E28-4197-9DE5-36BDE58EC9A8}" srcId="{4E969D2B-AE58-4B00-942E-2E218787992C}" destId="{B4E3E46B-E58F-49F2-A233-961715D84BB5}" srcOrd="0" destOrd="0" parTransId="{9D450193-904A-4D57-BE0B-56F4B24E108F}" sibTransId="{1688AD06-134F-4444-B7E9-0AC6359306AF}"/>
    <dgm:cxn modelId="{A310C2D7-0B4E-46BA-8A99-9609E0F40A89}" srcId="{B4E3E46B-E58F-49F2-A233-961715D84BB5}" destId="{6C835A57-86ED-43BA-8CD7-E7BCDAC9309D}" srcOrd="4" destOrd="0" parTransId="{AFFE1D9D-4009-4B5C-B65E-C0BDEBCAEF4A}" sibTransId="{26F58ABD-974C-4753-AFE7-7E6D129348B3}"/>
    <dgm:cxn modelId="{014683E7-32F4-CC49-B27B-3D508ABBABA5}" type="presOf" srcId="{4E969D2B-AE58-4B00-942E-2E218787992C}" destId="{13C139B7-ADA5-D049-8883-8B9BA26B1369}" srcOrd="0" destOrd="0" presId="urn:microsoft.com/office/officeart/2005/8/layout/vList2"/>
    <dgm:cxn modelId="{891EFEFE-DCCA-D04B-80A1-CBA0D38BDA30}" type="presParOf" srcId="{13C139B7-ADA5-D049-8883-8B9BA26B1369}" destId="{F17453F1-7BAE-B043-B48A-5E82CBFF665C}" srcOrd="0" destOrd="0" presId="urn:microsoft.com/office/officeart/2005/8/layout/vList2"/>
    <dgm:cxn modelId="{34423141-2A08-5A47-A687-49056463D880}" type="presParOf" srcId="{13C139B7-ADA5-D049-8883-8B9BA26B1369}" destId="{1159C638-21F8-BE4E-8D57-B6428786F8B5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B131A9D-2962-4E56-ACD3-E5EF1C2FEA06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AB5C52-4BEE-4644-993C-169A3195D64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decision variables</a:t>
          </a:r>
          <a:r>
            <a:rPr lang="en-US" b="0" dirty="0"/>
            <a:t>: GPA, Location, Age, Student Id</a:t>
          </a:r>
          <a:endParaRPr lang="en-US" dirty="0"/>
        </a:p>
      </dgm:t>
    </dgm:pt>
    <dgm:pt modelId="{EECC4077-055C-4132-A543-60364B2FD1BF}" type="parTrans" cxnId="{C817FCC7-8BDE-4F69-9620-87418289AF05}">
      <dgm:prSet/>
      <dgm:spPr/>
      <dgm:t>
        <a:bodyPr/>
        <a:lstStyle/>
        <a:p>
          <a:endParaRPr lang="en-US"/>
        </a:p>
      </dgm:t>
    </dgm:pt>
    <dgm:pt modelId="{7CBA8163-8BFC-4E8B-9EB1-79E4588445CC}" type="sibTrans" cxnId="{C817FCC7-8BDE-4F69-9620-87418289AF0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504B69F-29A9-4580-9200-477867238D9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objective function </a:t>
          </a:r>
          <a:r>
            <a:rPr lang="en-US" b="0" dirty="0"/>
            <a:t>: Maximizing the factor that contribute to project success.</a:t>
          </a:r>
          <a:endParaRPr lang="en-US" dirty="0"/>
        </a:p>
      </dgm:t>
    </dgm:pt>
    <dgm:pt modelId="{0955620C-7556-44AA-A0D2-7407E450A608}" type="parTrans" cxnId="{15FBD595-6D6F-438B-A827-67940D486B94}">
      <dgm:prSet/>
      <dgm:spPr/>
      <dgm:t>
        <a:bodyPr/>
        <a:lstStyle/>
        <a:p>
          <a:endParaRPr lang="en-US"/>
        </a:p>
      </dgm:t>
    </dgm:pt>
    <dgm:pt modelId="{56FD8D3B-9C8A-4EBA-BCF5-5DB563C58992}" type="sibTrans" cxnId="{15FBD595-6D6F-438B-A827-67940D486B9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4EDD6B2-7030-4101-8832-8EC38E993E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constraints:</a:t>
          </a:r>
          <a:r>
            <a:rPr lang="en-US" b="0" dirty="0"/>
            <a:t> factors influencing the the objective </a:t>
          </a:r>
          <a:endParaRPr lang="en-US" dirty="0"/>
        </a:p>
      </dgm:t>
    </dgm:pt>
    <dgm:pt modelId="{191D9C84-1071-4B1A-9FC3-373E87F80C26}" type="parTrans" cxnId="{EE334455-8230-4008-9497-DD104A9939A2}">
      <dgm:prSet/>
      <dgm:spPr/>
      <dgm:t>
        <a:bodyPr/>
        <a:lstStyle/>
        <a:p>
          <a:endParaRPr lang="en-US"/>
        </a:p>
      </dgm:t>
    </dgm:pt>
    <dgm:pt modelId="{5AED5049-D040-4651-A29B-FB3984B839FA}" type="sibTrans" cxnId="{EE334455-8230-4008-9497-DD104A9939A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1CDD307-C422-4A9B-B5DD-34E137FFB88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non negativity restrictions</a:t>
          </a:r>
          <a:r>
            <a:rPr lang="en-US" b="0" dirty="0"/>
            <a:t>: for linear programming all decision variables should always take non negative value which means they should be grater than or equal to zero.</a:t>
          </a:r>
          <a:endParaRPr lang="en-US" dirty="0"/>
        </a:p>
      </dgm:t>
    </dgm:pt>
    <dgm:pt modelId="{59165982-A49A-419D-B70E-8120E84DDE5C}" type="parTrans" cxnId="{32FEA340-1A64-4B74-B073-D1CD7C85B700}">
      <dgm:prSet/>
      <dgm:spPr/>
      <dgm:t>
        <a:bodyPr/>
        <a:lstStyle/>
        <a:p>
          <a:endParaRPr lang="en-US"/>
        </a:p>
      </dgm:t>
    </dgm:pt>
    <dgm:pt modelId="{646FC3C7-397C-4D43-8081-9A23894CE0C4}" type="sibTrans" cxnId="{32FEA340-1A64-4B74-B073-D1CD7C85B700}">
      <dgm:prSet/>
      <dgm:spPr/>
      <dgm:t>
        <a:bodyPr/>
        <a:lstStyle/>
        <a:p>
          <a:endParaRPr lang="en-US"/>
        </a:p>
      </dgm:t>
    </dgm:pt>
    <dgm:pt modelId="{FE94A1B7-8497-449F-8308-F2D4DA619E21}" type="pres">
      <dgm:prSet presAssocID="{BB131A9D-2962-4E56-ACD3-E5EF1C2FEA06}" presName="root" presStyleCnt="0">
        <dgm:presLayoutVars>
          <dgm:dir/>
          <dgm:resizeHandles val="exact"/>
        </dgm:presLayoutVars>
      </dgm:prSet>
      <dgm:spPr/>
    </dgm:pt>
    <dgm:pt modelId="{E67DBE5B-11F5-4351-9BB3-8396385C6EB5}" type="pres">
      <dgm:prSet presAssocID="{BB131A9D-2962-4E56-ACD3-E5EF1C2FEA06}" presName="container" presStyleCnt="0">
        <dgm:presLayoutVars>
          <dgm:dir/>
          <dgm:resizeHandles val="exact"/>
        </dgm:presLayoutVars>
      </dgm:prSet>
      <dgm:spPr/>
    </dgm:pt>
    <dgm:pt modelId="{6ABA573D-7510-42E8-B342-5E5072D96D3F}" type="pres">
      <dgm:prSet presAssocID="{35AB5C52-4BEE-4644-993C-169A3195D64D}" presName="compNode" presStyleCnt="0"/>
      <dgm:spPr/>
    </dgm:pt>
    <dgm:pt modelId="{EA699902-C4A8-475C-9C91-61F8782C618B}" type="pres">
      <dgm:prSet presAssocID="{35AB5C52-4BEE-4644-993C-169A3195D64D}" presName="iconBgRect" presStyleLbl="bgShp" presStyleIdx="0" presStyleCnt="4"/>
      <dgm:spPr/>
    </dgm:pt>
    <dgm:pt modelId="{F1FC3B05-23F4-4249-9502-F83E79E4107E}" type="pres">
      <dgm:prSet presAssocID="{35AB5C52-4BEE-4644-993C-169A3195D64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58E587DB-0E56-4A84-9A85-CD90B1FCC149}" type="pres">
      <dgm:prSet presAssocID="{35AB5C52-4BEE-4644-993C-169A3195D64D}" presName="spaceRect" presStyleCnt="0"/>
      <dgm:spPr/>
    </dgm:pt>
    <dgm:pt modelId="{8170BC2C-7485-4EB8-8721-DE8C87591770}" type="pres">
      <dgm:prSet presAssocID="{35AB5C52-4BEE-4644-993C-169A3195D64D}" presName="textRect" presStyleLbl="revTx" presStyleIdx="0" presStyleCnt="4">
        <dgm:presLayoutVars>
          <dgm:chMax val="1"/>
          <dgm:chPref val="1"/>
        </dgm:presLayoutVars>
      </dgm:prSet>
      <dgm:spPr/>
    </dgm:pt>
    <dgm:pt modelId="{4BEF2F2D-6198-47FE-95E8-813F6F486BFD}" type="pres">
      <dgm:prSet presAssocID="{7CBA8163-8BFC-4E8B-9EB1-79E4588445CC}" presName="sibTrans" presStyleLbl="sibTrans2D1" presStyleIdx="0" presStyleCnt="0"/>
      <dgm:spPr/>
    </dgm:pt>
    <dgm:pt modelId="{DF808F5B-C5EB-416F-A797-9A41E29079AF}" type="pres">
      <dgm:prSet presAssocID="{3504B69F-29A9-4580-9200-477867238D9F}" presName="compNode" presStyleCnt="0"/>
      <dgm:spPr/>
    </dgm:pt>
    <dgm:pt modelId="{F140636A-2EF1-411E-8FBA-5F96C977231B}" type="pres">
      <dgm:prSet presAssocID="{3504B69F-29A9-4580-9200-477867238D9F}" presName="iconBgRect" presStyleLbl="bgShp" presStyleIdx="1" presStyleCnt="4"/>
      <dgm:spPr/>
    </dgm:pt>
    <dgm:pt modelId="{8CFED836-B531-4DE8-AA36-B54A4FCF0216}" type="pres">
      <dgm:prSet presAssocID="{3504B69F-29A9-4580-9200-477867238D9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7FDF6395-D6D1-4E6D-AD1E-F6F03A399694}" type="pres">
      <dgm:prSet presAssocID="{3504B69F-29A9-4580-9200-477867238D9F}" presName="spaceRect" presStyleCnt="0"/>
      <dgm:spPr/>
    </dgm:pt>
    <dgm:pt modelId="{A1C6F17F-AAA0-473A-A771-AB9546048289}" type="pres">
      <dgm:prSet presAssocID="{3504B69F-29A9-4580-9200-477867238D9F}" presName="textRect" presStyleLbl="revTx" presStyleIdx="1" presStyleCnt="4">
        <dgm:presLayoutVars>
          <dgm:chMax val="1"/>
          <dgm:chPref val="1"/>
        </dgm:presLayoutVars>
      </dgm:prSet>
      <dgm:spPr/>
    </dgm:pt>
    <dgm:pt modelId="{D98C6E04-60F4-4C70-80A6-E8AE2D0362F4}" type="pres">
      <dgm:prSet presAssocID="{56FD8D3B-9C8A-4EBA-BCF5-5DB563C58992}" presName="sibTrans" presStyleLbl="sibTrans2D1" presStyleIdx="0" presStyleCnt="0"/>
      <dgm:spPr/>
    </dgm:pt>
    <dgm:pt modelId="{B09C9535-8928-46DC-B9FD-2EFFD0081605}" type="pres">
      <dgm:prSet presAssocID="{54EDD6B2-7030-4101-8832-8EC38E993EC0}" presName="compNode" presStyleCnt="0"/>
      <dgm:spPr/>
    </dgm:pt>
    <dgm:pt modelId="{D5B45C69-6440-49A3-993E-F25BB730B615}" type="pres">
      <dgm:prSet presAssocID="{54EDD6B2-7030-4101-8832-8EC38E993EC0}" presName="iconBgRect" presStyleLbl="bgShp" presStyleIdx="2" presStyleCnt="4"/>
      <dgm:spPr/>
    </dgm:pt>
    <dgm:pt modelId="{D1A49DD8-7A05-414A-B804-02D5420331D6}" type="pres">
      <dgm:prSet presAssocID="{54EDD6B2-7030-4101-8832-8EC38E993EC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finity"/>
        </a:ext>
      </dgm:extLst>
    </dgm:pt>
    <dgm:pt modelId="{30F19EC2-289B-47BF-8709-D4DB0D4ECCED}" type="pres">
      <dgm:prSet presAssocID="{54EDD6B2-7030-4101-8832-8EC38E993EC0}" presName="spaceRect" presStyleCnt="0"/>
      <dgm:spPr/>
    </dgm:pt>
    <dgm:pt modelId="{E5634216-F10B-4CAA-A439-6FD8ED72857B}" type="pres">
      <dgm:prSet presAssocID="{54EDD6B2-7030-4101-8832-8EC38E993EC0}" presName="textRect" presStyleLbl="revTx" presStyleIdx="2" presStyleCnt="4">
        <dgm:presLayoutVars>
          <dgm:chMax val="1"/>
          <dgm:chPref val="1"/>
        </dgm:presLayoutVars>
      </dgm:prSet>
      <dgm:spPr/>
    </dgm:pt>
    <dgm:pt modelId="{0F72BD32-A584-4A50-8B02-90A91F4B2028}" type="pres">
      <dgm:prSet presAssocID="{5AED5049-D040-4651-A29B-FB3984B839FA}" presName="sibTrans" presStyleLbl="sibTrans2D1" presStyleIdx="0" presStyleCnt="0"/>
      <dgm:spPr/>
    </dgm:pt>
    <dgm:pt modelId="{CC705C53-7091-465B-8B74-5B4F54167C13}" type="pres">
      <dgm:prSet presAssocID="{21CDD307-C422-4A9B-B5DD-34E137FFB88C}" presName="compNode" presStyleCnt="0"/>
      <dgm:spPr/>
    </dgm:pt>
    <dgm:pt modelId="{6EAB2572-78FB-465C-BCFC-B7753AFCCEE0}" type="pres">
      <dgm:prSet presAssocID="{21CDD307-C422-4A9B-B5DD-34E137FFB88C}" presName="iconBgRect" presStyleLbl="bgShp" presStyleIdx="3" presStyleCnt="4"/>
      <dgm:spPr/>
    </dgm:pt>
    <dgm:pt modelId="{A25FD274-5146-467A-B9A7-FE1C72CA9245}" type="pres">
      <dgm:prSet presAssocID="{21CDD307-C422-4A9B-B5DD-34E137FFB88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D194774F-B81E-4A7B-8BA7-9067A419345E}" type="pres">
      <dgm:prSet presAssocID="{21CDD307-C422-4A9B-B5DD-34E137FFB88C}" presName="spaceRect" presStyleCnt="0"/>
      <dgm:spPr/>
    </dgm:pt>
    <dgm:pt modelId="{752DC047-4D97-4D1E-A2D8-3F7E0F1EDDCE}" type="pres">
      <dgm:prSet presAssocID="{21CDD307-C422-4A9B-B5DD-34E137FFB88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0DF4D10-2875-4BC5-83BA-A79F286EE6CB}" type="presOf" srcId="{21CDD307-C422-4A9B-B5DD-34E137FFB88C}" destId="{752DC047-4D97-4D1E-A2D8-3F7E0F1EDDCE}" srcOrd="0" destOrd="0" presId="urn:microsoft.com/office/officeart/2018/2/layout/IconCircleList"/>
    <dgm:cxn modelId="{0E563F22-791D-44F3-9CEA-C05C22E8F4BD}" type="presOf" srcId="{7CBA8163-8BFC-4E8B-9EB1-79E4588445CC}" destId="{4BEF2F2D-6198-47FE-95E8-813F6F486BFD}" srcOrd="0" destOrd="0" presId="urn:microsoft.com/office/officeart/2018/2/layout/IconCircleList"/>
    <dgm:cxn modelId="{B8F4C937-6224-453C-B062-3A0BC892006E}" type="presOf" srcId="{54EDD6B2-7030-4101-8832-8EC38E993EC0}" destId="{E5634216-F10B-4CAA-A439-6FD8ED72857B}" srcOrd="0" destOrd="0" presId="urn:microsoft.com/office/officeart/2018/2/layout/IconCircleList"/>
    <dgm:cxn modelId="{32FEA340-1A64-4B74-B073-D1CD7C85B700}" srcId="{BB131A9D-2962-4E56-ACD3-E5EF1C2FEA06}" destId="{21CDD307-C422-4A9B-B5DD-34E137FFB88C}" srcOrd="3" destOrd="0" parTransId="{59165982-A49A-419D-B70E-8120E84DDE5C}" sibTransId="{646FC3C7-397C-4D43-8081-9A23894CE0C4}"/>
    <dgm:cxn modelId="{EE334455-8230-4008-9497-DD104A9939A2}" srcId="{BB131A9D-2962-4E56-ACD3-E5EF1C2FEA06}" destId="{54EDD6B2-7030-4101-8832-8EC38E993EC0}" srcOrd="2" destOrd="0" parTransId="{191D9C84-1071-4B1A-9FC3-373E87F80C26}" sibTransId="{5AED5049-D040-4651-A29B-FB3984B839FA}"/>
    <dgm:cxn modelId="{C7BF8161-A7FB-4112-871E-4EB9DD2B7F9A}" type="presOf" srcId="{3504B69F-29A9-4580-9200-477867238D9F}" destId="{A1C6F17F-AAA0-473A-A771-AB9546048289}" srcOrd="0" destOrd="0" presId="urn:microsoft.com/office/officeart/2018/2/layout/IconCircleList"/>
    <dgm:cxn modelId="{1307BE87-F3EF-4B90-B4A2-4A1C7635AB3B}" type="presOf" srcId="{35AB5C52-4BEE-4644-993C-169A3195D64D}" destId="{8170BC2C-7485-4EB8-8721-DE8C87591770}" srcOrd="0" destOrd="0" presId="urn:microsoft.com/office/officeart/2018/2/layout/IconCircleList"/>
    <dgm:cxn modelId="{B2ED738B-52CD-4A6A-BD38-DC805E823508}" type="presOf" srcId="{5AED5049-D040-4651-A29B-FB3984B839FA}" destId="{0F72BD32-A584-4A50-8B02-90A91F4B2028}" srcOrd="0" destOrd="0" presId="urn:microsoft.com/office/officeart/2018/2/layout/IconCircleList"/>
    <dgm:cxn modelId="{15FBD595-6D6F-438B-A827-67940D486B94}" srcId="{BB131A9D-2962-4E56-ACD3-E5EF1C2FEA06}" destId="{3504B69F-29A9-4580-9200-477867238D9F}" srcOrd="1" destOrd="0" parTransId="{0955620C-7556-44AA-A0D2-7407E450A608}" sibTransId="{56FD8D3B-9C8A-4EBA-BCF5-5DB563C58992}"/>
    <dgm:cxn modelId="{405B6A97-6F67-4DA6-A07E-B401E935F0A5}" type="presOf" srcId="{56FD8D3B-9C8A-4EBA-BCF5-5DB563C58992}" destId="{D98C6E04-60F4-4C70-80A6-E8AE2D0362F4}" srcOrd="0" destOrd="0" presId="urn:microsoft.com/office/officeart/2018/2/layout/IconCircleList"/>
    <dgm:cxn modelId="{681099A2-D2D9-4E2E-9D2A-8D8765BFC610}" type="presOf" srcId="{BB131A9D-2962-4E56-ACD3-E5EF1C2FEA06}" destId="{FE94A1B7-8497-449F-8308-F2D4DA619E21}" srcOrd="0" destOrd="0" presId="urn:microsoft.com/office/officeart/2018/2/layout/IconCircleList"/>
    <dgm:cxn modelId="{C817FCC7-8BDE-4F69-9620-87418289AF05}" srcId="{BB131A9D-2962-4E56-ACD3-E5EF1C2FEA06}" destId="{35AB5C52-4BEE-4644-993C-169A3195D64D}" srcOrd="0" destOrd="0" parTransId="{EECC4077-055C-4132-A543-60364B2FD1BF}" sibTransId="{7CBA8163-8BFC-4E8B-9EB1-79E4588445CC}"/>
    <dgm:cxn modelId="{924A3EA7-1189-44E9-BB4D-7F7BEB130FA9}" type="presParOf" srcId="{FE94A1B7-8497-449F-8308-F2D4DA619E21}" destId="{E67DBE5B-11F5-4351-9BB3-8396385C6EB5}" srcOrd="0" destOrd="0" presId="urn:microsoft.com/office/officeart/2018/2/layout/IconCircleList"/>
    <dgm:cxn modelId="{45C8C9E6-5E5B-46B0-8E14-C00BD596F234}" type="presParOf" srcId="{E67DBE5B-11F5-4351-9BB3-8396385C6EB5}" destId="{6ABA573D-7510-42E8-B342-5E5072D96D3F}" srcOrd="0" destOrd="0" presId="urn:microsoft.com/office/officeart/2018/2/layout/IconCircleList"/>
    <dgm:cxn modelId="{B6A68894-70EA-4A65-95ED-7BAC1DDAEC28}" type="presParOf" srcId="{6ABA573D-7510-42E8-B342-5E5072D96D3F}" destId="{EA699902-C4A8-475C-9C91-61F8782C618B}" srcOrd="0" destOrd="0" presId="urn:microsoft.com/office/officeart/2018/2/layout/IconCircleList"/>
    <dgm:cxn modelId="{CA7CA507-DAD8-434F-B0BB-7AFE08A5CC34}" type="presParOf" srcId="{6ABA573D-7510-42E8-B342-5E5072D96D3F}" destId="{F1FC3B05-23F4-4249-9502-F83E79E4107E}" srcOrd="1" destOrd="0" presId="urn:microsoft.com/office/officeart/2018/2/layout/IconCircleList"/>
    <dgm:cxn modelId="{435AB19B-3778-4382-8E8A-C8C72EB27FD4}" type="presParOf" srcId="{6ABA573D-7510-42E8-B342-5E5072D96D3F}" destId="{58E587DB-0E56-4A84-9A85-CD90B1FCC149}" srcOrd="2" destOrd="0" presId="urn:microsoft.com/office/officeart/2018/2/layout/IconCircleList"/>
    <dgm:cxn modelId="{D3F2E963-2049-4B4D-A4B0-8DF601A10C98}" type="presParOf" srcId="{6ABA573D-7510-42E8-B342-5E5072D96D3F}" destId="{8170BC2C-7485-4EB8-8721-DE8C87591770}" srcOrd="3" destOrd="0" presId="urn:microsoft.com/office/officeart/2018/2/layout/IconCircleList"/>
    <dgm:cxn modelId="{46F94804-6D83-44D6-8146-066B6804CE47}" type="presParOf" srcId="{E67DBE5B-11F5-4351-9BB3-8396385C6EB5}" destId="{4BEF2F2D-6198-47FE-95E8-813F6F486BFD}" srcOrd="1" destOrd="0" presId="urn:microsoft.com/office/officeart/2018/2/layout/IconCircleList"/>
    <dgm:cxn modelId="{3B72DF20-CCB9-4771-B7AE-8E6F4D07751B}" type="presParOf" srcId="{E67DBE5B-11F5-4351-9BB3-8396385C6EB5}" destId="{DF808F5B-C5EB-416F-A797-9A41E29079AF}" srcOrd="2" destOrd="0" presId="urn:microsoft.com/office/officeart/2018/2/layout/IconCircleList"/>
    <dgm:cxn modelId="{0DD7973C-5AF9-4ABD-9010-A5836554A120}" type="presParOf" srcId="{DF808F5B-C5EB-416F-A797-9A41E29079AF}" destId="{F140636A-2EF1-411E-8FBA-5F96C977231B}" srcOrd="0" destOrd="0" presId="urn:microsoft.com/office/officeart/2018/2/layout/IconCircleList"/>
    <dgm:cxn modelId="{216997AB-0C01-4FCD-A0B2-95E968F9D376}" type="presParOf" srcId="{DF808F5B-C5EB-416F-A797-9A41E29079AF}" destId="{8CFED836-B531-4DE8-AA36-B54A4FCF0216}" srcOrd="1" destOrd="0" presId="urn:microsoft.com/office/officeart/2018/2/layout/IconCircleList"/>
    <dgm:cxn modelId="{7F13E705-640C-4A45-9622-59D11FA96FBA}" type="presParOf" srcId="{DF808F5B-C5EB-416F-A797-9A41E29079AF}" destId="{7FDF6395-D6D1-4E6D-AD1E-F6F03A399694}" srcOrd="2" destOrd="0" presId="urn:microsoft.com/office/officeart/2018/2/layout/IconCircleList"/>
    <dgm:cxn modelId="{03F02F2A-0392-49E5-9993-C46432361E5A}" type="presParOf" srcId="{DF808F5B-C5EB-416F-A797-9A41E29079AF}" destId="{A1C6F17F-AAA0-473A-A771-AB9546048289}" srcOrd="3" destOrd="0" presId="urn:microsoft.com/office/officeart/2018/2/layout/IconCircleList"/>
    <dgm:cxn modelId="{ED9B1465-9988-4AB9-A307-059BFCDE5155}" type="presParOf" srcId="{E67DBE5B-11F5-4351-9BB3-8396385C6EB5}" destId="{D98C6E04-60F4-4C70-80A6-E8AE2D0362F4}" srcOrd="3" destOrd="0" presId="urn:microsoft.com/office/officeart/2018/2/layout/IconCircleList"/>
    <dgm:cxn modelId="{4F27844D-DFBC-4566-ACDB-9278516BC30A}" type="presParOf" srcId="{E67DBE5B-11F5-4351-9BB3-8396385C6EB5}" destId="{B09C9535-8928-46DC-B9FD-2EFFD0081605}" srcOrd="4" destOrd="0" presId="urn:microsoft.com/office/officeart/2018/2/layout/IconCircleList"/>
    <dgm:cxn modelId="{E2E40AED-5AB5-4B30-B070-C20CBC86BDE1}" type="presParOf" srcId="{B09C9535-8928-46DC-B9FD-2EFFD0081605}" destId="{D5B45C69-6440-49A3-993E-F25BB730B615}" srcOrd="0" destOrd="0" presId="urn:microsoft.com/office/officeart/2018/2/layout/IconCircleList"/>
    <dgm:cxn modelId="{375690E5-FA1D-464E-A9B5-750E5E6EDEFF}" type="presParOf" srcId="{B09C9535-8928-46DC-B9FD-2EFFD0081605}" destId="{D1A49DD8-7A05-414A-B804-02D5420331D6}" srcOrd="1" destOrd="0" presId="urn:microsoft.com/office/officeart/2018/2/layout/IconCircleList"/>
    <dgm:cxn modelId="{17C1627A-F888-4EFB-A7A2-0FD8B6B7B5CE}" type="presParOf" srcId="{B09C9535-8928-46DC-B9FD-2EFFD0081605}" destId="{30F19EC2-289B-47BF-8709-D4DB0D4ECCED}" srcOrd="2" destOrd="0" presId="urn:microsoft.com/office/officeart/2018/2/layout/IconCircleList"/>
    <dgm:cxn modelId="{0F719EB4-EC57-4EA1-948F-8F740639DFDE}" type="presParOf" srcId="{B09C9535-8928-46DC-B9FD-2EFFD0081605}" destId="{E5634216-F10B-4CAA-A439-6FD8ED72857B}" srcOrd="3" destOrd="0" presId="urn:microsoft.com/office/officeart/2018/2/layout/IconCircleList"/>
    <dgm:cxn modelId="{7B5FFF53-CBDD-400A-A448-6BC3F07AC73C}" type="presParOf" srcId="{E67DBE5B-11F5-4351-9BB3-8396385C6EB5}" destId="{0F72BD32-A584-4A50-8B02-90A91F4B2028}" srcOrd="5" destOrd="0" presId="urn:microsoft.com/office/officeart/2018/2/layout/IconCircleList"/>
    <dgm:cxn modelId="{AFF72BD2-4B12-46D4-AD33-5686F32A6E71}" type="presParOf" srcId="{E67DBE5B-11F5-4351-9BB3-8396385C6EB5}" destId="{CC705C53-7091-465B-8B74-5B4F54167C13}" srcOrd="6" destOrd="0" presId="urn:microsoft.com/office/officeart/2018/2/layout/IconCircleList"/>
    <dgm:cxn modelId="{9A6F1E94-3105-4836-A21A-A2725EC48B0F}" type="presParOf" srcId="{CC705C53-7091-465B-8B74-5B4F54167C13}" destId="{6EAB2572-78FB-465C-BCFC-B7753AFCCEE0}" srcOrd="0" destOrd="0" presId="urn:microsoft.com/office/officeart/2018/2/layout/IconCircleList"/>
    <dgm:cxn modelId="{D0F20B34-1348-43B8-96AA-C4AA93D96ED7}" type="presParOf" srcId="{CC705C53-7091-465B-8B74-5B4F54167C13}" destId="{A25FD274-5146-467A-B9A7-FE1C72CA9245}" srcOrd="1" destOrd="0" presId="urn:microsoft.com/office/officeart/2018/2/layout/IconCircleList"/>
    <dgm:cxn modelId="{112DC9B8-D1C7-49BC-9681-73B888537CED}" type="presParOf" srcId="{CC705C53-7091-465B-8B74-5B4F54167C13}" destId="{D194774F-B81E-4A7B-8BA7-9067A419345E}" srcOrd="2" destOrd="0" presId="urn:microsoft.com/office/officeart/2018/2/layout/IconCircleList"/>
    <dgm:cxn modelId="{CB79FDD1-F6AF-4D63-9B88-D0DA7276C5D5}" type="presParOf" srcId="{CC705C53-7091-465B-8B74-5B4F54167C13}" destId="{752DC047-4D97-4D1E-A2D8-3F7E0F1EDDC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E9691FF-48AD-406B-9281-596F614FF10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D77BF82C-597F-42E0-BF5C-FAFF0D442C3F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First, we algebraically express the goal, which is the profit, and the constraints. Then, we graph them, and finally, we find the solution by looking at it visually and doing a little math. </a:t>
          </a:r>
          <a:endParaRPr lang="en-US" dirty="0"/>
        </a:p>
      </dgm:t>
    </dgm:pt>
    <dgm:pt modelId="{6467F346-C2E5-4967-A8EC-879EAF58253C}" type="parTrans" cxnId="{9E054E1B-B126-4307-9F3D-190E1AB98163}">
      <dgm:prSet/>
      <dgm:spPr/>
      <dgm:t>
        <a:bodyPr/>
        <a:lstStyle/>
        <a:p>
          <a:endParaRPr lang="en-US"/>
        </a:p>
      </dgm:t>
    </dgm:pt>
    <dgm:pt modelId="{00C4FD49-85E4-469F-80F2-98A19B3BBDD1}" type="sibTrans" cxnId="{9E054E1B-B126-4307-9F3D-190E1AB98163}">
      <dgm:prSet/>
      <dgm:spPr/>
      <dgm:t>
        <a:bodyPr/>
        <a:lstStyle/>
        <a:p>
          <a:endParaRPr lang="en-US"/>
        </a:p>
      </dgm:t>
    </dgm:pt>
    <dgm:pt modelId="{AF04684F-7359-4C3D-BBCD-07BDA327D24D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i="1" dirty="0"/>
            <a:t>A student with high GPA and intelligence contributes to the success.</a:t>
          </a:r>
          <a:endParaRPr lang="en-US" dirty="0"/>
        </a:p>
      </dgm:t>
    </dgm:pt>
    <dgm:pt modelId="{2D9D0E4C-AB5C-4790-9201-E6EDF3DE1DFA}" type="parTrans" cxnId="{A7B65A1F-54D6-44F5-AEED-23DBD7181F8F}">
      <dgm:prSet/>
      <dgm:spPr/>
      <dgm:t>
        <a:bodyPr/>
        <a:lstStyle/>
        <a:p>
          <a:endParaRPr lang="en-US"/>
        </a:p>
      </dgm:t>
    </dgm:pt>
    <dgm:pt modelId="{E25615C4-5865-41B1-872D-C6202B078678}" type="sibTrans" cxnId="{A7B65A1F-54D6-44F5-AEED-23DBD7181F8F}">
      <dgm:prSet/>
      <dgm:spPr/>
      <dgm:t>
        <a:bodyPr/>
        <a:lstStyle/>
        <a:p>
          <a:endParaRPr lang="en-US"/>
        </a:p>
      </dgm:t>
    </dgm:pt>
    <dgm:pt modelId="{512C50D1-435D-4A13-8613-8D0D3CB4E683}" type="pres">
      <dgm:prSet presAssocID="{4E9691FF-48AD-406B-9281-596F614FF10B}" presName="root" presStyleCnt="0">
        <dgm:presLayoutVars>
          <dgm:dir/>
          <dgm:resizeHandles val="exact"/>
        </dgm:presLayoutVars>
      </dgm:prSet>
      <dgm:spPr/>
    </dgm:pt>
    <dgm:pt modelId="{F70D27B4-BC56-4792-8D92-21E9FBD596DC}" type="pres">
      <dgm:prSet presAssocID="{D77BF82C-597F-42E0-BF5C-FAFF0D442C3F}" presName="compNode" presStyleCnt="0"/>
      <dgm:spPr/>
    </dgm:pt>
    <dgm:pt modelId="{6799852E-0F75-4986-B88F-EA59DEED8D19}" type="pres">
      <dgm:prSet presAssocID="{D77BF82C-597F-42E0-BF5C-FAFF0D442C3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CD976068-A014-4303-BC29-756C018CE6C1}" type="pres">
      <dgm:prSet presAssocID="{D77BF82C-597F-42E0-BF5C-FAFF0D442C3F}" presName="spaceRect" presStyleCnt="0"/>
      <dgm:spPr/>
    </dgm:pt>
    <dgm:pt modelId="{D3B4A529-759B-4383-A69C-07CA1EEFC496}" type="pres">
      <dgm:prSet presAssocID="{D77BF82C-597F-42E0-BF5C-FAFF0D442C3F}" presName="textRect" presStyleLbl="revTx" presStyleIdx="0" presStyleCnt="2">
        <dgm:presLayoutVars>
          <dgm:chMax val="1"/>
          <dgm:chPref val="1"/>
        </dgm:presLayoutVars>
      </dgm:prSet>
      <dgm:spPr/>
    </dgm:pt>
    <dgm:pt modelId="{CABC1B87-AE27-49E2-B0C8-C4353B13973C}" type="pres">
      <dgm:prSet presAssocID="{00C4FD49-85E4-469F-80F2-98A19B3BBDD1}" presName="sibTrans" presStyleCnt="0"/>
      <dgm:spPr/>
    </dgm:pt>
    <dgm:pt modelId="{5934BF27-C855-4F44-84C1-BFD0271CF54E}" type="pres">
      <dgm:prSet presAssocID="{AF04684F-7359-4C3D-BBCD-07BDA327D24D}" presName="compNode" presStyleCnt="0"/>
      <dgm:spPr/>
    </dgm:pt>
    <dgm:pt modelId="{D2830FF5-2AA8-451F-9C7C-89E3F5D90F9E}" type="pres">
      <dgm:prSet presAssocID="{AF04684F-7359-4C3D-BBCD-07BDA327D24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4EE56796-7167-40AE-98AB-807FE44BA55E}" type="pres">
      <dgm:prSet presAssocID="{AF04684F-7359-4C3D-BBCD-07BDA327D24D}" presName="spaceRect" presStyleCnt="0"/>
      <dgm:spPr/>
    </dgm:pt>
    <dgm:pt modelId="{05F2C574-8500-4DBE-8573-5B2D12E19C40}" type="pres">
      <dgm:prSet presAssocID="{AF04684F-7359-4C3D-BBCD-07BDA327D24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E054E1B-B126-4307-9F3D-190E1AB98163}" srcId="{4E9691FF-48AD-406B-9281-596F614FF10B}" destId="{D77BF82C-597F-42E0-BF5C-FAFF0D442C3F}" srcOrd="0" destOrd="0" parTransId="{6467F346-C2E5-4967-A8EC-879EAF58253C}" sibTransId="{00C4FD49-85E4-469F-80F2-98A19B3BBDD1}"/>
    <dgm:cxn modelId="{A7B65A1F-54D6-44F5-AEED-23DBD7181F8F}" srcId="{4E9691FF-48AD-406B-9281-596F614FF10B}" destId="{AF04684F-7359-4C3D-BBCD-07BDA327D24D}" srcOrd="1" destOrd="0" parTransId="{2D9D0E4C-AB5C-4790-9201-E6EDF3DE1DFA}" sibTransId="{E25615C4-5865-41B1-872D-C6202B078678}"/>
    <dgm:cxn modelId="{05BF782D-4348-495F-B9D8-D3C9CA26E0CB}" type="presOf" srcId="{4E9691FF-48AD-406B-9281-596F614FF10B}" destId="{512C50D1-435D-4A13-8613-8D0D3CB4E683}" srcOrd="0" destOrd="0" presId="urn:microsoft.com/office/officeart/2018/2/layout/IconLabelList"/>
    <dgm:cxn modelId="{F1BF8849-F223-461A-91F7-9AD13FC7E176}" type="presOf" srcId="{AF04684F-7359-4C3D-BBCD-07BDA327D24D}" destId="{05F2C574-8500-4DBE-8573-5B2D12E19C40}" srcOrd="0" destOrd="0" presId="urn:microsoft.com/office/officeart/2018/2/layout/IconLabelList"/>
    <dgm:cxn modelId="{CAA8C3B4-21C1-46EA-A306-840F96898B80}" type="presOf" srcId="{D77BF82C-597F-42E0-BF5C-FAFF0D442C3F}" destId="{D3B4A529-759B-4383-A69C-07CA1EEFC496}" srcOrd="0" destOrd="0" presId="urn:microsoft.com/office/officeart/2018/2/layout/IconLabelList"/>
    <dgm:cxn modelId="{BC252A47-0BA6-4CEF-9061-55DF9CC23A47}" type="presParOf" srcId="{512C50D1-435D-4A13-8613-8D0D3CB4E683}" destId="{F70D27B4-BC56-4792-8D92-21E9FBD596DC}" srcOrd="0" destOrd="0" presId="urn:microsoft.com/office/officeart/2018/2/layout/IconLabelList"/>
    <dgm:cxn modelId="{6E77EA84-0586-4D6D-913E-44B7AF3B6E42}" type="presParOf" srcId="{F70D27B4-BC56-4792-8D92-21E9FBD596DC}" destId="{6799852E-0F75-4986-B88F-EA59DEED8D19}" srcOrd="0" destOrd="0" presId="urn:microsoft.com/office/officeart/2018/2/layout/IconLabelList"/>
    <dgm:cxn modelId="{6400F760-B20E-4F40-886B-3BD14A603FC3}" type="presParOf" srcId="{F70D27B4-BC56-4792-8D92-21E9FBD596DC}" destId="{CD976068-A014-4303-BC29-756C018CE6C1}" srcOrd="1" destOrd="0" presId="urn:microsoft.com/office/officeart/2018/2/layout/IconLabelList"/>
    <dgm:cxn modelId="{34DCA236-5ADB-4991-AF0C-FF4A0960BC65}" type="presParOf" srcId="{F70D27B4-BC56-4792-8D92-21E9FBD596DC}" destId="{D3B4A529-759B-4383-A69C-07CA1EEFC496}" srcOrd="2" destOrd="0" presId="urn:microsoft.com/office/officeart/2018/2/layout/IconLabelList"/>
    <dgm:cxn modelId="{DCD174C7-A7CF-45A5-A5FA-246AEDFD6071}" type="presParOf" srcId="{512C50D1-435D-4A13-8613-8D0D3CB4E683}" destId="{CABC1B87-AE27-49E2-B0C8-C4353B13973C}" srcOrd="1" destOrd="0" presId="urn:microsoft.com/office/officeart/2018/2/layout/IconLabelList"/>
    <dgm:cxn modelId="{9EBD633D-CBA2-488B-B3ED-C64A9D4E12B9}" type="presParOf" srcId="{512C50D1-435D-4A13-8613-8D0D3CB4E683}" destId="{5934BF27-C855-4F44-84C1-BFD0271CF54E}" srcOrd="2" destOrd="0" presId="urn:microsoft.com/office/officeart/2018/2/layout/IconLabelList"/>
    <dgm:cxn modelId="{AFDD801A-274B-473D-ABB2-CB9616A4FA20}" type="presParOf" srcId="{5934BF27-C855-4F44-84C1-BFD0271CF54E}" destId="{D2830FF5-2AA8-451F-9C7C-89E3F5D90F9E}" srcOrd="0" destOrd="0" presId="urn:microsoft.com/office/officeart/2018/2/layout/IconLabelList"/>
    <dgm:cxn modelId="{46F576C7-5438-4AFB-B282-1312774623AD}" type="presParOf" srcId="{5934BF27-C855-4F44-84C1-BFD0271CF54E}" destId="{4EE56796-7167-40AE-98AB-807FE44BA55E}" srcOrd="1" destOrd="0" presId="urn:microsoft.com/office/officeart/2018/2/layout/IconLabelList"/>
    <dgm:cxn modelId="{A97D8F89-25AA-439A-815E-0BD7DB26847F}" type="presParOf" srcId="{5934BF27-C855-4F44-84C1-BFD0271CF54E}" destId="{05F2C574-8500-4DBE-8573-5B2D12E19C4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E05A6E-A4B9-A84A-991F-E5C7D7B7AA2C}">
      <dsp:nvSpPr>
        <dsp:cNvPr id="0" name=""/>
        <dsp:cNvSpPr/>
      </dsp:nvSpPr>
      <dsp:spPr>
        <a:xfrm>
          <a:off x="2395655" y="1585"/>
          <a:ext cx="4848965" cy="307909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64341C-E473-C84E-9BF1-E42B71D94EF6}">
      <dsp:nvSpPr>
        <dsp:cNvPr id="0" name=""/>
        <dsp:cNvSpPr/>
      </dsp:nvSpPr>
      <dsp:spPr>
        <a:xfrm>
          <a:off x="2934429" y="513421"/>
          <a:ext cx="4848965" cy="30790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u="none" kern="1200" dirty="0"/>
            <a:t>primary objective: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u="none" kern="1200" dirty="0"/>
            <a:t>To</a:t>
          </a:r>
          <a:br>
            <a:rPr lang="en-IN" sz="1800" kern="1200" dirty="0"/>
          </a:br>
          <a:r>
            <a:rPr lang="en-IN" sz="1800" b="0" i="0" u="none" kern="1200" dirty="0"/>
            <a:t>ensure that you maximize the chance that each group will do well on a class project.</a:t>
          </a:r>
          <a:r>
            <a:rPr lang="en-IN" sz="1800" b="0" i="0" kern="1200" dirty="0"/>
            <a:t>.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b="0" i="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u="none" kern="1200" dirty="0"/>
            <a:t>1. Each group should have exactly 3 students </a:t>
          </a:r>
          <a:br>
            <a:rPr lang="en-IN" sz="1800" kern="1200" dirty="0"/>
          </a:br>
          <a:r>
            <a:rPr lang="en-IN" sz="1800" b="0" i="0" u="none" kern="1200" dirty="0"/>
            <a:t>2. The objective is to maximize the chance of success for each group on a class project </a:t>
          </a:r>
          <a:br>
            <a:rPr lang="en-IN" sz="1800" kern="1200" dirty="0"/>
          </a:br>
          <a:br>
            <a:rPr lang="en-IN" sz="1800" kern="1200" dirty="0"/>
          </a:br>
          <a:endParaRPr lang="en-US" sz="1800" kern="1200" dirty="0"/>
        </a:p>
      </dsp:txBody>
      <dsp:txXfrm>
        <a:off x="3024613" y="603605"/>
        <a:ext cx="4668597" cy="28987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7453F1-7BAE-B043-B48A-5E82CBFF665C}">
      <dsp:nvSpPr>
        <dsp:cNvPr id="0" name=""/>
        <dsp:cNvSpPr/>
      </dsp:nvSpPr>
      <dsp:spPr>
        <a:xfrm>
          <a:off x="0" y="36575"/>
          <a:ext cx="6015897" cy="5148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Methodology</a:t>
          </a:r>
          <a:endParaRPr lang="en-US" sz="2200" kern="1200"/>
        </a:p>
      </dsp:txBody>
      <dsp:txXfrm>
        <a:off x="25130" y="61705"/>
        <a:ext cx="5965637" cy="464540"/>
      </dsp:txXfrm>
    </dsp:sp>
    <dsp:sp modelId="{1159C638-21F8-BE4E-8D57-B6428786F8B5}">
      <dsp:nvSpPr>
        <dsp:cNvPr id="0" name=""/>
        <dsp:cNvSpPr/>
      </dsp:nvSpPr>
      <dsp:spPr>
        <a:xfrm>
          <a:off x="0" y="551375"/>
          <a:ext cx="6015897" cy="3005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1005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700" b="0" kern="1200" dirty="0"/>
            <a:t>Building the model: </a:t>
          </a:r>
          <a:endParaRPr lang="en-US" sz="1700" b="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700" b="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700" b="0" i="0" u="none" kern="1200" dirty="0"/>
            <a:t>The objective is to maximize the chance of success for each group on a class project </a:t>
          </a:r>
          <a:endParaRPr lang="en-US" sz="1700" b="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700" b="0" kern="1200" dirty="0"/>
            <a:t>Parameterizing the solver: </a:t>
          </a:r>
          <a:r>
            <a:rPr lang="en-IN" sz="1700" b="0" i="0" u="none" kern="1200" dirty="0"/>
            <a:t>e.g., Student Id, GPA, Age , Location , Total</a:t>
          </a:r>
          <a:br>
            <a:rPr lang="en-IN" sz="1700" kern="1200" dirty="0"/>
          </a:br>
          <a:r>
            <a:rPr lang="en-IN" sz="1700" b="0" i="0" u="none" kern="1200" dirty="0"/>
            <a:t>that you feel affect the contributions that students make towards project success. </a:t>
          </a:r>
          <a:br>
            <a:rPr lang="en-IN" sz="1700" kern="1200" dirty="0"/>
          </a:br>
          <a:endParaRPr lang="en-US" sz="1700" b="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700" b="0" kern="1200" dirty="0"/>
            <a:t>Calculating and obtaining the answer: </a:t>
          </a:r>
          <a:r>
            <a:rPr lang="en-IN" sz="1700" b="0" i="0" u="none" kern="1200" dirty="0"/>
            <a:t>will you collect data for these factors? For this assignment, randomly generate </a:t>
          </a:r>
          <a:br>
            <a:rPr lang="en-IN" sz="1700" kern="1200" dirty="0"/>
          </a:br>
          <a:r>
            <a:rPr lang="en-IN" sz="1700" b="0" i="0" u="none" kern="1200" dirty="0"/>
            <a:t>sensible data for each of the above three defined f</a:t>
          </a:r>
          <a:endParaRPr lang="en-US" sz="1700" b="0" kern="1200" dirty="0"/>
        </a:p>
      </dsp:txBody>
      <dsp:txXfrm>
        <a:off x="0" y="551375"/>
        <a:ext cx="6015897" cy="30056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699902-C4A8-475C-9C91-61F8782C618B}">
      <dsp:nvSpPr>
        <dsp:cNvPr id="0" name=""/>
        <dsp:cNvSpPr/>
      </dsp:nvSpPr>
      <dsp:spPr>
        <a:xfrm>
          <a:off x="100517" y="642825"/>
          <a:ext cx="831824" cy="83182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FC3B05-23F4-4249-9502-F83E79E4107E}">
      <dsp:nvSpPr>
        <dsp:cNvPr id="0" name=""/>
        <dsp:cNvSpPr/>
      </dsp:nvSpPr>
      <dsp:spPr>
        <a:xfrm>
          <a:off x="275201" y="817508"/>
          <a:ext cx="482458" cy="48245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70BC2C-7485-4EB8-8721-DE8C87591770}">
      <dsp:nvSpPr>
        <dsp:cNvPr id="0" name=""/>
        <dsp:cNvSpPr/>
      </dsp:nvSpPr>
      <dsp:spPr>
        <a:xfrm>
          <a:off x="1110591" y="642825"/>
          <a:ext cx="1960730" cy="831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decision variables</a:t>
          </a:r>
          <a:r>
            <a:rPr lang="en-US" sz="1100" b="0" kern="1200" dirty="0"/>
            <a:t>: GPA, Location, Age, Student Id</a:t>
          </a:r>
          <a:endParaRPr lang="en-US" sz="1100" kern="1200" dirty="0"/>
        </a:p>
      </dsp:txBody>
      <dsp:txXfrm>
        <a:off x="1110591" y="642825"/>
        <a:ext cx="1960730" cy="831824"/>
      </dsp:txXfrm>
    </dsp:sp>
    <dsp:sp modelId="{F140636A-2EF1-411E-8FBA-5F96C977231B}">
      <dsp:nvSpPr>
        <dsp:cNvPr id="0" name=""/>
        <dsp:cNvSpPr/>
      </dsp:nvSpPr>
      <dsp:spPr>
        <a:xfrm>
          <a:off x="3412963" y="642825"/>
          <a:ext cx="831824" cy="83182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FED836-B531-4DE8-AA36-B54A4FCF0216}">
      <dsp:nvSpPr>
        <dsp:cNvPr id="0" name=""/>
        <dsp:cNvSpPr/>
      </dsp:nvSpPr>
      <dsp:spPr>
        <a:xfrm>
          <a:off x="3587646" y="817508"/>
          <a:ext cx="482458" cy="48245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C6F17F-AAA0-473A-A771-AB9546048289}">
      <dsp:nvSpPr>
        <dsp:cNvPr id="0" name=""/>
        <dsp:cNvSpPr/>
      </dsp:nvSpPr>
      <dsp:spPr>
        <a:xfrm>
          <a:off x="4423036" y="642825"/>
          <a:ext cx="1960730" cy="831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objective function </a:t>
          </a:r>
          <a:r>
            <a:rPr lang="en-US" sz="1100" b="0" kern="1200" dirty="0"/>
            <a:t>: Maximizing the factor that contribute to project success.</a:t>
          </a:r>
          <a:endParaRPr lang="en-US" sz="1100" kern="1200" dirty="0"/>
        </a:p>
      </dsp:txBody>
      <dsp:txXfrm>
        <a:off x="4423036" y="642825"/>
        <a:ext cx="1960730" cy="831824"/>
      </dsp:txXfrm>
    </dsp:sp>
    <dsp:sp modelId="{D5B45C69-6440-49A3-993E-F25BB730B615}">
      <dsp:nvSpPr>
        <dsp:cNvPr id="0" name=""/>
        <dsp:cNvSpPr/>
      </dsp:nvSpPr>
      <dsp:spPr>
        <a:xfrm>
          <a:off x="100517" y="2078723"/>
          <a:ext cx="831824" cy="83182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A49DD8-7A05-414A-B804-02D5420331D6}">
      <dsp:nvSpPr>
        <dsp:cNvPr id="0" name=""/>
        <dsp:cNvSpPr/>
      </dsp:nvSpPr>
      <dsp:spPr>
        <a:xfrm>
          <a:off x="275201" y="2253407"/>
          <a:ext cx="482458" cy="4824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634216-F10B-4CAA-A439-6FD8ED72857B}">
      <dsp:nvSpPr>
        <dsp:cNvPr id="0" name=""/>
        <dsp:cNvSpPr/>
      </dsp:nvSpPr>
      <dsp:spPr>
        <a:xfrm>
          <a:off x="1110591" y="2078723"/>
          <a:ext cx="1960730" cy="831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constraints:</a:t>
          </a:r>
          <a:r>
            <a:rPr lang="en-US" sz="1100" b="0" kern="1200" dirty="0"/>
            <a:t> factors influencing the the objective </a:t>
          </a:r>
          <a:endParaRPr lang="en-US" sz="1100" kern="1200" dirty="0"/>
        </a:p>
      </dsp:txBody>
      <dsp:txXfrm>
        <a:off x="1110591" y="2078723"/>
        <a:ext cx="1960730" cy="831824"/>
      </dsp:txXfrm>
    </dsp:sp>
    <dsp:sp modelId="{6EAB2572-78FB-465C-BCFC-B7753AFCCEE0}">
      <dsp:nvSpPr>
        <dsp:cNvPr id="0" name=""/>
        <dsp:cNvSpPr/>
      </dsp:nvSpPr>
      <dsp:spPr>
        <a:xfrm>
          <a:off x="3412963" y="2078723"/>
          <a:ext cx="831824" cy="83182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5FD274-5146-467A-B9A7-FE1C72CA9245}">
      <dsp:nvSpPr>
        <dsp:cNvPr id="0" name=""/>
        <dsp:cNvSpPr/>
      </dsp:nvSpPr>
      <dsp:spPr>
        <a:xfrm>
          <a:off x="3587646" y="2253407"/>
          <a:ext cx="482458" cy="48245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2DC047-4D97-4D1E-A2D8-3F7E0F1EDDCE}">
      <dsp:nvSpPr>
        <dsp:cNvPr id="0" name=""/>
        <dsp:cNvSpPr/>
      </dsp:nvSpPr>
      <dsp:spPr>
        <a:xfrm>
          <a:off x="4423036" y="2078723"/>
          <a:ext cx="1960730" cy="831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non negativity restrictions</a:t>
          </a:r>
          <a:r>
            <a:rPr lang="en-US" sz="1100" b="0" kern="1200" dirty="0"/>
            <a:t>: for linear programming all decision variables should always take non negative value which means they should be grater than or equal to zero.</a:t>
          </a:r>
          <a:endParaRPr lang="en-US" sz="1100" kern="1200" dirty="0"/>
        </a:p>
      </dsp:txBody>
      <dsp:txXfrm>
        <a:off x="4423036" y="2078723"/>
        <a:ext cx="1960730" cy="8318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99852E-0F75-4986-B88F-EA59DEED8D19}">
      <dsp:nvSpPr>
        <dsp:cNvPr id="0" name=""/>
        <dsp:cNvSpPr/>
      </dsp:nvSpPr>
      <dsp:spPr>
        <a:xfrm>
          <a:off x="1445709" y="113931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B4A529-759B-4383-A69C-07CA1EEFC496}">
      <dsp:nvSpPr>
        <dsp:cNvPr id="0" name=""/>
        <dsp:cNvSpPr/>
      </dsp:nvSpPr>
      <dsp:spPr>
        <a:xfrm>
          <a:off x="257709" y="252839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First, we algebraically express the goal, which is the profit, and the constraints. Then, we graph them, and finally, we find the solution by looking at it visually and doing a little math. </a:t>
          </a:r>
          <a:endParaRPr lang="en-US" sz="1400" kern="1200" dirty="0"/>
        </a:p>
      </dsp:txBody>
      <dsp:txXfrm>
        <a:off x="257709" y="2528393"/>
        <a:ext cx="4320000" cy="720000"/>
      </dsp:txXfrm>
    </dsp:sp>
    <dsp:sp modelId="{D2830FF5-2AA8-451F-9C7C-89E3F5D90F9E}">
      <dsp:nvSpPr>
        <dsp:cNvPr id="0" name=""/>
        <dsp:cNvSpPr/>
      </dsp:nvSpPr>
      <dsp:spPr>
        <a:xfrm>
          <a:off x="6521709" y="113931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F2C574-8500-4DBE-8573-5B2D12E19C40}">
      <dsp:nvSpPr>
        <dsp:cNvPr id="0" name=""/>
        <dsp:cNvSpPr/>
      </dsp:nvSpPr>
      <dsp:spPr>
        <a:xfrm>
          <a:off x="5333709" y="252839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i="1" kern="1200" dirty="0"/>
            <a:t>A student with high GPA and intelligence contributes to the success.</a:t>
          </a:r>
          <a:endParaRPr lang="en-US" sz="1400" kern="1200" dirty="0"/>
        </a:p>
      </dsp:txBody>
      <dsp:txXfrm>
        <a:off x="5333709" y="2528393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0028EFC-D5E2-4AE2-B5BB-F2C07016D4CF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F4C53FA-2064-4938-8CBB-21F0CDD5D12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2159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28EFC-D5E2-4AE2-B5BB-F2C07016D4CF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53FA-2064-4938-8CBB-21F0CDD5D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16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28EFC-D5E2-4AE2-B5BB-F2C07016D4CF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53FA-2064-4938-8CBB-21F0CDD5D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407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28EFC-D5E2-4AE2-B5BB-F2C07016D4CF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53FA-2064-4938-8CBB-21F0CDD5D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28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0028EFC-D5E2-4AE2-B5BB-F2C07016D4CF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F4C53FA-2064-4938-8CBB-21F0CDD5D127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8129501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28EFC-D5E2-4AE2-B5BB-F2C07016D4CF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53FA-2064-4938-8CBB-21F0CDD5D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962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28EFC-D5E2-4AE2-B5BB-F2C07016D4CF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53FA-2064-4938-8CBB-21F0CDD5D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1277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28EFC-D5E2-4AE2-B5BB-F2C07016D4CF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53FA-2064-4938-8CBB-21F0CDD5D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121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28EFC-D5E2-4AE2-B5BB-F2C07016D4CF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53FA-2064-4938-8CBB-21F0CDD5D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061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A0028EFC-D5E2-4AE2-B5BB-F2C07016D4CF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F4C53FA-2064-4938-8CBB-21F0CDD5D12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49029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A0028EFC-D5E2-4AE2-B5BB-F2C07016D4CF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F4C53FA-2064-4938-8CBB-21F0CDD5D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874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0028EFC-D5E2-4AE2-B5BB-F2C07016D4CF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F4C53FA-2064-4938-8CBB-21F0CDD5D12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66958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4.svg"/><Relationship Id="rId7" Type="http://schemas.openxmlformats.org/officeDocument/2006/relationships/diagramColors" Target="../diagrams/colors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66BA5E-972C-E546-D1F1-367D8C3BDD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t="6548"/>
          <a:stretch/>
        </p:blipFill>
        <p:spPr>
          <a:xfrm>
            <a:off x="20" y="22033"/>
            <a:ext cx="12191980" cy="686469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C7D919C-6381-47EC-9377-E0C5E0D9C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alpha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0B703C-7E0B-4011-9C61-353E292AB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F4D58555-320D-4A40-8A88-40E5AA9B7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8BB6E0-F08A-296A-89E3-D5EB49241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6424" y="1112704"/>
            <a:ext cx="7921128" cy="4913522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programming</a:t>
            </a:r>
            <a:br>
              <a:rPr lang="en-US" sz="6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AF72DE-B5CC-0913-3A20-B14F4B814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3894" y="4263527"/>
            <a:ext cx="2853369" cy="222756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100" dirty="0">
                <a:solidFill>
                  <a:schemeClr val="bg2"/>
                </a:solidFill>
                <a:cs typeface="Al Bayan Plain" pitchFamily="2" charset="-78"/>
              </a:rPr>
              <a:t>Contributors:</a:t>
            </a:r>
          </a:p>
          <a:p>
            <a:pPr>
              <a:lnSpc>
                <a:spcPct val="90000"/>
              </a:lnSpc>
            </a:pPr>
            <a:r>
              <a:rPr lang="en-US" sz="1100" spc="300" dirty="0">
                <a:solidFill>
                  <a:srgbClr val="92D050"/>
                </a:solidFill>
                <a:cs typeface="Al Bayan Plain" pitchFamily="2" charset="-78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sz="1100" spc="300" dirty="0">
                <a:solidFill>
                  <a:srgbClr val="92D050"/>
                </a:solidFill>
                <a:cs typeface="Al Bayan Plain" pitchFamily="2" charset="-78"/>
              </a:rPr>
              <a:t>Sai Supriya Vengala</a:t>
            </a:r>
          </a:p>
          <a:p>
            <a:pPr>
              <a:lnSpc>
                <a:spcPct val="90000"/>
              </a:lnSpc>
            </a:pPr>
            <a:endParaRPr lang="en-US" sz="1100" dirty="0">
              <a:solidFill>
                <a:schemeClr val="bg2"/>
              </a:solidFill>
              <a:cs typeface="Al Bayan Plain" pitchFamily="2" charset="-78"/>
            </a:endParaRPr>
          </a:p>
          <a:p>
            <a:pPr>
              <a:lnSpc>
                <a:spcPct val="90000"/>
              </a:lnSpc>
            </a:pPr>
            <a:r>
              <a:rPr lang="en-US" sz="1100" spc="300" dirty="0">
                <a:solidFill>
                  <a:srgbClr val="92D050"/>
                </a:solidFill>
                <a:cs typeface="Al Bayan Plain" pitchFamily="2" charset="-78"/>
              </a:rPr>
              <a:t>Khutso Ledwaba, </a:t>
            </a:r>
          </a:p>
          <a:p>
            <a:pPr>
              <a:lnSpc>
                <a:spcPct val="90000"/>
              </a:lnSpc>
            </a:pPr>
            <a:endParaRPr lang="en-US" sz="1100" spc="300" dirty="0">
              <a:solidFill>
                <a:srgbClr val="92D050"/>
              </a:solidFill>
              <a:cs typeface="Al Bayan Plain" pitchFamily="2" charset="-78"/>
            </a:endParaRPr>
          </a:p>
          <a:p>
            <a:pPr>
              <a:lnSpc>
                <a:spcPct val="90000"/>
              </a:lnSpc>
            </a:pPr>
            <a:r>
              <a:rPr lang="en-US" sz="1100" spc="300" dirty="0">
                <a:solidFill>
                  <a:srgbClr val="92D050"/>
                </a:solidFill>
                <a:cs typeface="Al Bayan Plain" pitchFamily="2" charset="-78"/>
              </a:rPr>
              <a:t>Tilak Kumar </a:t>
            </a:r>
            <a:r>
              <a:rPr lang="en-US" sz="1100" spc="300" dirty="0" err="1">
                <a:solidFill>
                  <a:srgbClr val="92D050"/>
                </a:solidFill>
                <a:cs typeface="Al Bayan Plain" pitchFamily="2" charset="-78"/>
              </a:rPr>
              <a:t>Bonala</a:t>
            </a:r>
            <a:r>
              <a:rPr lang="en-US" sz="1100" spc="300" dirty="0">
                <a:solidFill>
                  <a:srgbClr val="92D050"/>
                </a:solidFill>
                <a:cs typeface="Al Bayan Plain" pitchFamily="2" charset="-78"/>
              </a:rPr>
              <a:t>,</a:t>
            </a:r>
          </a:p>
          <a:p>
            <a:pPr>
              <a:lnSpc>
                <a:spcPct val="90000"/>
              </a:lnSpc>
            </a:pPr>
            <a:endParaRPr lang="en-US" sz="1100" spc="300" dirty="0">
              <a:solidFill>
                <a:srgbClr val="92D050"/>
              </a:solidFill>
              <a:cs typeface="Al Bayan Plain" pitchFamily="2" charset="-78"/>
            </a:endParaRPr>
          </a:p>
          <a:p>
            <a:pPr>
              <a:lnSpc>
                <a:spcPct val="90000"/>
              </a:lnSpc>
            </a:pPr>
            <a:endParaRPr lang="en-US" sz="1100" dirty="0">
              <a:solidFill>
                <a:schemeClr val="bg2"/>
              </a:solidFill>
              <a:cs typeface="Al Bayan Plain" pitchFamily="2" charset="-78"/>
            </a:endParaRPr>
          </a:p>
          <a:p>
            <a:pPr>
              <a:lnSpc>
                <a:spcPct val="90000"/>
              </a:lnSpc>
            </a:pPr>
            <a:endParaRPr lang="en-US" sz="1100" dirty="0">
              <a:solidFill>
                <a:schemeClr val="bg2"/>
              </a:solidFill>
              <a:cs typeface="Al Bayan Pla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7007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4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37FABD-8C69-4801-8D9F-F88EFA0324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7FB63B-4AD5-C9AA-5781-61AA8E81F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/>
              <a:t>Problem statement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9BD2ECB5-E1D5-4F95-8DB5-D6B38DEEE9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00752C-7683-4E03-95C5-06FCFE0C9C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0ACD225-606B-E864-4926-5673C009AB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1866883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2624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ormulae on a background">
            <a:extLst>
              <a:ext uri="{FF2B5EF4-FFF2-40B4-BE49-F238E27FC236}">
                <a16:creationId xmlns:a16="http://schemas.microsoft.com/office/drawing/2014/main" id="{FC5D8878-82F1-F91B-C27C-D24FBF5F08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00" r="25136"/>
          <a:stretch/>
        </p:blipFill>
        <p:spPr>
          <a:xfrm>
            <a:off x="6928338" y="10"/>
            <a:ext cx="5263662" cy="6857990"/>
          </a:xfrm>
          <a:prstGeom prst="rect">
            <a:avLst/>
          </a:prstGeom>
        </p:spPr>
      </p:pic>
      <p:sp>
        <p:nvSpPr>
          <p:cNvPr id="52" name="Freeform 10">
            <a:extLst>
              <a:ext uri="{FF2B5EF4-FFF2-40B4-BE49-F238E27FC236}">
                <a16:creationId xmlns:a16="http://schemas.microsoft.com/office/drawing/2014/main" id="{6F9F0323-FA4D-439B-97DB-13B1F4ECD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DF9B65-8F90-FB81-C663-1FA00F4B9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382385"/>
            <a:ext cx="6015897" cy="149213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Understanding the problem</a:t>
            </a:r>
          </a:p>
        </p:txBody>
      </p:sp>
      <p:sp>
        <p:nvSpPr>
          <p:cNvPr id="53" name="Rectangle 45">
            <a:extLst>
              <a:ext uri="{FF2B5EF4-FFF2-40B4-BE49-F238E27FC236}">
                <a16:creationId xmlns:a16="http://schemas.microsoft.com/office/drawing/2014/main" id="{40123BDE-21CC-4534-AB99-8625C71F48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" name="Freeform 11">
            <a:extLst>
              <a:ext uri="{FF2B5EF4-FFF2-40B4-BE49-F238E27FC236}">
                <a16:creationId xmlns:a16="http://schemas.microsoft.com/office/drawing/2014/main" id="{9100D67F-6274-41D6-A82E-57CCEA264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B1A476F2-301B-D098-4073-D5974D7787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164861"/>
              </p:ext>
            </p:extLst>
          </p:nvPr>
        </p:nvGraphicFramePr>
        <p:xfrm>
          <a:off x="765051" y="2286001"/>
          <a:ext cx="6015897" cy="35935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18995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Freeform 6">
            <a:extLst>
              <a:ext uri="{FF2B5EF4-FFF2-40B4-BE49-F238E27FC236}">
                <a16:creationId xmlns:a16="http://schemas.microsoft.com/office/drawing/2014/main" id="{126ADEF2-2BA7-419F-A580-9C6541A73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0" name="Rectangle 50">
            <a:extLst>
              <a:ext uri="{FF2B5EF4-FFF2-40B4-BE49-F238E27FC236}">
                <a16:creationId xmlns:a16="http://schemas.microsoft.com/office/drawing/2014/main" id="{2B146248-6675-4D3A-B34A-7363E28C9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61" name="Rectangle 52">
            <a:extLst>
              <a:ext uri="{FF2B5EF4-FFF2-40B4-BE49-F238E27FC236}">
                <a16:creationId xmlns:a16="http://schemas.microsoft.com/office/drawing/2014/main" id="{B56EF530-75FC-4976-A39D-87A5DFE98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2" name="Freeform 13">
            <a:extLst>
              <a:ext uri="{FF2B5EF4-FFF2-40B4-BE49-F238E27FC236}">
                <a16:creationId xmlns:a16="http://schemas.microsoft.com/office/drawing/2014/main" id="{368ECFAF-FF94-4771-B4BD-B28D909D4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141730" y="0"/>
            <a:ext cx="7789615" cy="6858000"/>
          </a:xfrm>
          <a:custGeom>
            <a:avLst/>
            <a:gdLst>
              <a:gd name="connsiteX0" fmla="*/ 9807836 w 9807836"/>
              <a:gd name="connsiteY0" fmla="*/ 0 h 6858000"/>
              <a:gd name="connsiteX1" fmla="*/ 0 w 9807836"/>
              <a:gd name="connsiteY1" fmla="*/ 0 h 6858000"/>
              <a:gd name="connsiteX2" fmla="*/ 26987 w 9807836"/>
              <a:gd name="connsiteY2" fmla="*/ 87312 h 6858000"/>
              <a:gd name="connsiteX3" fmla="*/ 52387 w 9807836"/>
              <a:gd name="connsiteY3" fmla="*/ 174625 h 6858000"/>
              <a:gd name="connsiteX4" fmla="*/ 77787 w 9807836"/>
              <a:gd name="connsiteY4" fmla="*/ 263525 h 6858000"/>
              <a:gd name="connsiteX5" fmla="*/ 100012 w 9807836"/>
              <a:gd name="connsiteY5" fmla="*/ 354012 h 6858000"/>
              <a:gd name="connsiteX6" fmla="*/ 127000 w 9807836"/>
              <a:gd name="connsiteY6" fmla="*/ 441325 h 6858000"/>
              <a:gd name="connsiteX7" fmla="*/ 155575 w 9807836"/>
              <a:gd name="connsiteY7" fmla="*/ 525462 h 6858000"/>
              <a:gd name="connsiteX8" fmla="*/ 192087 w 9807836"/>
              <a:gd name="connsiteY8" fmla="*/ 604837 h 6858000"/>
              <a:gd name="connsiteX9" fmla="*/ 234950 w 9807836"/>
              <a:gd name="connsiteY9" fmla="*/ 677862 h 6858000"/>
              <a:gd name="connsiteX10" fmla="*/ 282575 w 9807836"/>
              <a:gd name="connsiteY10" fmla="*/ 739775 h 6858000"/>
              <a:gd name="connsiteX11" fmla="*/ 334962 w 9807836"/>
              <a:gd name="connsiteY11" fmla="*/ 798512 h 6858000"/>
              <a:gd name="connsiteX12" fmla="*/ 395287 w 9807836"/>
              <a:gd name="connsiteY12" fmla="*/ 852487 h 6858000"/>
              <a:gd name="connsiteX13" fmla="*/ 458787 w 9807836"/>
              <a:gd name="connsiteY13" fmla="*/ 906462 h 6858000"/>
              <a:gd name="connsiteX14" fmla="*/ 525462 w 9807836"/>
              <a:gd name="connsiteY14" fmla="*/ 957262 h 6858000"/>
              <a:gd name="connsiteX15" fmla="*/ 592137 w 9807836"/>
              <a:gd name="connsiteY15" fmla="*/ 1008062 h 6858000"/>
              <a:gd name="connsiteX16" fmla="*/ 660400 w 9807836"/>
              <a:gd name="connsiteY16" fmla="*/ 1060450 h 6858000"/>
              <a:gd name="connsiteX17" fmla="*/ 725487 w 9807836"/>
              <a:gd name="connsiteY17" fmla="*/ 1111250 h 6858000"/>
              <a:gd name="connsiteX18" fmla="*/ 787400 w 9807836"/>
              <a:gd name="connsiteY18" fmla="*/ 1165225 h 6858000"/>
              <a:gd name="connsiteX19" fmla="*/ 844550 w 9807836"/>
              <a:gd name="connsiteY19" fmla="*/ 1223962 h 6858000"/>
              <a:gd name="connsiteX20" fmla="*/ 896937 w 9807836"/>
              <a:gd name="connsiteY20" fmla="*/ 1282700 h 6858000"/>
              <a:gd name="connsiteX21" fmla="*/ 939800 w 9807836"/>
              <a:gd name="connsiteY21" fmla="*/ 1346200 h 6858000"/>
              <a:gd name="connsiteX22" fmla="*/ 976312 w 9807836"/>
              <a:gd name="connsiteY22" fmla="*/ 1417637 h 6858000"/>
              <a:gd name="connsiteX23" fmla="*/ 998537 w 9807836"/>
              <a:gd name="connsiteY23" fmla="*/ 1487487 h 6858000"/>
              <a:gd name="connsiteX24" fmla="*/ 1012825 w 9807836"/>
              <a:gd name="connsiteY24" fmla="*/ 1565275 h 6858000"/>
              <a:gd name="connsiteX25" fmla="*/ 1019175 w 9807836"/>
              <a:gd name="connsiteY25" fmla="*/ 1641475 h 6858000"/>
              <a:gd name="connsiteX26" fmla="*/ 1017587 w 9807836"/>
              <a:gd name="connsiteY26" fmla="*/ 1722437 h 6858000"/>
              <a:gd name="connsiteX27" fmla="*/ 1011237 w 9807836"/>
              <a:gd name="connsiteY27" fmla="*/ 1803400 h 6858000"/>
              <a:gd name="connsiteX28" fmla="*/ 1003300 w 9807836"/>
              <a:gd name="connsiteY28" fmla="*/ 1887537 h 6858000"/>
              <a:gd name="connsiteX29" fmla="*/ 992187 w 9807836"/>
              <a:gd name="connsiteY29" fmla="*/ 1971675 h 6858000"/>
              <a:gd name="connsiteX30" fmla="*/ 979487 w 9807836"/>
              <a:gd name="connsiteY30" fmla="*/ 2055812 h 6858000"/>
              <a:gd name="connsiteX31" fmla="*/ 969962 w 9807836"/>
              <a:gd name="connsiteY31" fmla="*/ 2139950 h 6858000"/>
              <a:gd name="connsiteX32" fmla="*/ 963612 w 9807836"/>
              <a:gd name="connsiteY32" fmla="*/ 2224087 h 6858000"/>
              <a:gd name="connsiteX33" fmla="*/ 958850 w 9807836"/>
              <a:gd name="connsiteY33" fmla="*/ 2305050 h 6858000"/>
              <a:gd name="connsiteX34" fmla="*/ 963612 w 9807836"/>
              <a:gd name="connsiteY34" fmla="*/ 2384425 h 6858000"/>
              <a:gd name="connsiteX35" fmla="*/ 973137 w 9807836"/>
              <a:gd name="connsiteY35" fmla="*/ 2462212 h 6858000"/>
              <a:gd name="connsiteX36" fmla="*/ 993775 w 9807836"/>
              <a:gd name="connsiteY36" fmla="*/ 2543175 h 6858000"/>
              <a:gd name="connsiteX37" fmla="*/ 1025525 w 9807836"/>
              <a:gd name="connsiteY37" fmla="*/ 2622550 h 6858000"/>
              <a:gd name="connsiteX38" fmla="*/ 1063625 w 9807836"/>
              <a:gd name="connsiteY38" fmla="*/ 2701925 h 6858000"/>
              <a:gd name="connsiteX39" fmla="*/ 1106487 w 9807836"/>
              <a:gd name="connsiteY39" fmla="*/ 2781300 h 6858000"/>
              <a:gd name="connsiteX40" fmla="*/ 1150937 w 9807836"/>
              <a:gd name="connsiteY40" fmla="*/ 2859087 h 6858000"/>
              <a:gd name="connsiteX41" fmla="*/ 1198562 w 9807836"/>
              <a:gd name="connsiteY41" fmla="*/ 2938462 h 6858000"/>
              <a:gd name="connsiteX42" fmla="*/ 1241425 w 9807836"/>
              <a:gd name="connsiteY42" fmla="*/ 3017837 h 6858000"/>
              <a:gd name="connsiteX43" fmla="*/ 1284288 w 9807836"/>
              <a:gd name="connsiteY43" fmla="*/ 3098800 h 6858000"/>
              <a:gd name="connsiteX44" fmla="*/ 1320800 w 9807836"/>
              <a:gd name="connsiteY44" fmla="*/ 3179762 h 6858000"/>
              <a:gd name="connsiteX45" fmla="*/ 1349375 w 9807836"/>
              <a:gd name="connsiteY45" fmla="*/ 3260725 h 6858000"/>
              <a:gd name="connsiteX46" fmla="*/ 1365250 w 9807836"/>
              <a:gd name="connsiteY46" fmla="*/ 3343275 h 6858000"/>
              <a:gd name="connsiteX47" fmla="*/ 1374775 w 9807836"/>
              <a:gd name="connsiteY47" fmla="*/ 3429000 h 6858000"/>
              <a:gd name="connsiteX48" fmla="*/ 1365250 w 9807836"/>
              <a:gd name="connsiteY48" fmla="*/ 3514725 h 6858000"/>
              <a:gd name="connsiteX49" fmla="*/ 1349375 w 9807836"/>
              <a:gd name="connsiteY49" fmla="*/ 3597275 h 6858000"/>
              <a:gd name="connsiteX50" fmla="*/ 1320800 w 9807836"/>
              <a:gd name="connsiteY50" fmla="*/ 3678237 h 6858000"/>
              <a:gd name="connsiteX51" fmla="*/ 1284288 w 9807836"/>
              <a:gd name="connsiteY51" fmla="*/ 3759200 h 6858000"/>
              <a:gd name="connsiteX52" fmla="*/ 1241425 w 9807836"/>
              <a:gd name="connsiteY52" fmla="*/ 3840162 h 6858000"/>
              <a:gd name="connsiteX53" fmla="*/ 1198562 w 9807836"/>
              <a:gd name="connsiteY53" fmla="*/ 3919537 h 6858000"/>
              <a:gd name="connsiteX54" fmla="*/ 1150937 w 9807836"/>
              <a:gd name="connsiteY54" fmla="*/ 3998912 h 6858000"/>
              <a:gd name="connsiteX55" fmla="*/ 1106487 w 9807836"/>
              <a:gd name="connsiteY55" fmla="*/ 4076700 h 6858000"/>
              <a:gd name="connsiteX56" fmla="*/ 1063625 w 9807836"/>
              <a:gd name="connsiteY56" fmla="*/ 4156075 h 6858000"/>
              <a:gd name="connsiteX57" fmla="*/ 1025525 w 9807836"/>
              <a:gd name="connsiteY57" fmla="*/ 4235450 h 6858000"/>
              <a:gd name="connsiteX58" fmla="*/ 993775 w 9807836"/>
              <a:gd name="connsiteY58" fmla="*/ 4314825 h 6858000"/>
              <a:gd name="connsiteX59" fmla="*/ 973137 w 9807836"/>
              <a:gd name="connsiteY59" fmla="*/ 4395787 h 6858000"/>
              <a:gd name="connsiteX60" fmla="*/ 963612 w 9807836"/>
              <a:gd name="connsiteY60" fmla="*/ 4473575 h 6858000"/>
              <a:gd name="connsiteX61" fmla="*/ 958850 w 9807836"/>
              <a:gd name="connsiteY61" fmla="*/ 4552950 h 6858000"/>
              <a:gd name="connsiteX62" fmla="*/ 963612 w 9807836"/>
              <a:gd name="connsiteY62" fmla="*/ 4633912 h 6858000"/>
              <a:gd name="connsiteX63" fmla="*/ 969962 w 9807836"/>
              <a:gd name="connsiteY63" fmla="*/ 4718050 h 6858000"/>
              <a:gd name="connsiteX64" fmla="*/ 979487 w 9807836"/>
              <a:gd name="connsiteY64" fmla="*/ 4802187 h 6858000"/>
              <a:gd name="connsiteX65" fmla="*/ 992187 w 9807836"/>
              <a:gd name="connsiteY65" fmla="*/ 4886325 h 6858000"/>
              <a:gd name="connsiteX66" fmla="*/ 1003300 w 9807836"/>
              <a:gd name="connsiteY66" fmla="*/ 4970462 h 6858000"/>
              <a:gd name="connsiteX67" fmla="*/ 1011237 w 9807836"/>
              <a:gd name="connsiteY67" fmla="*/ 5054600 h 6858000"/>
              <a:gd name="connsiteX68" fmla="*/ 1017587 w 9807836"/>
              <a:gd name="connsiteY68" fmla="*/ 5135562 h 6858000"/>
              <a:gd name="connsiteX69" fmla="*/ 1019175 w 9807836"/>
              <a:gd name="connsiteY69" fmla="*/ 5216525 h 6858000"/>
              <a:gd name="connsiteX70" fmla="*/ 1012825 w 9807836"/>
              <a:gd name="connsiteY70" fmla="*/ 5292725 h 6858000"/>
              <a:gd name="connsiteX71" fmla="*/ 998537 w 9807836"/>
              <a:gd name="connsiteY71" fmla="*/ 5370512 h 6858000"/>
              <a:gd name="connsiteX72" fmla="*/ 976312 w 9807836"/>
              <a:gd name="connsiteY72" fmla="*/ 5440362 h 6858000"/>
              <a:gd name="connsiteX73" fmla="*/ 939800 w 9807836"/>
              <a:gd name="connsiteY73" fmla="*/ 5511800 h 6858000"/>
              <a:gd name="connsiteX74" fmla="*/ 896937 w 9807836"/>
              <a:gd name="connsiteY74" fmla="*/ 5575300 h 6858000"/>
              <a:gd name="connsiteX75" fmla="*/ 844550 w 9807836"/>
              <a:gd name="connsiteY75" fmla="*/ 5634037 h 6858000"/>
              <a:gd name="connsiteX76" fmla="*/ 787400 w 9807836"/>
              <a:gd name="connsiteY76" fmla="*/ 5692775 h 6858000"/>
              <a:gd name="connsiteX77" fmla="*/ 725487 w 9807836"/>
              <a:gd name="connsiteY77" fmla="*/ 5746750 h 6858000"/>
              <a:gd name="connsiteX78" fmla="*/ 660400 w 9807836"/>
              <a:gd name="connsiteY78" fmla="*/ 5797550 h 6858000"/>
              <a:gd name="connsiteX79" fmla="*/ 592137 w 9807836"/>
              <a:gd name="connsiteY79" fmla="*/ 5849937 h 6858000"/>
              <a:gd name="connsiteX80" fmla="*/ 525462 w 9807836"/>
              <a:gd name="connsiteY80" fmla="*/ 5900737 h 6858000"/>
              <a:gd name="connsiteX81" fmla="*/ 458787 w 9807836"/>
              <a:gd name="connsiteY81" fmla="*/ 5951537 h 6858000"/>
              <a:gd name="connsiteX82" fmla="*/ 395287 w 9807836"/>
              <a:gd name="connsiteY82" fmla="*/ 6005512 h 6858000"/>
              <a:gd name="connsiteX83" fmla="*/ 334962 w 9807836"/>
              <a:gd name="connsiteY83" fmla="*/ 6059487 h 6858000"/>
              <a:gd name="connsiteX84" fmla="*/ 282575 w 9807836"/>
              <a:gd name="connsiteY84" fmla="*/ 6118225 h 6858000"/>
              <a:gd name="connsiteX85" fmla="*/ 234950 w 9807836"/>
              <a:gd name="connsiteY85" fmla="*/ 6180137 h 6858000"/>
              <a:gd name="connsiteX86" fmla="*/ 192087 w 9807836"/>
              <a:gd name="connsiteY86" fmla="*/ 6253162 h 6858000"/>
              <a:gd name="connsiteX87" fmla="*/ 155575 w 9807836"/>
              <a:gd name="connsiteY87" fmla="*/ 6332537 h 6858000"/>
              <a:gd name="connsiteX88" fmla="*/ 127000 w 9807836"/>
              <a:gd name="connsiteY88" fmla="*/ 6416675 h 6858000"/>
              <a:gd name="connsiteX89" fmla="*/ 100012 w 9807836"/>
              <a:gd name="connsiteY89" fmla="*/ 6503987 h 6858000"/>
              <a:gd name="connsiteX90" fmla="*/ 77787 w 9807836"/>
              <a:gd name="connsiteY90" fmla="*/ 6594475 h 6858000"/>
              <a:gd name="connsiteX91" fmla="*/ 52387 w 9807836"/>
              <a:gd name="connsiteY91" fmla="*/ 6683375 h 6858000"/>
              <a:gd name="connsiteX92" fmla="*/ 26987 w 9807836"/>
              <a:gd name="connsiteY92" fmla="*/ 6770687 h 6858000"/>
              <a:gd name="connsiteX93" fmla="*/ 0 w 9807836"/>
              <a:gd name="connsiteY93" fmla="*/ 6858000 h 6858000"/>
              <a:gd name="connsiteX94" fmla="*/ 9807836 w 9807836"/>
              <a:gd name="connsiteY94" fmla="*/ 6858000 h 6858000"/>
              <a:gd name="connsiteX95" fmla="*/ 9807836 w 9807836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9807836" h="6858000">
                <a:moveTo>
                  <a:pt x="9807836" y="0"/>
                </a:moveTo>
                <a:lnTo>
                  <a:pt x="0" y="0"/>
                </a:lnTo>
                <a:lnTo>
                  <a:pt x="26987" y="87312"/>
                </a:lnTo>
                <a:lnTo>
                  <a:pt x="52387" y="174625"/>
                </a:lnTo>
                <a:lnTo>
                  <a:pt x="77787" y="263525"/>
                </a:lnTo>
                <a:lnTo>
                  <a:pt x="100012" y="354012"/>
                </a:lnTo>
                <a:lnTo>
                  <a:pt x="127000" y="441325"/>
                </a:lnTo>
                <a:lnTo>
                  <a:pt x="155575" y="525462"/>
                </a:lnTo>
                <a:lnTo>
                  <a:pt x="192087" y="604837"/>
                </a:lnTo>
                <a:lnTo>
                  <a:pt x="234950" y="677862"/>
                </a:lnTo>
                <a:lnTo>
                  <a:pt x="282575" y="739775"/>
                </a:lnTo>
                <a:lnTo>
                  <a:pt x="334962" y="798512"/>
                </a:lnTo>
                <a:lnTo>
                  <a:pt x="395287" y="852487"/>
                </a:lnTo>
                <a:lnTo>
                  <a:pt x="458787" y="906462"/>
                </a:lnTo>
                <a:lnTo>
                  <a:pt x="525462" y="957262"/>
                </a:lnTo>
                <a:lnTo>
                  <a:pt x="592137" y="1008062"/>
                </a:lnTo>
                <a:lnTo>
                  <a:pt x="660400" y="1060450"/>
                </a:lnTo>
                <a:lnTo>
                  <a:pt x="725487" y="1111250"/>
                </a:lnTo>
                <a:lnTo>
                  <a:pt x="787400" y="1165225"/>
                </a:lnTo>
                <a:lnTo>
                  <a:pt x="844550" y="1223962"/>
                </a:lnTo>
                <a:lnTo>
                  <a:pt x="896937" y="1282700"/>
                </a:lnTo>
                <a:lnTo>
                  <a:pt x="939800" y="1346200"/>
                </a:lnTo>
                <a:lnTo>
                  <a:pt x="976312" y="1417637"/>
                </a:lnTo>
                <a:lnTo>
                  <a:pt x="998537" y="1487487"/>
                </a:lnTo>
                <a:lnTo>
                  <a:pt x="1012825" y="1565275"/>
                </a:lnTo>
                <a:lnTo>
                  <a:pt x="1019175" y="1641475"/>
                </a:lnTo>
                <a:lnTo>
                  <a:pt x="1017587" y="1722437"/>
                </a:lnTo>
                <a:lnTo>
                  <a:pt x="1011237" y="1803400"/>
                </a:lnTo>
                <a:lnTo>
                  <a:pt x="1003300" y="1887537"/>
                </a:lnTo>
                <a:lnTo>
                  <a:pt x="992187" y="1971675"/>
                </a:lnTo>
                <a:lnTo>
                  <a:pt x="979487" y="2055812"/>
                </a:lnTo>
                <a:lnTo>
                  <a:pt x="969962" y="2139950"/>
                </a:lnTo>
                <a:lnTo>
                  <a:pt x="963612" y="2224087"/>
                </a:lnTo>
                <a:lnTo>
                  <a:pt x="958850" y="2305050"/>
                </a:lnTo>
                <a:lnTo>
                  <a:pt x="963612" y="2384425"/>
                </a:lnTo>
                <a:lnTo>
                  <a:pt x="973137" y="2462212"/>
                </a:lnTo>
                <a:lnTo>
                  <a:pt x="993775" y="2543175"/>
                </a:lnTo>
                <a:lnTo>
                  <a:pt x="1025525" y="2622550"/>
                </a:lnTo>
                <a:lnTo>
                  <a:pt x="1063625" y="2701925"/>
                </a:lnTo>
                <a:lnTo>
                  <a:pt x="1106487" y="2781300"/>
                </a:lnTo>
                <a:lnTo>
                  <a:pt x="1150937" y="2859087"/>
                </a:lnTo>
                <a:lnTo>
                  <a:pt x="1198562" y="2938462"/>
                </a:lnTo>
                <a:lnTo>
                  <a:pt x="1241425" y="3017837"/>
                </a:lnTo>
                <a:lnTo>
                  <a:pt x="1284288" y="3098800"/>
                </a:lnTo>
                <a:lnTo>
                  <a:pt x="1320800" y="3179762"/>
                </a:lnTo>
                <a:lnTo>
                  <a:pt x="1349375" y="3260725"/>
                </a:lnTo>
                <a:lnTo>
                  <a:pt x="1365250" y="3343275"/>
                </a:lnTo>
                <a:lnTo>
                  <a:pt x="1374775" y="3429000"/>
                </a:lnTo>
                <a:lnTo>
                  <a:pt x="1365250" y="3514725"/>
                </a:lnTo>
                <a:lnTo>
                  <a:pt x="1349375" y="3597275"/>
                </a:lnTo>
                <a:lnTo>
                  <a:pt x="1320800" y="3678237"/>
                </a:lnTo>
                <a:lnTo>
                  <a:pt x="1284288" y="3759200"/>
                </a:lnTo>
                <a:lnTo>
                  <a:pt x="1241425" y="3840162"/>
                </a:lnTo>
                <a:lnTo>
                  <a:pt x="1198562" y="3919537"/>
                </a:lnTo>
                <a:lnTo>
                  <a:pt x="1150937" y="3998912"/>
                </a:lnTo>
                <a:lnTo>
                  <a:pt x="1106487" y="4076700"/>
                </a:lnTo>
                <a:lnTo>
                  <a:pt x="1063625" y="4156075"/>
                </a:lnTo>
                <a:lnTo>
                  <a:pt x="1025525" y="4235450"/>
                </a:lnTo>
                <a:lnTo>
                  <a:pt x="993775" y="4314825"/>
                </a:lnTo>
                <a:lnTo>
                  <a:pt x="973137" y="4395787"/>
                </a:lnTo>
                <a:lnTo>
                  <a:pt x="963612" y="4473575"/>
                </a:lnTo>
                <a:lnTo>
                  <a:pt x="958850" y="4552950"/>
                </a:lnTo>
                <a:lnTo>
                  <a:pt x="963612" y="4633912"/>
                </a:lnTo>
                <a:lnTo>
                  <a:pt x="969962" y="4718050"/>
                </a:lnTo>
                <a:lnTo>
                  <a:pt x="979487" y="4802187"/>
                </a:lnTo>
                <a:lnTo>
                  <a:pt x="992187" y="4886325"/>
                </a:lnTo>
                <a:lnTo>
                  <a:pt x="1003300" y="4970462"/>
                </a:lnTo>
                <a:lnTo>
                  <a:pt x="1011237" y="5054600"/>
                </a:lnTo>
                <a:lnTo>
                  <a:pt x="1017587" y="5135562"/>
                </a:lnTo>
                <a:lnTo>
                  <a:pt x="1019175" y="5216525"/>
                </a:lnTo>
                <a:lnTo>
                  <a:pt x="1012825" y="5292725"/>
                </a:lnTo>
                <a:lnTo>
                  <a:pt x="998537" y="5370512"/>
                </a:lnTo>
                <a:lnTo>
                  <a:pt x="976312" y="5440362"/>
                </a:lnTo>
                <a:lnTo>
                  <a:pt x="939800" y="5511800"/>
                </a:lnTo>
                <a:lnTo>
                  <a:pt x="896937" y="5575300"/>
                </a:lnTo>
                <a:lnTo>
                  <a:pt x="844550" y="5634037"/>
                </a:lnTo>
                <a:lnTo>
                  <a:pt x="787400" y="5692775"/>
                </a:lnTo>
                <a:lnTo>
                  <a:pt x="725487" y="5746750"/>
                </a:lnTo>
                <a:lnTo>
                  <a:pt x="660400" y="5797550"/>
                </a:lnTo>
                <a:lnTo>
                  <a:pt x="592137" y="5849937"/>
                </a:lnTo>
                <a:lnTo>
                  <a:pt x="525462" y="5900737"/>
                </a:lnTo>
                <a:lnTo>
                  <a:pt x="458787" y="5951537"/>
                </a:lnTo>
                <a:lnTo>
                  <a:pt x="395287" y="6005512"/>
                </a:lnTo>
                <a:lnTo>
                  <a:pt x="334962" y="6059487"/>
                </a:lnTo>
                <a:lnTo>
                  <a:pt x="282575" y="6118225"/>
                </a:lnTo>
                <a:lnTo>
                  <a:pt x="234950" y="6180137"/>
                </a:lnTo>
                <a:lnTo>
                  <a:pt x="192087" y="6253162"/>
                </a:lnTo>
                <a:lnTo>
                  <a:pt x="155575" y="6332537"/>
                </a:lnTo>
                <a:lnTo>
                  <a:pt x="127000" y="6416675"/>
                </a:lnTo>
                <a:lnTo>
                  <a:pt x="100012" y="6503987"/>
                </a:lnTo>
                <a:lnTo>
                  <a:pt x="77787" y="6594475"/>
                </a:lnTo>
                <a:lnTo>
                  <a:pt x="52387" y="6683375"/>
                </a:lnTo>
                <a:lnTo>
                  <a:pt x="26987" y="6770687"/>
                </a:lnTo>
                <a:lnTo>
                  <a:pt x="0" y="6858000"/>
                </a:lnTo>
                <a:lnTo>
                  <a:pt x="9807836" y="6858000"/>
                </a:lnTo>
                <a:lnTo>
                  <a:pt x="9807836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46877B-9789-E692-A46C-63D99FDA5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927" y="1231896"/>
            <a:ext cx="5490143" cy="124148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6300" dirty="0"/>
              <a:t> DATA DESCRIPTION</a:t>
            </a:r>
          </a:p>
        </p:txBody>
      </p:sp>
      <p:sp>
        <p:nvSpPr>
          <p:cNvPr id="63" name="Rectangle 56">
            <a:extLst>
              <a:ext uri="{FF2B5EF4-FFF2-40B4-BE49-F238E27FC236}">
                <a16:creationId xmlns:a16="http://schemas.microsoft.com/office/drawing/2014/main" id="{E9851F7A-B016-4A91-85E3-61FE4869C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" name="Graphic 19" descr="Network Diagram">
            <a:extLst>
              <a:ext uri="{FF2B5EF4-FFF2-40B4-BE49-F238E27FC236}">
                <a16:creationId xmlns:a16="http://schemas.microsoft.com/office/drawing/2014/main" id="{691613B8-2606-744E-AF62-B5DA1AFCF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2944" y="1403687"/>
            <a:ext cx="3995592" cy="3995592"/>
          </a:xfrm>
          <a:prstGeom prst="rect">
            <a:avLst/>
          </a:prstGeom>
        </p:spPr>
      </p:pic>
      <p:graphicFrame>
        <p:nvGraphicFramePr>
          <p:cNvPr id="65" name="Content Placeholder 2">
            <a:extLst>
              <a:ext uri="{FF2B5EF4-FFF2-40B4-BE49-F238E27FC236}">
                <a16:creationId xmlns:a16="http://schemas.microsoft.com/office/drawing/2014/main" id="{F44506BD-43F9-0B3C-2159-B008422C01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444487"/>
              </p:ext>
            </p:extLst>
          </p:nvPr>
        </p:nvGraphicFramePr>
        <p:xfrm>
          <a:off x="425195" y="2893102"/>
          <a:ext cx="6484285" cy="35533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45499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>
            <a:extLst>
              <a:ext uri="{FF2B5EF4-FFF2-40B4-BE49-F238E27FC236}">
                <a16:creationId xmlns:a16="http://schemas.microsoft.com/office/drawing/2014/main" id="{D09F5552-39CF-49BE-9BA3-F2C2E97DD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CCDD5D4-DC0E-4B2C-8B6B-FCAA00ECE0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4B88A52-38D7-402E-88C3-0EF4C3265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F1F442-0F56-D2DD-3994-22836E62F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4947185"/>
            <a:ext cx="9911420" cy="12673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>
                <a:effectLst/>
              </a:rPr>
              <a:t>Analysis</a:t>
            </a:r>
            <a:endParaRPr lang="en-US"/>
          </a:p>
        </p:txBody>
      </p:sp>
      <p:sp>
        <p:nvSpPr>
          <p:cNvPr id="26" name="Freeform 6">
            <a:extLst>
              <a:ext uri="{FF2B5EF4-FFF2-40B4-BE49-F238E27FC236}">
                <a16:creationId xmlns:a16="http://schemas.microsoft.com/office/drawing/2014/main" id="{48CE09DE-7896-4508-B9CD-2E473C097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953771A-800E-41A8-965C-D99DB95E9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29D748AA-97F2-A519-A0BE-D779740EEA9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76715299"/>
              </p:ext>
            </p:extLst>
          </p:nvPr>
        </p:nvGraphicFramePr>
        <p:xfrm>
          <a:off x="1251678" y="941388"/>
          <a:ext cx="9911420" cy="3362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789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>
            <a:extLst>
              <a:ext uri="{FF2B5EF4-FFF2-40B4-BE49-F238E27FC236}">
                <a16:creationId xmlns:a16="http://schemas.microsoft.com/office/drawing/2014/main" id="{1DF61F47-37EC-408A-BDC8-E491FB5E5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68157995-9098-42A2-8E36-8BA9015D7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13">
            <a:extLst>
              <a:ext uri="{FF2B5EF4-FFF2-40B4-BE49-F238E27FC236}">
                <a16:creationId xmlns:a16="http://schemas.microsoft.com/office/drawing/2014/main" id="{89DBA3C2-C92B-4CEB-868F-52A62295B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A114E-62B7-978C-B616-02A60B1DD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382385"/>
            <a:ext cx="10668004" cy="111329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Conclusion and Recommendations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A06F08-0AA7-0CA1-5CD8-DCEA109F4C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996" y="1785257"/>
            <a:ext cx="10668004" cy="3440539"/>
          </a:xfrm>
        </p:spPr>
        <p:txBody>
          <a:bodyPr vert="horz" lIns="91440" tIns="45720" rIns="91440" bIns="45720" rtlCol="0">
            <a:normAutofit/>
          </a:bodyPr>
          <a:lstStyle/>
          <a:p>
            <a:pPr marL="0">
              <a:lnSpc>
                <a:spcPct val="100000"/>
              </a:lnSpc>
              <a:buNone/>
            </a:pPr>
            <a:r>
              <a:rPr lang="en-US" sz="1900" dirty="0">
                <a:highlight>
                  <a:srgbClr val="00FF00"/>
                </a:highlight>
              </a:rPr>
              <a:t> The objective function is equal to 531007.3</a:t>
            </a:r>
          </a:p>
          <a:p>
            <a:pPr>
              <a:lnSpc>
                <a:spcPct val="100000"/>
              </a:lnSpc>
            </a:pPr>
            <a:r>
              <a:rPr lang="en-US" sz="1900" dirty="0"/>
              <a:t>The sum of students of each group: </a:t>
            </a:r>
          </a:p>
          <a:p>
            <a:pPr>
              <a:lnSpc>
                <a:spcPct val="100000"/>
              </a:lnSpc>
            </a:pPr>
            <a:r>
              <a:rPr lang="en-US" sz="1900" dirty="0"/>
              <a:t>Group1: Student7 + Student8  + Student12 = 44270.8 + 44272.2 + 44272.8 = 132815.8</a:t>
            </a:r>
          </a:p>
          <a:p>
            <a:pPr>
              <a:lnSpc>
                <a:spcPct val="100000"/>
              </a:lnSpc>
            </a:pPr>
            <a:r>
              <a:rPr lang="en-US" sz="1900" dirty="0"/>
              <a:t> Group2: Student6 + Student9  + Student11 = 44270  +   44270.4   + 44268.9 = 132809.3</a:t>
            </a:r>
          </a:p>
          <a:p>
            <a:pPr>
              <a:lnSpc>
                <a:spcPct val="100000"/>
              </a:lnSpc>
            </a:pPr>
            <a:r>
              <a:rPr lang="en-US" sz="1900" dirty="0"/>
              <a:t> Group3: Student3 + Student5  + Student10 = 44268.6 + 44268.5 +  44268 = 132805.1</a:t>
            </a:r>
          </a:p>
          <a:p>
            <a:pPr>
              <a:lnSpc>
                <a:spcPct val="100000"/>
              </a:lnSpc>
            </a:pPr>
            <a:r>
              <a:rPr lang="en-US" sz="1900" dirty="0"/>
              <a:t> Group4: Student1 + Student2  + Student4  = 44154.4 + 44267 + 44155.7 = 132577.1</a:t>
            </a:r>
          </a:p>
          <a:p>
            <a:pPr>
              <a:lnSpc>
                <a:spcPct val="100000"/>
              </a:lnSpc>
            </a:pPr>
            <a:endParaRPr lang="en-US" sz="1900" dirty="0"/>
          </a:p>
          <a:p>
            <a:pPr>
              <a:lnSpc>
                <a:spcPct val="100000"/>
              </a:lnSpc>
            </a:pPr>
            <a:r>
              <a:rPr lang="en-US" sz="1900" dirty="0"/>
              <a:t>So as you can see the main objective function is equal to Group1 + Group2 + Group3 + Group4 for a total of: 531007.3</a:t>
            </a:r>
          </a:p>
          <a:p>
            <a:pPr>
              <a:lnSpc>
                <a:spcPct val="100000"/>
              </a:lnSpc>
            </a:pPr>
            <a:endParaRPr lang="en-US" sz="1900" dirty="0"/>
          </a:p>
        </p:txBody>
      </p:sp>
      <p:sp>
        <p:nvSpPr>
          <p:cNvPr id="24" name="Freeform: Shape 15">
            <a:extLst>
              <a:ext uri="{FF2B5EF4-FFF2-40B4-BE49-F238E27FC236}">
                <a16:creationId xmlns:a16="http://schemas.microsoft.com/office/drawing/2014/main" id="{0A5C11C9-65D2-491A-A266-6ADBD2CB4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006736"/>
            <a:ext cx="12191998" cy="851265"/>
          </a:xfrm>
          <a:custGeom>
            <a:avLst/>
            <a:gdLst>
              <a:gd name="connsiteX0" fmla="*/ 619389 w 12191998"/>
              <a:gd name="connsiteY0" fmla="*/ 0 h 851265"/>
              <a:gd name="connsiteX1" fmla="*/ 687652 w 12191998"/>
              <a:gd name="connsiteY1" fmla="*/ 3175 h 851265"/>
              <a:gd name="connsiteX2" fmla="*/ 747977 w 12191998"/>
              <a:gd name="connsiteY2" fmla="*/ 9525 h 851265"/>
              <a:gd name="connsiteX3" fmla="*/ 800364 w 12191998"/>
              <a:gd name="connsiteY3" fmla="*/ 20637 h 851265"/>
              <a:gd name="connsiteX4" fmla="*/ 846402 w 12191998"/>
              <a:gd name="connsiteY4" fmla="*/ 36512 h 851265"/>
              <a:gd name="connsiteX5" fmla="*/ 887677 w 12191998"/>
              <a:gd name="connsiteY5" fmla="*/ 52387 h 851265"/>
              <a:gd name="connsiteX6" fmla="*/ 924189 w 12191998"/>
              <a:gd name="connsiteY6" fmla="*/ 68262 h 851265"/>
              <a:gd name="connsiteX7" fmla="*/ 962289 w 12191998"/>
              <a:gd name="connsiteY7" fmla="*/ 87312 h 851265"/>
              <a:gd name="connsiteX8" fmla="*/ 1000389 w 12191998"/>
              <a:gd name="connsiteY8" fmla="*/ 106362 h 851265"/>
              <a:gd name="connsiteX9" fmla="*/ 1036902 w 12191998"/>
              <a:gd name="connsiteY9" fmla="*/ 125412 h 851265"/>
              <a:gd name="connsiteX10" fmla="*/ 1078177 w 12191998"/>
              <a:gd name="connsiteY10" fmla="*/ 141287 h 851265"/>
              <a:gd name="connsiteX11" fmla="*/ 1124214 w 12191998"/>
              <a:gd name="connsiteY11" fmla="*/ 155575 h 851265"/>
              <a:gd name="connsiteX12" fmla="*/ 1176602 w 12191998"/>
              <a:gd name="connsiteY12" fmla="*/ 166687 h 851265"/>
              <a:gd name="connsiteX13" fmla="*/ 1236927 w 12191998"/>
              <a:gd name="connsiteY13" fmla="*/ 174625 h 851265"/>
              <a:gd name="connsiteX14" fmla="*/ 1305189 w 12191998"/>
              <a:gd name="connsiteY14" fmla="*/ 176212 h 851265"/>
              <a:gd name="connsiteX15" fmla="*/ 1373452 w 12191998"/>
              <a:gd name="connsiteY15" fmla="*/ 174625 h 851265"/>
              <a:gd name="connsiteX16" fmla="*/ 1433777 w 12191998"/>
              <a:gd name="connsiteY16" fmla="*/ 166687 h 851265"/>
              <a:gd name="connsiteX17" fmla="*/ 1486164 w 12191998"/>
              <a:gd name="connsiteY17" fmla="*/ 155575 h 851265"/>
              <a:gd name="connsiteX18" fmla="*/ 1532202 w 12191998"/>
              <a:gd name="connsiteY18" fmla="*/ 141287 h 851265"/>
              <a:gd name="connsiteX19" fmla="*/ 1573477 w 12191998"/>
              <a:gd name="connsiteY19" fmla="*/ 125412 h 851265"/>
              <a:gd name="connsiteX20" fmla="*/ 1609989 w 12191998"/>
              <a:gd name="connsiteY20" fmla="*/ 106362 h 851265"/>
              <a:gd name="connsiteX21" fmla="*/ 1648089 w 12191998"/>
              <a:gd name="connsiteY21" fmla="*/ 87312 h 851265"/>
              <a:gd name="connsiteX22" fmla="*/ 1686189 w 12191998"/>
              <a:gd name="connsiteY22" fmla="*/ 68262 h 851265"/>
              <a:gd name="connsiteX23" fmla="*/ 1722702 w 12191998"/>
              <a:gd name="connsiteY23" fmla="*/ 52387 h 851265"/>
              <a:gd name="connsiteX24" fmla="*/ 1763977 w 12191998"/>
              <a:gd name="connsiteY24" fmla="*/ 36512 h 851265"/>
              <a:gd name="connsiteX25" fmla="*/ 1810014 w 12191998"/>
              <a:gd name="connsiteY25" fmla="*/ 20637 h 851265"/>
              <a:gd name="connsiteX26" fmla="*/ 1862402 w 12191998"/>
              <a:gd name="connsiteY26" fmla="*/ 9525 h 851265"/>
              <a:gd name="connsiteX27" fmla="*/ 1922727 w 12191998"/>
              <a:gd name="connsiteY27" fmla="*/ 3175 h 851265"/>
              <a:gd name="connsiteX28" fmla="*/ 1990989 w 12191998"/>
              <a:gd name="connsiteY28" fmla="*/ 0 h 851265"/>
              <a:gd name="connsiteX29" fmla="*/ 2059252 w 12191998"/>
              <a:gd name="connsiteY29" fmla="*/ 3175 h 851265"/>
              <a:gd name="connsiteX30" fmla="*/ 2119577 w 12191998"/>
              <a:gd name="connsiteY30" fmla="*/ 9525 h 851265"/>
              <a:gd name="connsiteX31" fmla="*/ 2171964 w 12191998"/>
              <a:gd name="connsiteY31" fmla="*/ 20637 h 851265"/>
              <a:gd name="connsiteX32" fmla="*/ 2218002 w 12191998"/>
              <a:gd name="connsiteY32" fmla="*/ 36512 h 851265"/>
              <a:gd name="connsiteX33" fmla="*/ 2259277 w 12191998"/>
              <a:gd name="connsiteY33" fmla="*/ 52387 h 851265"/>
              <a:gd name="connsiteX34" fmla="*/ 2295789 w 12191998"/>
              <a:gd name="connsiteY34" fmla="*/ 68262 h 851265"/>
              <a:gd name="connsiteX35" fmla="*/ 2333889 w 12191998"/>
              <a:gd name="connsiteY35" fmla="*/ 87312 h 851265"/>
              <a:gd name="connsiteX36" fmla="*/ 2371989 w 12191998"/>
              <a:gd name="connsiteY36" fmla="*/ 106362 h 851265"/>
              <a:gd name="connsiteX37" fmla="*/ 2408502 w 12191998"/>
              <a:gd name="connsiteY37" fmla="*/ 125412 h 851265"/>
              <a:gd name="connsiteX38" fmla="*/ 2449777 w 12191998"/>
              <a:gd name="connsiteY38" fmla="*/ 141287 h 851265"/>
              <a:gd name="connsiteX39" fmla="*/ 2495814 w 12191998"/>
              <a:gd name="connsiteY39" fmla="*/ 155575 h 851265"/>
              <a:gd name="connsiteX40" fmla="*/ 2548202 w 12191998"/>
              <a:gd name="connsiteY40" fmla="*/ 166687 h 851265"/>
              <a:gd name="connsiteX41" fmla="*/ 2608527 w 12191998"/>
              <a:gd name="connsiteY41" fmla="*/ 174625 h 851265"/>
              <a:gd name="connsiteX42" fmla="*/ 2676789 w 12191998"/>
              <a:gd name="connsiteY42" fmla="*/ 176212 h 851265"/>
              <a:gd name="connsiteX43" fmla="*/ 2745052 w 12191998"/>
              <a:gd name="connsiteY43" fmla="*/ 174625 h 851265"/>
              <a:gd name="connsiteX44" fmla="*/ 2805377 w 12191998"/>
              <a:gd name="connsiteY44" fmla="*/ 166687 h 851265"/>
              <a:gd name="connsiteX45" fmla="*/ 2857764 w 12191998"/>
              <a:gd name="connsiteY45" fmla="*/ 155575 h 851265"/>
              <a:gd name="connsiteX46" fmla="*/ 2903802 w 12191998"/>
              <a:gd name="connsiteY46" fmla="*/ 141287 h 851265"/>
              <a:gd name="connsiteX47" fmla="*/ 2945077 w 12191998"/>
              <a:gd name="connsiteY47" fmla="*/ 125412 h 851265"/>
              <a:gd name="connsiteX48" fmla="*/ 2981589 w 12191998"/>
              <a:gd name="connsiteY48" fmla="*/ 106362 h 851265"/>
              <a:gd name="connsiteX49" fmla="*/ 3019689 w 12191998"/>
              <a:gd name="connsiteY49" fmla="*/ 87312 h 851265"/>
              <a:gd name="connsiteX50" fmla="*/ 3057789 w 12191998"/>
              <a:gd name="connsiteY50" fmla="*/ 68262 h 851265"/>
              <a:gd name="connsiteX51" fmla="*/ 3094302 w 12191998"/>
              <a:gd name="connsiteY51" fmla="*/ 52387 h 851265"/>
              <a:gd name="connsiteX52" fmla="*/ 3135577 w 12191998"/>
              <a:gd name="connsiteY52" fmla="*/ 36512 h 851265"/>
              <a:gd name="connsiteX53" fmla="*/ 3181614 w 12191998"/>
              <a:gd name="connsiteY53" fmla="*/ 20637 h 851265"/>
              <a:gd name="connsiteX54" fmla="*/ 3234002 w 12191998"/>
              <a:gd name="connsiteY54" fmla="*/ 9525 h 851265"/>
              <a:gd name="connsiteX55" fmla="*/ 3294327 w 12191998"/>
              <a:gd name="connsiteY55" fmla="*/ 3175 h 851265"/>
              <a:gd name="connsiteX56" fmla="*/ 3361002 w 12191998"/>
              <a:gd name="connsiteY56" fmla="*/ 0 h 851265"/>
              <a:gd name="connsiteX57" fmla="*/ 3430852 w 12191998"/>
              <a:gd name="connsiteY57" fmla="*/ 3175 h 851265"/>
              <a:gd name="connsiteX58" fmla="*/ 3491177 w 12191998"/>
              <a:gd name="connsiteY58" fmla="*/ 9525 h 851265"/>
              <a:gd name="connsiteX59" fmla="*/ 3543564 w 12191998"/>
              <a:gd name="connsiteY59" fmla="*/ 20637 h 851265"/>
              <a:gd name="connsiteX60" fmla="*/ 3589602 w 12191998"/>
              <a:gd name="connsiteY60" fmla="*/ 36512 h 851265"/>
              <a:gd name="connsiteX61" fmla="*/ 3630877 w 12191998"/>
              <a:gd name="connsiteY61" fmla="*/ 52387 h 851265"/>
              <a:gd name="connsiteX62" fmla="*/ 3667389 w 12191998"/>
              <a:gd name="connsiteY62" fmla="*/ 68262 h 851265"/>
              <a:gd name="connsiteX63" fmla="*/ 3705489 w 12191998"/>
              <a:gd name="connsiteY63" fmla="*/ 87312 h 851265"/>
              <a:gd name="connsiteX64" fmla="*/ 3743589 w 12191998"/>
              <a:gd name="connsiteY64" fmla="*/ 106362 h 851265"/>
              <a:gd name="connsiteX65" fmla="*/ 3780102 w 12191998"/>
              <a:gd name="connsiteY65" fmla="*/ 125412 h 851265"/>
              <a:gd name="connsiteX66" fmla="*/ 3821377 w 12191998"/>
              <a:gd name="connsiteY66" fmla="*/ 141287 h 851265"/>
              <a:gd name="connsiteX67" fmla="*/ 3867414 w 12191998"/>
              <a:gd name="connsiteY67" fmla="*/ 155575 h 851265"/>
              <a:gd name="connsiteX68" fmla="*/ 3919802 w 12191998"/>
              <a:gd name="connsiteY68" fmla="*/ 166687 h 851265"/>
              <a:gd name="connsiteX69" fmla="*/ 3980127 w 12191998"/>
              <a:gd name="connsiteY69" fmla="*/ 174625 h 851265"/>
              <a:gd name="connsiteX70" fmla="*/ 4048389 w 12191998"/>
              <a:gd name="connsiteY70" fmla="*/ 176212 h 851265"/>
              <a:gd name="connsiteX71" fmla="*/ 4116652 w 12191998"/>
              <a:gd name="connsiteY71" fmla="*/ 174625 h 851265"/>
              <a:gd name="connsiteX72" fmla="*/ 4176977 w 12191998"/>
              <a:gd name="connsiteY72" fmla="*/ 166687 h 851265"/>
              <a:gd name="connsiteX73" fmla="*/ 4229364 w 12191998"/>
              <a:gd name="connsiteY73" fmla="*/ 155575 h 851265"/>
              <a:gd name="connsiteX74" fmla="*/ 4275402 w 12191998"/>
              <a:gd name="connsiteY74" fmla="*/ 141287 h 851265"/>
              <a:gd name="connsiteX75" fmla="*/ 4316677 w 12191998"/>
              <a:gd name="connsiteY75" fmla="*/ 125412 h 851265"/>
              <a:gd name="connsiteX76" fmla="*/ 4353189 w 12191998"/>
              <a:gd name="connsiteY76" fmla="*/ 106362 h 851265"/>
              <a:gd name="connsiteX77" fmla="*/ 4429389 w 12191998"/>
              <a:gd name="connsiteY77" fmla="*/ 68262 h 851265"/>
              <a:gd name="connsiteX78" fmla="*/ 4465902 w 12191998"/>
              <a:gd name="connsiteY78" fmla="*/ 52387 h 851265"/>
              <a:gd name="connsiteX79" fmla="*/ 4507177 w 12191998"/>
              <a:gd name="connsiteY79" fmla="*/ 36512 h 851265"/>
              <a:gd name="connsiteX80" fmla="*/ 4553216 w 12191998"/>
              <a:gd name="connsiteY80" fmla="*/ 20637 h 851265"/>
              <a:gd name="connsiteX81" fmla="*/ 4605602 w 12191998"/>
              <a:gd name="connsiteY81" fmla="*/ 9525 h 851265"/>
              <a:gd name="connsiteX82" fmla="*/ 4665928 w 12191998"/>
              <a:gd name="connsiteY82" fmla="*/ 3175 h 851265"/>
              <a:gd name="connsiteX83" fmla="*/ 4734189 w 12191998"/>
              <a:gd name="connsiteY83" fmla="*/ 0 h 851265"/>
              <a:gd name="connsiteX84" fmla="*/ 4802453 w 12191998"/>
              <a:gd name="connsiteY84" fmla="*/ 3175 h 851265"/>
              <a:gd name="connsiteX85" fmla="*/ 4862777 w 12191998"/>
              <a:gd name="connsiteY85" fmla="*/ 9525 h 851265"/>
              <a:gd name="connsiteX86" fmla="*/ 4915165 w 12191998"/>
              <a:gd name="connsiteY86" fmla="*/ 20637 h 851265"/>
              <a:gd name="connsiteX87" fmla="*/ 4961202 w 12191998"/>
              <a:gd name="connsiteY87" fmla="*/ 36512 h 851265"/>
              <a:gd name="connsiteX88" fmla="*/ 5002478 w 12191998"/>
              <a:gd name="connsiteY88" fmla="*/ 52387 h 851265"/>
              <a:gd name="connsiteX89" fmla="*/ 5038989 w 12191998"/>
              <a:gd name="connsiteY89" fmla="*/ 68262 h 851265"/>
              <a:gd name="connsiteX90" fmla="*/ 5077091 w 12191998"/>
              <a:gd name="connsiteY90" fmla="*/ 87312 h 851265"/>
              <a:gd name="connsiteX91" fmla="*/ 5115189 w 12191998"/>
              <a:gd name="connsiteY91" fmla="*/ 106362 h 851265"/>
              <a:gd name="connsiteX92" fmla="*/ 5151702 w 12191998"/>
              <a:gd name="connsiteY92" fmla="*/ 125412 h 851265"/>
              <a:gd name="connsiteX93" fmla="*/ 5192978 w 12191998"/>
              <a:gd name="connsiteY93" fmla="*/ 141287 h 851265"/>
              <a:gd name="connsiteX94" fmla="*/ 5239014 w 12191998"/>
              <a:gd name="connsiteY94" fmla="*/ 155575 h 851265"/>
              <a:gd name="connsiteX95" fmla="*/ 5291401 w 12191998"/>
              <a:gd name="connsiteY95" fmla="*/ 166687 h 851265"/>
              <a:gd name="connsiteX96" fmla="*/ 5351727 w 12191998"/>
              <a:gd name="connsiteY96" fmla="*/ 174625 h 851265"/>
              <a:gd name="connsiteX97" fmla="*/ 5410199 w 12191998"/>
              <a:gd name="connsiteY97" fmla="*/ 175985 h 851265"/>
              <a:gd name="connsiteX98" fmla="*/ 5468671 w 12191998"/>
              <a:gd name="connsiteY98" fmla="*/ 174625 h 851265"/>
              <a:gd name="connsiteX99" fmla="*/ 5528996 w 12191998"/>
              <a:gd name="connsiteY99" fmla="*/ 166687 h 851265"/>
              <a:gd name="connsiteX100" fmla="*/ 5581383 w 12191998"/>
              <a:gd name="connsiteY100" fmla="*/ 155575 h 851265"/>
              <a:gd name="connsiteX101" fmla="*/ 5627421 w 12191998"/>
              <a:gd name="connsiteY101" fmla="*/ 141287 h 851265"/>
              <a:gd name="connsiteX102" fmla="*/ 5668696 w 12191998"/>
              <a:gd name="connsiteY102" fmla="*/ 125412 h 851265"/>
              <a:gd name="connsiteX103" fmla="*/ 5705210 w 12191998"/>
              <a:gd name="connsiteY103" fmla="*/ 106362 h 851265"/>
              <a:gd name="connsiteX104" fmla="*/ 5743308 w 12191998"/>
              <a:gd name="connsiteY104" fmla="*/ 87312 h 851265"/>
              <a:gd name="connsiteX105" fmla="*/ 5781408 w 12191998"/>
              <a:gd name="connsiteY105" fmla="*/ 68262 h 851265"/>
              <a:gd name="connsiteX106" fmla="*/ 5817921 w 12191998"/>
              <a:gd name="connsiteY106" fmla="*/ 52387 h 851265"/>
              <a:gd name="connsiteX107" fmla="*/ 5859196 w 12191998"/>
              <a:gd name="connsiteY107" fmla="*/ 36512 h 851265"/>
              <a:gd name="connsiteX108" fmla="*/ 5905234 w 12191998"/>
              <a:gd name="connsiteY108" fmla="*/ 20637 h 851265"/>
              <a:gd name="connsiteX109" fmla="*/ 5957621 w 12191998"/>
              <a:gd name="connsiteY109" fmla="*/ 9525 h 851265"/>
              <a:gd name="connsiteX110" fmla="*/ 6017948 w 12191998"/>
              <a:gd name="connsiteY110" fmla="*/ 3175 h 851265"/>
              <a:gd name="connsiteX111" fmla="*/ 6086210 w 12191998"/>
              <a:gd name="connsiteY111" fmla="*/ 0 h 851265"/>
              <a:gd name="connsiteX112" fmla="*/ 6095999 w 12191998"/>
              <a:gd name="connsiteY112" fmla="*/ 455 h 851265"/>
              <a:gd name="connsiteX113" fmla="*/ 6105789 w 12191998"/>
              <a:gd name="connsiteY113" fmla="*/ 0 h 851265"/>
              <a:gd name="connsiteX114" fmla="*/ 6174052 w 12191998"/>
              <a:gd name="connsiteY114" fmla="*/ 3175 h 851265"/>
              <a:gd name="connsiteX115" fmla="*/ 6234377 w 12191998"/>
              <a:gd name="connsiteY115" fmla="*/ 9525 h 851265"/>
              <a:gd name="connsiteX116" fmla="*/ 6286764 w 12191998"/>
              <a:gd name="connsiteY116" fmla="*/ 20637 h 851265"/>
              <a:gd name="connsiteX117" fmla="*/ 6332802 w 12191998"/>
              <a:gd name="connsiteY117" fmla="*/ 36512 h 851265"/>
              <a:gd name="connsiteX118" fmla="*/ 6374077 w 12191998"/>
              <a:gd name="connsiteY118" fmla="*/ 52387 h 851265"/>
              <a:gd name="connsiteX119" fmla="*/ 6410589 w 12191998"/>
              <a:gd name="connsiteY119" fmla="*/ 68262 h 851265"/>
              <a:gd name="connsiteX120" fmla="*/ 6448689 w 12191998"/>
              <a:gd name="connsiteY120" fmla="*/ 87312 h 851265"/>
              <a:gd name="connsiteX121" fmla="*/ 6486789 w 12191998"/>
              <a:gd name="connsiteY121" fmla="*/ 106362 h 851265"/>
              <a:gd name="connsiteX122" fmla="*/ 6523302 w 12191998"/>
              <a:gd name="connsiteY122" fmla="*/ 125412 h 851265"/>
              <a:gd name="connsiteX123" fmla="*/ 6564577 w 12191998"/>
              <a:gd name="connsiteY123" fmla="*/ 141287 h 851265"/>
              <a:gd name="connsiteX124" fmla="*/ 6610614 w 12191998"/>
              <a:gd name="connsiteY124" fmla="*/ 155575 h 851265"/>
              <a:gd name="connsiteX125" fmla="*/ 6663002 w 12191998"/>
              <a:gd name="connsiteY125" fmla="*/ 166687 h 851265"/>
              <a:gd name="connsiteX126" fmla="*/ 6723327 w 12191998"/>
              <a:gd name="connsiteY126" fmla="*/ 174625 h 851265"/>
              <a:gd name="connsiteX127" fmla="*/ 6781799 w 12191998"/>
              <a:gd name="connsiteY127" fmla="*/ 175985 h 851265"/>
              <a:gd name="connsiteX128" fmla="*/ 6840271 w 12191998"/>
              <a:gd name="connsiteY128" fmla="*/ 174625 h 851265"/>
              <a:gd name="connsiteX129" fmla="*/ 6900596 w 12191998"/>
              <a:gd name="connsiteY129" fmla="*/ 166687 h 851265"/>
              <a:gd name="connsiteX130" fmla="*/ 6952983 w 12191998"/>
              <a:gd name="connsiteY130" fmla="*/ 155575 h 851265"/>
              <a:gd name="connsiteX131" fmla="*/ 6999021 w 12191998"/>
              <a:gd name="connsiteY131" fmla="*/ 141287 h 851265"/>
              <a:gd name="connsiteX132" fmla="*/ 7040296 w 12191998"/>
              <a:gd name="connsiteY132" fmla="*/ 125412 h 851265"/>
              <a:gd name="connsiteX133" fmla="*/ 7076808 w 12191998"/>
              <a:gd name="connsiteY133" fmla="*/ 106362 h 851265"/>
              <a:gd name="connsiteX134" fmla="*/ 7114908 w 12191998"/>
              <a:gd name="connsiteY134" fmla="*/ 87312 h 851265"/>
              <a:gd name="connsiteX135" fmla="*/ 7153008 w 12191998"/>
              <a:gd name="connsiteY135" fmla="*/ 68262 h 851265"/>
              <a:gd name="connsiteX136" fmla="*/ 7189521 w 12191998"/>
              <a:gd name="connsiteY136" fmla="*/ 52387 h 851265"/>
              <a:gd name="connsiteX137" fmla="*/ 7230796 w 12191998"/>
              <a:gd name="connsiteY137" fmla="*/ 36512 h 851265"/>
              <a:gd name="connsiteX138" fmla="*/ 7276833 w 12191998"/>
              <a:gd name="connsiteY138" fmla="*/ 20637 h 851265"/>
              <a:gd name="connsiteX139" fmla="*/ 7329221 w 12191998"/>
              <a:gd name="connsiteY139" fmla="*/ 9525 h 851265"/>
              <a:gd name="connsiteX140" fmla="*/ 7389546 w 12191998"/>
              <a:gd name="connsiteY140" fmla="*/ 3175 h 851265"/>
              <a:gd name="connsiteX141" fmla="*/ 7457808 w 12191998"/>
              <a:gd name="connsiteY141" fmla="*/ 0 h 851265"/>
              <a:gd name="connsiteX142" fmla="*/ 7526071 w 12191998"/>
              <a:gd name="connsiteY142" fmla="*/ 3175 h 851265"/>
              <a:gd name="connsiteX143" fmla="*/ 7586396 w 12191998"/>
              <a:gd name="connsiteY143" fmla="*/ 9525 h 851265"/>
              <a:gd name="connsiteX144" fmla="*/ 7638783 w 12191998"/>
              <a:gd name="connsiteY144" fmla="*/ 20637 h 851265"/>
              <a:gd name="connsiteX145" fmla="*/ 7684821 w 12191998"/>
              <a:gd name="connsiteY145" fmla="*/ 36512 h 851265"/>
              <a:gd name="connsiteX146" fmla="*/ 7726096 w 12191998"/>
              <a:gd name="connsiteY146" fmla="*/ 52387 h 851265"/>
              <a:gd name="connsiteX147" fmla="*/ 7762608 w 12191998"/>
              <a:gd name="connsiteY147" fmla="*/ 68262 h 851265"/>
              <a:gd name="connsiteX148" fmla="*/ 7800708 w 12191998"/>
              <a:gd name="connsiteY148" fmla="*/ 87312 h 851265"/>
              <a:gd name="connsiteX149" fmla="*/ 7838808 w 12191998"/>
              <a:gd name="connsiteY149" fmla="*/ 106362 h 851265"/>
              <a:gd name="connsiteX150" fmla="*/ 7875321 w 12191998"/>
              <a:gd name="connsiteY150" fmla="*/ 125412 h 851265"/>
              <a:gd name="connsiteX151" fmla="*/ 7916596 w 12191998"/>
              <a:gd name="connsiteY151" fmla="*/ 141287 h 851265"/>
              <a:gd name="connsiteX152" fmla="*/ 7962633 w 12191998"/>
              <a:gd name="connsiteY152" fmla="*/ 155575 h 851265"/>
              <a:gd name="connsiteX153" fmla="*/ 8015021 w 12191998"/>
              <a:gd name="connsiteY153" fmla="*/ 166687 h 851265"/>
              <a:gd name="connsiteX154" fmla="*/ 8075346 w 12191998"/>
              <a:gd name="connsiteY154" fmla="*/ 174625 h 851265"/>
              <a:gd name="connsiteX155" fmla="*/ 8143608 w 12191998"/>
              <a:gd name="connsiteY155" fmla="*/ 176212 h 851265"/>
              <a:gd name="connsiteX156" fmla="*/ 8211871 w 12191998"/>
              <a:gd name="connsiteY156" fmla="*/ 174625 h 851265"/>
              <a:gd name="connsiteX157" fmla="*/ 8272196 w 12191998"/>
              <a:gd name="connsiteY157" fmla="*/ 166687 h 851265"/>
              <a:gd name="connsiteX158" fmla="*/ 8324583 w 12191998"/>
              <a:gd name="connsiteY158" fmla="*/ 155575 h 851265"/>
              <a:gd name="connsiteX159" fmla="*/ 8370621 w 12191998"/>
              <a:gd name="connsiteY159" fmla="*/ 141287 h 851265"/>
              <a:gd name="connsiteX160" fmla="*/ 8411896 w 12191998"/>
              <a:gd name="connsiteY160" fmla="*/ 125412 h 851265"/>
              <a:gd name="connsiteX161" fmla="*/ 8448408 w 12191998"/>
              <a:gd name="connsiteY161" fmla="*/ 106362 h 851265"/>
              <a:gd name="connsiteX162" fmla="*/ 8486508 w 12191998"/>
              <a:gd name="connsiteY162" fmla="*/ 87312 h 851265"/>
              <a:gd name="connsiteX163" fmla="*/ 8524608 w 12191998"/>
              <a:gd name="connsiteY163" fmla="*/ 68262 h 851265"/>
              <a:gd name="connsiteX164" fmla="*/ 8561120 w 12191998"/>
              <a:gd name="connsiteY164" fmla="*/ 52387 h 851265"/>
              <a:gd name="connsiteX165" fmla="*/ 8602396 w 12191998"/>
              <a:gd name="connsiteY165" fmla="*/ 36512 h 851265"/>
              <a:gd name="connsiteX166" fmla="*/ 8648432 w 12191998"/>
              <a:gd name="connsiteY166" fmla="*/ 20637 h 851265"/>
              <a:gd name="connsiteX167" fmla="*/ 8700820 w 12191998"/>
              <a:gd name="connsiteY167" fmla="*/ 9525 h 851265"/>
              <a:gd name="connsiteX168" fmla="*/ 8761146 w 12191998"/>
              <a:gd name="connsiteY168" fmla="*/ 3175 h 851265"/>
              <a:gd name="connsiteX169" fmla="*/ 8827820 w 12191998"/>
              <a:gd name="connsiteY169" fmla="*/ 0 h 851265"/>
              <a:gd name="connsiteX170" fmla="*/ 8897670 w 12191998"/>
              <a:gd name="connsiteY170" fmla="*/ 3175 h 851265"/>
              <a:gd name="connsiteX171" fmla="*/ 8957996 w 12191998"/>
              <a:gd name="connsiteY171" fmla="*/ 9525 h 851265"/>
              <a:gd name="connsiteX172" fmla="*/ 9010382 w 12191998"/>
              <a:gd name="connsiteY172" fmla="*/ 20637 h 851265"/>
              <a:gd name="connsiteX173" fmla="*/ 9056420 w 12191998"/>
              <a:gd name="connsiteY173" fmla="*/ 36512 h 851265"/>
              <a:gd name="connsiteX174" fmla="*/ 9097696 w 12191998"/>
              <a:gd name="connsiteY174" fmla="*/ 52387 h 851265"/>
              <a:gd name="connsiteX175" fmla="*/ 9134208 w 12191998"/>
              <a:gd name="connsiteY175" fmla="*/ 68262 h 851265"/>
              <a:gd name="connsiteX176" fmla="*/ 9172308 w 12191998"/>
              <a:gd name="connsiteY176" fmla="*/ 87312 h 851265"/>
              <a:gd name="connsiteX177" fmla="*/ 9210408 w 12191998"/>
              <a:gd name="connsiteY177" fmla="*/ 106362 h 851265"/>
              <a:gd name="connsiteX178" fmla="*/ 9246920 w 12191998"/>
              <a:gd name="connsiteY178" fmla="*/ 125412 h 851265"/>
              <a:gd name="connsiteX179" fmla="*/ 9288196 w 12191998"/>
              <a:gd name="connsiteY179" fmla="*/ 141287 h 851265"/>
              <a:gd name="connsiteX180" fmla="*/ 9334232 w 12191998"/>
              <a:gd name="connsiteY180" fmla="*/ 155575 h 851265"/>
              <a:gd name="connsiteX181" fmla="*/ 9386620 w 12191998"/>
              <a:gd name="connsiteY181" fmla="*/ 166687 h 851265"/>
              <a:gd name="connsiteX182" fmla="*/ 9446946 w 12191998"/>
              <a:gd name="connsiteY182" fmla="*/ 174625 h 851265"/>
              <a:gd name="connsiteX183" fmla="*/ 9515208 w 12191998"/>
              <a:gd name="connsiteY183" fmla="*/ 176212 h 851265"/>
              <a:gd name="connsiteX184" fmla="*/ 9583470 w 12191998"/>
              <a:gd name="connsiteY184" fmla="*/ 174625 h 851265"/>
              <a:gd name="connsiteX185" fmla="*/ 9643796 w 12191998"/>
              <a:gd name="connsiteY185" fmla="*/ 166687 h 851265"/>
              <a:gd name="connsiteX186" fmla="*/ 9696182 w 12191998"/>
              <a:gd name="connsiteY186" fmla="*/ 155575 h 851265"/>
              <a:gd name="connsiteX187" fmla="*/ 9742220 w 12191998"/>
              <a:gd name="connsiteY187" fmla="*/ 141287 h 851265"/>
              <a:gd name="connsiteX188" fmla="*/ 9783496 w 12191998"/>
              <a:gd name="connsiteY188" fmla="*/ 125412 h 851265"/>
              <a:gd name="connsiteX189" fmla="*/ 9820008 w 12191998"/>
              <a:gd name="connsiteY189" fmla="*/ 106362 h 851265"/>
              <a:gd name="connsiteX190" fmla="*/ 9896208 w 12191998"/>
              <a:gd name="connsiteY190" fmla="*/ 68262 h 851265"/>
              <a:gd name="connsiteX191" fmla="*/ 9932720 w 12191998"/>
              <a:gd name="connsiteY191" fmla="*/ 52387 h 851265"/>
              <a:gd name="connsiteX192" fmla="*/ 9973996 w 12191998"/>
              <a:gd name="connsiteY192" fmla="*/ 36512 h 851265"/>
              <a:gd name="connsiteX193" fmla="*/ 10020032 w 12191998"/>
              <a:gd name="connsiteY193" fmla="*/ 20637 h 851265"/>
              <a:gd name="connsiteX194" fmla="*/ 10072420 w 12191998"/>
              <a:gd name="connsiteY194" fmla="*/ 9525 h 851265"/>
              <a:gd name="connsiteX195" fmla="*/ 10132746 w 12191998"/>
              <a:gd name="connsiteY195" fmla="*/ 3175 h 851265"/>
              <a:gd name="connsiteX196" fmla="*/ 10201008 w 12191998"/>
              <a:gd name="connsiteY196" fmla="*/ 0 h 851265"/>
              <a:gd name="connsiteX197" fmla="*/ 10269270 w 12191998"/>
              <a:gd name="connsiteY197" fmla="*/ 3175 h 851265"/>
              <a:gd name="connsiteX198" fmla="*/ 10329596 w 12191998"/>
              <a:gd name="connsiteY198" fmla="*/ 9525 h 851265"/>
              <a:gd name="connsiteX199" fmla="*/ 10381982 w 12191998"/>
              <a:gd name="connsiteY199" fmla="*/ 20637 h 851265"/>
              <a:gd name="connsiteX200" fmla="*/ 10428020 w 12191998"/>
              <a:gd name="connsiteY200" fmla="*/ 36512 h 851265"/>
              <a:gd name="connsiteX201" fmla="*/ 10469296 w 12191998"/>
              <a:gd name="connsiteY201" fmla="*/ 52387 h 851265"/>
              <a:gd name="connsiteX202" fmla="*/ 10505808 w 12191998"/>
              <a:gd name="connsiteY202" fmla="*/ 68262 h 851265"/>
              <a:gd name="connsiteX203" fmla="*/ 10543908 w 12191998"/>
              <a:gd name="connsiteY203" fmla="*/ 87312 h 851265"/>
              <a:gd name="connsiteX204" fmla="*/ 10582008 w 12191998"/>
              <a:gd name="connsiteY204" fmla="*/ 106362 h 851265"/>
              <a:gd name="connsiteX205" fmla="*/ 10618520 w 12191998"/>
              <a:gd name="connsiteY205" fmla="*/ 125412 h 851265"/>
              <a:gd name="connsiteX206" fmla="*/ 10659796 w 12191998"/>
              <a:gd name="connsiteY206" fmla="*/ 141287 h 851265"/>
              <a:gd name="connsiteX207" fmla="*/ 10705832 w 12191998"/>
              <a:gd name="connsiteY207" fmla="*/ 155575 h 851265"/>
              <a:gd name="connsiteX208" fmla="*/ 10758220 w 12191998"/>
              <a:gd name="connsiteY208" fmla="*/ 166687 h 851265"/>
              <a:gd name="connsiteX209" fmla="*/ 10818546 w 12191998"/>
              <a:gd name="connsiteY209" fmla="*/ 174625 h 851265"/>
              <a:gd name="connsiteX210" fmla="*/ 10886808 w 12191998"/>
              <a:gd name="connsiteY210" fmla="*/ 176212 h 851265"/>
              <a:gd name="connsiteX211" fmla="*/ 10955070 w 12191998"/>
              <a:gd name="connsiteY211" fmla="*/ 174625 h 851265"/>
              <a:gd name="connsiteX212" fmla="*/ 11015396 w 12191998"/>
              <a:gd name="connsiteY212" fmla="*/ 166687 h 851265"/>
              <a:gd name="connsiteX213" fmla="*/ 11067782 w 12191998"/>
              <a:gd name="connsiteY213" fmla="*/ 155575 h 851265"/>
              <a:gd name="connsiteX214" fmla="*/ 11113820 w 12191998"/>
              <a:gd name="connsiteY214" fmla="*/ 141287 h 851265"/>
              <a:gd name="connsiteX215" fmla="*/ 11155096 w 12191998"/>
              <a:gd name="connsiteY215" fmla="*/ 125412 h 851265"/>
              <a:gd name="connsiteX216" fmla="*/ 11191608 w 12191998"/>
              <a:gd name="connsiteY216" fmla="*/ 106362 h 851265"/>
              <a:gd name="connsiteX217" fmla="*/ 11229708 w 12191998"/>
              <a:gd name="connsiteY217" fmla="*/ 87312 h 851265"/>
              <a:gd name="connsiteX218" fmla="*/ 11267808 w 12191998"/>
              <a:gd name="connsiteY218" fmla="*/ 68262 h 851265"/>
              <a:gd name="connsiteX219" fmla="*/ 11304320 w 12191998"/>
              <a:gd name="connsiteY219" fmla="*/ 52387 h 851265"/>
              <a:gd name="connsiteX220" fmla="*/ 11345596 w 12191998"/>
              <a:gd name="connsiteY220" fmla="*/ 36512 h 851265"/>
              <a:gd name="connsiteX221" fmla="*/ 11391632 w 12191998"/>
              <a:gd name="connsiteY221" fmla="*/ 20637 h 851265"/>
              <a:gd name="connsiteX222" fmla="*/ 11444020 w 12191998"/>
              <a:gd name="connsiteY222" fmla="*/ 9525 h 851265"/>
              <a:gd name="connsiteX223" fmla="*/ 11504346 w 12191998"/>
              <a:gd name="connsiteY223" fmla="*/ 3175 h 851265"/>
              <a:gd name="connsiteX224" fmla="*/ 11572608 w 12191998"/>
              <a:gd name="connsiteY224" fmla="*/ 0 h 851265"/>
              <a:gd name="connsiteX225" fmla="*/ 11640870 w 12191998"/>
              <a:gd name="connsiteY225" fmla="*/ 3175 h 851265"/>
              <a:gd name="connsiteX226" fmla="*/ 11701196 w 12191998"/>
              <a:gd name="connsiteY226" fmla="*/ 9525 h 851265"/>
              <a:gd name="connsiteX227" fmla="*/ 11753582 w 12191998"/>
              <a:gd name="connsiteY227" fmla="*/ 20637 h 851265"/>
              <a:gd name="connsiteX228" fmla="*/ 11799620 w 12191998"/>
              <a:gd name="connsiteY228" fmla="*/ 36512 h 851265"/>
              <a:gd name="connsiteX229" fmla="*/ 11840896 w 12191998"/>
              <a:gd name="connsiteY229" fmla="*/ 52387 h 851265"/>
              <a:gd name="connsiteX230" fmla="*/ 11877408 w 12191998"/>
              <a:gd name="connsiteY230" fmla="*/ 68262 h 851265"/>
              <a:gd name="connsiteX231" fmla="*/ 11915508 w 12191998"/>
              <a:gd name="connsiteY231" fmla="*/ 87312 h 851265"/>
              <a:gd name="connsiteX232" fmla="*/ 11953608 w 12191998"/>
              <a:gd name="connsiteY232" fmla="*/ 106362 h 851265"/>
              <a:gd name="connsiteX233" fmla="*/ 11990120 w 12191998"/>
              <a:gd name="connsiteY233" fmla="*/ 125412 h 851265"/>
              <a:gd name="connsiteX234" fmla="*/ 12031396 w 12191998"/>
              <a:gd name="connsiteY234" fmla="*/ 141287 h 851265"/>
              <a:gd name="connsiteX235" fmla="*/ 12077432 w 12191998"/>
              <a:gd name="connsiteY235" fmla="*/ 155575 h 851265"/>
              <a:gd name="connsiteX236" fmla="*/ 12129820 w 12191998"/>
              <a:gd name="connsiteY236" fmla="*/ 166688 h 851265"/>
              <a:gd name="connsiteX237" fmla="*/ 12190146 w 12191998"/>
              <a:gd name="connsiteY237" fmla="*/ 174625 h 851265"/>
              <a:gd name="connsiteX238" fmla="*/ 12191998 w 12191998"/>
              <a:gd name="connsiteY238" fmla="*/ 174668 h 851265"/>
              <a:gd name="connsiteX239" fmla="*/ 12191998 w 12191998"/>
              <a:gd name="connsiteY239" fmla="*/ 851265 h 851265"/>
              <a:gd name="connsiteX240" fmla="*/ 0 w 12191998"/>
              <a:gd name="connsiteY240" fmla="*/ 851265 h 851265"/>
              <a:gd name="connsiteX241" fmla="*/ 0 w 12191998"/>
              <a:gd name="connsiteY241" fmla="*/ 174668 h 851265"/>
              <a:gd name="connsiteX242" fmla="*/ 1852 w 12191998"/>
              <a:gd name="connsiteY242" fmla="*/ 174625 h 851265"/>
              <a:gd name="connsiteX243" fmla="*/ 62177 w 12191998"/>
              <a:gd name="connsiteY243" fmla="*/ 166687 h 851265"/>
              <a:gd name="connsiteX244" fmla="*/ 114564 w 12191998"/>
              <a:gd name="connsiteY244" fmla="*/ 155575 h 851265"/>
              <a:gd name="connsiteX245" fmla="*/ 160602 w 12191998"/>
              <a:gd name="connsiteY245" fmla="*/ 141287 h 851265"/>
              <a:gd name="connsiteX246" fmla="*/ 201877 w 12191998"/>
              <a:gd name="connsiteY246" fmla="*/ 125412 h 851265"/>
              <a:gd name="connsiteX247" fmla="*/ 238389 w 12191998"/>
              <a:gd name="connsiteY247" fmla="*/ 106362 h 851265"/>
              <a:gd name="connsiteX248" fmla="*/ 276489 w 12191998"/>
              <a:gd name="connsiteY248" fmla="*/ 87312 h 851265"/>
              <a:gd name="connsiteX249" fmla="*/ 314589 w 12191998"/>
              <a:gd name="connsiteY249" fmla="*/ 68262 h 851265"/>
              <a:gd name="connsiteX250" fmla="*/ 351102 w 12191998"/>
              <a:gd name="connsiteY250" fmla="*/ 52387 h 851265"/>
              <a:gd name="connsiteX251" fmla="*/ 392377 w 12191998"/>
              <a:gd name="connsiteY251" fmla="*/ 36512 h 851265"/>
              <a:gd name="connsiteX252" fmla="*/ 438414 w 12191998"/>
              <a:gd name="connsiteY252" fmla="*/ 20637 h 851265"/>
              <a:gd name="connsiteX253" fmla="*/ 490802 w 12191998"/>
              <a:gd name="connsiteY253" fmla="*/ 9525 h 851265"/>
              <a:gd name="connsiteX254" fmla="*/ 551127 w 12191998"/>
              <a:gd name="connsiteY254" fmla="*/ 3175 h 851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</a:cxnLst>
            <a:rect l="l" t="t" r="r" b="b"/>
            <a:pathLst>
              <a:path w="12191998" h="851265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6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2" y="36512"/>
                </a:lnTo>
                <a:lnTo>
                  <a:pt x="5002478" y="52387"/>
                </a:lnTo>
                <a:lnTo>
                  <a:pt x="5038989" y="68262"/>
                </a:lnTo>
                <a:lnTo>
                  <a:pt x="5077091" y="87312"/>
                </a:lnTo>
                <a:lnTo>
                  <a:pt x="5115189" y="106362"/>
                </a:lnTo>
                <a:lnTo>
                  <a:pt x="5151702" y="125412"/>
                </a:lnTo>
                <a:lnTo>
                  <a:pt x="5192978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10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8" y="3175"/>
                </a:lnTo>
                <a:lnTo>
                  <a:pt x="6086210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1998" y="174668"/>
                </a:lnTo>
                <a:lnTo>
                  <a:pt x="12191998" y="851265"/>
                </a:lnTo>
                <a:lnTo>
                  <a:pt x="0" y="851265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1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 6">
            <a:extLst>
              <a:ext uri="{FF2B5EF4-FFF2-40B4-BE49-F238E27FC236}">
                <a16:creationId xmlns:a16="http://schemas.microsoft.com/office/drawing/2014/main" id="{10833938-31AE-4868-9FCF-A0EB5E6A5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9" name="Rectangle 9">
            <a:extLst>
              <a:ext uri="{FF2B5EF4-FFF2-40B4-BE49-F238E27FC236}">
                <a16:creationId xmlns:a16="http://schemas.microsoft.com/office/drawing/2014/main" id="{F6332DBD-C139-417D-8FEE-8B4D4818B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0" name="Picture 3" descr="Aerial view of a highway near the ocean">
            <a:extLst>
              <a:ext uri="{FF2B5EF4-FFF2-40B4-BE49-F238E27FC236}">
                <a16:creationId xmlns:a16="http://schemas.microsoft.com/office/drawing/2014/main" id="{76BCFB60-2CE3-9C7C-49C1-CF27FB2594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t="11796" b="13130"/>
          <a:stretch/>
        </p:blipFill>
        <p:spPr>
          <a:xfrm>
            <a:off x="20" y="-1"/>
            <a:ext cx="12191980" cy="6864691"/>
          </a:xfrm>
          <a:prstGeom prst="rect">
            <a:avLst/>
          </a:prstGeom>
        </p:spPr>
      </p:pic>
      <p:sp>
        <p:nvSpPr>
          <p:cNvPr id="51" name="Rectangle 11">
            <a:extLst>
              <a:ext uri="{FF2B5EF4-FFF2-40B4-BE49-F238E27FC236}">
                <a16:creationId xmlns:a16="http://schemas.microsoft.com/office/drawing/2014/main" id="{AC7D919C-6381-47EC-9377-E0C5E0D9C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alpha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52" name="Rectangle 13">
            <a:extLst>
              <a:ext uri="{FF2B5EF4-FFF2-40B4-BE49-F238E27FC236}">
                <a16:creationId xmlns:a16="http://schemas.microsoft.com/office/drawing/2014/main" id="{A50B703C-7E0B-4011-9C61-353E292AB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" name="Freeform 6">
            <a:extLst>
              <a:ext uri="{FF2B5EF4-FFF2-40B4-BE49-F238E27FC236}">
                <a16:creationId xmlns:a16="http://schemas.microsoft.com/office/drawing/2014/main" id="{F4D58555-320D-4A40-8A88-40E5AA9B7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29A4D6-3DC4-ECF6-197B-3A68141D6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523" y="1098388"/>
            <a:ext cx="10318418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0000" dirty="0">
                <a:solidFill>
                  <a:schemeClr val="accent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76915016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{A12E7A06-E238-674D-8261-267938FE66DD}tf10001071_mac</Template>
  <TotalTime>1761</TotalTime>
  <Words>383</Words>
  <Application>Microsoft Macintosh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Gill Sans MT</vt:lpstr>
      <vt:lpstr>Impact</vt:lpstr>
      <vt:lpstr>Times New Roman</vt:lpstr>
      <vt:lpstr>Badge</vt:lpstr>
      <vt:lpstr>Linear programming  </vt:lpstr>
      <vt:lpstr>Problem statement</vt:lpstr>
      <vt:lpstr>Understanding the problem</vt:lpstr>
      <vt:lpstr> DATA DESCRIPTION</vt:lpstr>
      <vt:lpstr>Analysis</vt:lpstr>
      <vt:lpstr>Conclusion and Recommendations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harish uddandi</dc:creator>
  <cp:lastModifiedBy>V SAI SUPRIYA BBA</cp:lastModifiedBy>
  <cp:revision>9</cp:revision>
  <dcterms:created xsi:type="dcterms:W3CDTF">2022-12-08T00:31:14Z</dcterms:created>
  <dcterms:modified xsi:type="dcterms:W3CDTF">2022-12-11T23:27:13Z</dcterms:modified>
</cp:coreProperties>
</file>