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4D7-C971-4DAD-BBB7-A2147178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AB67F-C7D5-4A1A-947A-3DA910012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0D2E-101F-4181-B90E-955F857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AE4F-CF94-4173-8D3A-164E2400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9F6A-18CF-4D07-8401-E376D61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459C-D145-4776-93A9-4918285A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7D700-4835-427C-BD17-BC5357D2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A539-343F-49DF-B4AF-F96A3DBF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6443-8D86-4862-AC4B-877B7ED6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809D-E3BF-4815-9336-D9B6CB5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F233-E01C-44B8-A9A9-60BA2415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C649-9314-405F-A4B0-E341E57CC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3968-446D-4BDD-9DC1-100E78AF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E657-04D7-4F98-9BAF-CF4E3F0F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D4C9-0BC2-47AD-94AC-C3CF7A57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1BD4-5B4D-4567-9B4C-6E57BE4D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C745-7C80-4A84-BDA2-2D6ACA60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36CD-1037-4A2A-89EA-607897C6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D2A4-C754-4AE3-85AA-17A6216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364D6-452E-426A-9B97-176CB220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7D01-26A8-4B49-87F5-751497B0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A306C-63BE-4F29-B62D-0ABBB7A1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D2A1-D16A-480C-9CB4-00BE137A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E12C-9B38-49AF-AD23-32269047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412-3063-4740-9E82-35946785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C24-B942-48E4-B859-95EC9C3F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13FE-5E81-412D-84A3-9198F13BD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AB3B0-45AA-4737-9876-D310CFCF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018E-4B32-48AD-B3CC-9F2D32AD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AA48-F4A3-4E7F-83F2-9CB1306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5ABD9-B403-4D16-9E9A-4ACF717A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286-7097-4529-8D88-C590E1B4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167F-60F7-43F2-BC7E-DD9DFCD7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32B52-334A-4E64-91A2-C5772EED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E09C-469F-4A26-A0D5-43E4E0D19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BB8C0-CB29-4B46-87DD-91F951B7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CD7E4-E2C9-45D8-8629-720F3858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1C1EF-386D-4559-9044-37CCF4EB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0AC4A-7CD2-4080-A685-818AB2A0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DF50-3B8D-4B3A-B770-063B2D60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A4722-E6E8-4582-8F02-C880A906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F707D-BEBC-46C4-BAF3-58FD151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5BA50-9481-4720-B51B-DEC2D13A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A29F8-8875-4F83-8DAE-1B1B7612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62AF4-1C43-4064-A5AD-565201FC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6EBC-D064-424D-87D9-730173DD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F615-09F6-402E-9DDD-90AE3AC4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6C18-B72D-40F4-B307-D0CBBD72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82598-E31C-4989-8F93-09933C91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AD47-13C2-4E3B-9786-300A3A8A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5620F-5465-41BD-8149-2FCCD7D6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CBDC-95A7-4770-B782-1D334849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BF41-992C-4CCF-8BC0-6A1BF6BC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2520D-11D1-4286-B52C-7BAE3B3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80ED-CD5A-4C62-B10D-11115ECF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568F-17F5-4C75-85D7-DF2A77E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1437-5D2D-47E1-8241-13252EFD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83127-1396-4D90-8151-21BB34E5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5DEDB-E6FB-4CB6-BE68-A23D0AD8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45EE6-3F36-4BDC-A5BF-C5605E5B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8E98-7817-47AC-B840-3DC64D895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D412-E370-47DA-8768-88607137F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FA58-7D71-4C3B-9E57-05057813B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9E3D-3669-4CDD-9189-46C4CD84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E2AC-7D14-4F3B-86B6-5A3ED9E6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27AD-F37B-4211-8092-F511E0568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100" b="1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An analysis of weather type associated with coronavirus rate by latitude</a:t>
            </a:r>
            <a:br>
              <a:rPr lang="en-US" sz="31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US" sz="3100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225F4-1E33-40CA-9DA4-C49122F6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rgbClr val="080808"/>
                </a:solidFill>
              </a:rPr>
              <a:t>GEOG 832 </a:t>
            </a:r>
          </a:p>
          <a:p>
            <a:r>
              <a:rPr lang="en-US" altLang="zh-TW" sz="2000">
                <a:solidFill>
                  <a:srgbClr val="080808"/>
                </a:solidFill>
              </a:rPr>
              <a:t>Kun-Yuan Lee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56AD-723C-4977-B4C0-C6321528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FAA9-A242-4E5C-92C2-844A7823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72" y="1785409"/>
            <a:ext cx="6952553" cy="448983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COVID-19 impacts our life/become part of our social routine   </a:t>
            </a:r>
            <a:endParaRPr lang="en-US" sz="1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Even with vaccine on going,  only 70% society recovery compared to pre-pandemic period</a:t>
            </a:r>
            <a:endParaRPr lang="en-US" sz="1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Virus </a:t>
            </a:r>
            <a:r>
              <a:rPr lang="en-US" sz="19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can last several hours to a day in aerosol and on the surface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Study showed the temperature can be a factor </a:t>
            </a:r>
            <a:r>
              <a:rPr lang="en-US" sz="19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transmitting the virus </a:t>
            </a:r>
            <a:endParaRPr lang="en-US" sz="1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Question …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Is the COVID-19 rate are more influence by the weather type or the temperature ? (broader objective)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9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Are there any latitudinal variation? </a:t>
            </a:r>
            <a:endParaRPr lang="en-US" sz="19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69499-0494-47F0-BE94-ABA5EF73FF30}"/>
              </a:ext>
            </a:extLst>
          </p:cNvPr>
          <p:cNvSpPr txBox="1"/>
          <p:nvPr/>
        </p:nvSpPr>
        <p:spPr>
          <a:xfrm>
            <a:off x="10195144" y="6044291"/>
            <a:ext cx="171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Courtesy </a:t>
            </a:r>
            <a:r>
              <a:rPr lang="en-US" altLang="zh-TW" sz="1200" dirty="0"/>
              <a:t>Windy.com</a:t>
            </a:r>
            <a:endParaRPr lang="en-US" sz="1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C92E49-7B51-4747-89CC-75627B1A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77" y="675209"/>
            <a:ext cx="3677851" cy="27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D8A4A4-0A8A-4605-912C-A3BF2F305872}"/>
              </a:ext>
            </a:extLst>
          </p:cNvPr>
          <p:cNvGrpSpPr/>
          <p:nvPr/>
        </p:nvGrpSpPr>
        <p:grpSpPr>
          <a:xfrm>
            <a:off x="7505700" y="3981052"/>
            <a:ext cx="4686300" cy="1760220"/>
            <a:chOff x="7505700" y="3981052"/>
            <a:chExt cx="4686300" cy="1760220"/>
          </a:xfrm>
        </p:grpSpPr>
        <p:pic>
          <p:nvPicPr>
            <p:cNvPr id="6" name="Picture 5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07434F62-8F3E-4E81-AD67-FF6022D4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047" y="3981052"/>
              <a:ext cx="1950720" cy="1188720"/>
            </a:xfrm>
            <a:prstGeom prst="rect">
              <a:avLst/>
            </a:prstGeom>
          </p:spPr>
        </p:pic>
        <p:pic>
          <p:nvPicPr>
            <p:cNvPr id="10" name="Picture 9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0425A549-95CE-49B9-8846-88960484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302" y="4030324"/>
              <a:ext cx="2004060" cy="1158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4DD77-5310-4F40-AAAC-8D9FEBF23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700" y="5169772"/>
              <a:ext cx="4686300" cy="5715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219574-1CA5-403B-A6FD-2F2485B78810}"/>
              </a:ext>
            </a:extLst>
          </p:cNvPr>
          <p:cNvSpPr txBox="1"/>
          <p:nvPr/>
        </p:nvSpPr>
        <p:spPr>
          <a:xfrm>
            <a:off x="10594322" y="3477616"/>
            <a:ext cx="171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Prata</a:t>
            </a:r>
            <a:r>
              <a:rPr lang="en-US" sz="1200" dirty="0"/>
              <a:t> et al. 2020</a:t>
            </a:r>
          </a:p>
        </p:txBody>
      </p:sp>
    </p:spTree>
    <p:extLst>
      <p:ext uri="{BB962C8B-B14F-4D97-AF65-F5344CB8AC3E}">
        <p14:creationId xmlns:p14="http://schemas.microsoft.com/office/powerpoint/2010/main" val="27520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38CB-C825-4E03-9259-ED30D4F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7890AD5-94DA-4B47-8A31-C869DF21C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1" y="1825625"/>
            <a:ext cx="10281237" cy="4351338"/>
          </a:xfrm>
        </p:spPr>
      </p:pic>
    </p:spTree>
    <p:extLst>
      <p:ext uri="{BB962C8B-B14F-4D97-AF65-F5344CB8AC3E}">
        <p14:creationId xmlns:p14="http://schemas.microsoft.com/office/powerpoint/2010/main" val="3737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68E9-9E84-4FFA-A081-A817EFD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/ Research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3069-5BE3-4F6E-A2BE-50A2D1D0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2544"/>
            <a:ext cx="4331209" cy="4764420"/>
          </a:xfrm>
        </p:spPr>
        <p:txBody>
          <a:bodyPr>
            <a:normAutofit/>
          </a:bodyPr>
          <a:lstStyle/>
          <a:p>
            <a:r>
              <a:rPr lang="en-US" dirty="0"/>
              <a:t>COVID-19 data </a:t>
            </a:r>
          </a:p>
          <a:p>
            <a:pPr lvl="1"/>
            <a:r>
              <a:rPr lang="en-US" dirty="0"/>
              <a:t>New York Time</a:t>
            </a:r>
          </a:p>
          <a:p>
            <a:pPr lvl="1"/>
            <a:r>
              <a:rPr lang="en-US" dirty="0"/>
              <a:t>Date, County, State, </a:t>
            </a:r>
            <a:r>
              <a:rPr lang="en-US" dirty="0" err="1"/>
              <a:t>Fips</a:t>
            </a:r>
            <a:r>
              <a:rPr lang="en-US" dirty="0"/>
              <a:t>, Case, Death</a:t>
            </a:r>
          </a:p>
          <a:p>
            <a:endParaRPr lang="en-US" dirty="0"/>
          </a:p>
          <a:p>
            <a:r>
              <a:rPr lang="en-US" dirty="0"/>
              <a:t>Weather &amp; Temperature  data</a:t>
            </a:r>
          </a:p>
          <a:p>
            <a:pPr lvl="1"/>
            <a:r>
              <a:rPr lang="en-US" dirty="0"/>
              <a:t>Name, Date/ Time, Maximum T, Minimum T, Temperature, Cloud cover, Relative Humidity, Condition </a:t>
            </a:r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8C0E9A5-42E9-4384-A6E4-F3B68C5B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742" y="0"/>
            <a:ext cx="2794258" cy="3669792"/>
          </a:xfrm>
          <a:prstGeom prst="rect">
            <a:avLst/>
          </a:prstGeom>
        </p:spPr>
      </p:pic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D25BE3E-0AAD-4A8C-9732-A9A6871B0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38" y="3499105"/>
            <a:ext cx="4058666" cy="3175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2A73B2-7BAF-4633-BEBA-29499F1084BD}"/>
              </a:ext>
            </a:extLst>
          </p:cNvPr>
          <p:cNvSpPr/>
          <p:nvPr/>
        </p:nvSpPr>
        <p:spPr>
          <a:xfrm>
            <a:off x="8961120" y="4419600"/>
            <a:ext cx="585216" cy="2273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9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36C5BBEF-8953-45C9-9B0D-ACBED8A0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57" y="643466"/>
            <a:ext cx="94424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49EA-AD03-48CD-8ACF-3CDDAB20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4" y="505968"/>
            <a:ext cx="2792104" cy="905597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65E15-9A66-4BEE-ACC8-425D0550DAA6}"/>
              </a:ext>
            </a:extLst>
          </p:cNvPr>
          <p:cNvSpPr txBox="1"/>
          <p:nvPr/>
        </p:nvSpPr>
        <p:spPr>
          <a:xfrm>
            <a:off x="422669" y="1449736"/>
            <a:ext cx="683125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Other factors (political, company policy..</a:t>
            </a:r>
          </a:p>
          <a:p>
            <a:r>
              <a:rPr lang="en-US" sz="2500" dirty="0"/>
              <a:t>     mask mandate)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Temporal lag?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Can not eliminate uncontrolled influences ( Traveler… seasonal flu.. Local event…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Ongoing: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Sorting the data – Join the temperature, weather and COVID-case data </a:t>
            </a:r>
          </a:p>
        </p:txBody>
      </p:sp>
      <p:pic>
        <p:nvPicPr>
          <p:cNvPr id="3076" name="Picture 4" descr="Nature can always be more complicated than we imagine. - Harold Urey Quotes  - 9quotes.com">
            <a:extLst>
              <a:ext uri="{FF2B5EF4-FFF2-40B4-BE49-F238E27FC236}">
                <a16:creationId xmlns:a16="http://schemas.microsoft.com/office/drawing/2014/main" id="{398DD219-D058-4613-94EA-2EE1ED7F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35" y="315361"/>
            <a:ext cx="3950296" cy="22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xkcd: Statistics">
            <a:extLst>
              <a:ext uri="{FF2B5EF4-FFF2-40B4-BE49-F238E27FC236}">
                <a16:creationId xmlns:a16="http://schemas.microsoft.com/office/drawing/2014/main" id="{4FF8A706-37F3-495D-91DD-E06BEB40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129" y="2955968"/>
            <a:ext cx="2819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5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200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analysis of weather type associated with coronavirus rate by latitude </vt:lpstr>
      <vt:lpstr>Background/motivation </vt:lpstr>
      <vt:lpstr>Study area </vt:lpstr>
      <vt:lpstr>Dataset / Research area</vt:lpstr>
      <vt:lpstr>PowerPoint Presentation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Lightning Points within the Supercell Storms using an Automate Python Script</dc:title>
  <dc:creator>Kun-Yuan Lee</dc:creator>
  <cp:lastModifiedBy>Kun-Yuan Lee</cp:lastModifiedBy>
  <cp:revision>13</cp:revision>
  <dcterms:created xsi:type="dcterms:W3CDTF">2021-03-24T02:46:10Z</dcterms:created>
  <dcterms:modified xsi:type="dcterms:W3CDTF">2021-10-29T19:10:00Z</dcterms:modified>
</cp:coreProperties>
</file>