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25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5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7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0416-E1FA-D6A0-D862-729404CB3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b="1" dirty="0"/>
              <a:t>Agentic RAG Chatbot for Multi-Format Document 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30E37-4D2D-7A55-6BDC-0E438E8AC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245282" cy="1643428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Modular architecture using </a:t>
            </a:r>
            <a:r>
              <a:rPr lang="en-US" cap="none" dirty="0" err="1"/>
              <a:t>Openai</a:t>
            </a:r>
            <a:r>
              <a:rPr lang="en-US" cap="none" dirty="0"/>
              <a:t>, FAISS, </a:t>
            </a:r>
            <a:r>
              <a:rPr lang="en-US" cap="none" dirty="0" err="1"/>
              <a:t>Streamlit</a:t>
            </a:r>
            <a:r>
              <a:rPr lang="en-US" cap="none" dirty="0"/>
              <a:t>, and REST-style MCP messaging</a:t>
            </a:r>
          </a:p>
          <a:p>
            <a:endParaRPr lang="en-US" cap="none" dirty="0"/>
          </a:p>
          <a:p>
            <a:r>
              <a:rPr lang="en-US" cap="none" dirty="0"/>
              <a:t>KUNA LEELA KRISHNA – kleelakrishna753@gmail.com(9705359075)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15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7B2-9BC8-A26F-3AB5-6560733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Agent-Based Architecture with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E1F1-313A-4567-246B-4A7F8CD8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b="1" dirty="0"/>
              <a:t>Agent Roles: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err="1"/>
              <a:t>IngestionAgent</a:t>
            </a:r>
            <a:r>
              <a:rPr lang="en-IN" sz="2000" dirty="0"/>
              <a:t>: Preprocesses uploaded PDFs/DOCX/TXT and chunks text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err="1"/>
              <a:t>RetrievalAgent</a:t>
            </a:r>
            <a:r>
              <a:rPr lang="en-IN" sz="2000" dirty="0"/>
              <a:t>: Embeds chunks via OpenAI + retrieves top matches via FAISSLLM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err="1"/>
              <a:t>ResponseAgent</a:t>
            </a:r>
            <a:r>
              <a:rPr lang="en-IN" sz="2000" dirty="0"/>
              <a:t>: Queries OpenAI Chat API using retrieved context</a:t>
            </a:r>
          </a:p>
        </p:txBody>
      </p:sp>
    </p:spTree>
    <p:extLst>
      <p:ext uri="{BB962C8B-B14F-4D97-AF65-F5344CB8AC3E}">
        <p14:creationId xmlns:p14="http://schemas.microsoft.com/office/powerpoint/2010/main" val="12954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C8A6-C645-708A-98F9-07600A4C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8EE23-D845-664D-9550-CB423D9F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742"/>
          <a:stretch>
            <a:fillRect/>
          </a:stretch>
        </p:blipFill>
        <p:spPr>
          <a:xfrm>
            <a:off x="3201384" y="1976156"/>
            <a:ext cx="5850192" cy="41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C2A-30B1-EAF9-B9AB-94762DA2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Message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E62C-7F7E-8534-183D-C1F8FEFB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8560" lvl="8" indent="0">
              <a:buNone/>
            </a:pPr>
            <a:r>
              <a:rPr lang="en-IN" sz="2000" dirty="0"/>
              <a:t>{</a:t>
            </a:r>
          </a:p>
          <a:p>
            <a:pPr marL="1608560" lvl="8" indent="0">
              <a:buNone/>
            </a:pPr>
            <a:r>
              <a:rPr lang="en-IN" sz="2000" dirty="0"/>
              <a:t>  "sender": "</a:t>
            </a:r>
            <a:r>
              <a:rPr lang="en-IN" sz="2000" dirty="0" err="1"/>
              <a:t>RetrievalAgent</a:t>
            </a:r>
            <a:r>
              <a:rPr lang="en-IN" sz="2000" dirty="0"/>
              <a:t>",</a:t>
            </a:r>
          </a:p>
          <a:p>
            <a:pPr marL="1608560" lvl="8" indent="0">
              <a:buNone/>
            </a:pPr>
            <a:r>
              <a:rPr lang="en-IN" sz="2000" dirty="0"/>
              <a:t>  "receiver": "</a:t>
            </a:r>
            <a:r>
              <a:rPr lang="en-IN" sz="2000" dirty="0" err="1"/>
              <a:t>LLMResponseAgent</a:t>
            </a:r>
            <a:r>
              <a:rPr lang="en-IN" sz="2000" dirty="0"/>
              <a:t>",</a:t>
            </a:r>
          </a:p>
          <a:p>
            <a:pPr marL="1608560" lvl="8" indent="0">
              <a:buNone/>
            </a:pPr>
            <a:r>
              <a:rPr lang="en-IN" sz="2000" dirty="0"/>
              <a:t>  "type": "CONTEXT_RESPONSE",</a:t>
            </a:r>
          </a:p>
          <a:p>
            <a:pPr marL="1608560" lvl="8" indent="0">
              <a:buNone/>
            </a:pPr>
            <a:r>
              <a:rPr lang="en-IN" sz="2000" dirty="0"/>
              <a:t>  "</a:t>
            </a:r>
            <a:r>
              <a:rPr lang="en-IN" sz="2000" dirty="0" err="1"/>
              <a:t>trace_id</a:t>
            </a:r>
            <a:r>
              <a:rPr lang="en-IN" sz="2000" dirty="0"/>
              <a:t>": "abc-123",</a:t>
            </a:r>
          </a:p>
          <a:p>
            <a:pPr marL="1608560" lvl="8" indent="0">
              <a:buNone/>
            </a:pPr>
            <a:r>
              <a:rPr lang="en-IN" sz="2000" dirty="0"/>
              <a:t>  "payload": {</a:t>
            </a:r>
          </a:p>
          <a:p>
            <a:pPr marL="1608560" lvl="8" indent="0">
              <a:buNone/>
            </a:pPr>
            <a:r>
              <a:rPr lang="en-IN" sz="2000" dirty="0"/>
              <a:t>    "</a:t>
            </a:r>
            <a:r>
              <a:rPr lang="en-IN" sz="2000" dirty="0" err="1"/>
              <a:t>top_chunks</a:t>
            </a:r>
            <a:r>
              <a:rPr lang="en-IN" sz="2000" dirty="0"/>
              <a:t>": ["Chunk 1...", "Chunk 2..."],</a:t>
            </a:r>
          </a:p>
          <a:p>
            <a:pPr marL="1608560" lvl="8" indent="0">
              <a:buNone/>
            </a:pPr>
            <a:r>
              <a:rPr lang="en-IN" sz="2000" dirty="0"/>
              <a:t>    "query": "What are the KPIs?"</a:t>
            </a:r>
          </a:p>
          <a:p>
            <a:pPr marL="1608560" lvl="8" indent="0">
              <a:buNone/>
            </a:pPr>
            <a:r>
              <a:rPr lang="en-IN" sz="2000" dirty="0"/>
              <a:t>  }</a:t>
            </a:r>
          </a:p>
          <a:p>
            <a:pPr marL="1608560" lvl="8" indent="0">
              <a:buNone/>
            </a:pPr>
            <a:r>
              <a:rPr lang="en-IN" sz="20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10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1E77-F267-76CC-0DBA-93D19335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5A239-4241-3A4A-27DF-927928D7B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52501"/>
              </p:ext>
            </p:extLst>
          </p:nvPr>
        </p:nvGraphicFramePr>
        <p:xfrm>
          <a:off x="2626196" y="2414250"/>
          <a:ext cx="7000568" cy="2926080"/>
        </p:xfrm>
        <a:graphic>
          <a:graphicData uri="http://schemas.openxmlformats.org/drawingml/2006/table">
            <a:tbl>
              <a:tblPr/>
              <a:tblGrid>
                <a:gridCol w="2979175">
                  <a:extLst>
                    <a:ext uri="{9D8B030D-6E8A-4147-A177-3AD203B41FA5}">
                      <a16:colId xmlns:a16="http://schemas.microsoft.com/office/drawing/2014/main" val="1542266754"/>
                    </a:ext>
                  </a:extLst>
                </a:gridCol>
                <a:gridCol w="4021393">
                  <a:extLst>
                    <a:ext uri="{9D8B030D-6E8A-4147-A177-3AD203B41FA5}">
                      <a16:colId xmlns:a16="http://schemas.microsoft.com/office/drawing/2014/main" val="3888511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Tool / Library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880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Vector 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FAISS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183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OpenAI text-embedding-3-small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36155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LLM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OpenAI gpt-3.5-turbo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0229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Parsing PDFs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PyMuPDF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496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DOCX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python-docx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8043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Frontend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6055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Message Passing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REST-style MCP Objects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9617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0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DA6D-2512-4E50-266D-D6F6A28B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24227-1ECD-02DA-87AE-8A8E5FB7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3066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42DC-BB09-CE9E-BFF7-209E0132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20CD23-5786-6459-5165-0C6F212ACF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6968" y="2480932"/>
            <a:ext cx="4938712" cy="27780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9511E1-6DDC-9F1E-E1B1-692CCB2732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80" y="2481825"/>
            <a:ext cx="4937125" cy="2777132"/>
          </a:xfrm>
        </p:spPr>
      </p:pic>
    </p:spTree>
    <p:extLst>
      <p:ext uri="{BB962C8B-B14F-4D97-AF65-F5344CB8AC3E}">
        <p14:creationId xmlns:p14="http://schemas.microsoft.com/office/powerpoint/2010/main" val="330362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BEE4-296B-9F79-812E-4BD5645F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943A6B-39F5-042A-B943-AB08888C8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3087" y="2445943"/>
            <a:ext cx="8303748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92608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Parsing multi-format documents robustly</a:t>
            </a:r>
          </a:p>
          <a:p>
            <a:pPr marL="292608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structured MCP messages with proper routing</a:t>
            </a:r>
          </a:p>
          <a:p>
            <a:pPr marL="292608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async state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multiple agents</a:t>
            </a:r>
          </a:p>
        </p:txBody>
      </p:sp>
    </p:spTree>
    <p:extLst>
      <p:ext uri="{BB962C8B-B14F-4D97-AF65-F5344CB8AC3E}">
        <p14:creationId xmlns:p14="http://schemas.microsoft.com/office/powerpoint/2010/main" val="3450471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1509</TotalTime>
  <Words>198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Agentic RAG Chatbot for Multi-Format Document QA</vt:lpstr>
      <vt:lpstr>Agent-Based Architecture with MCP</vt:lpstr>
      <vt:lpstr>System Flow Diagram</vt:lpstr>
      <vt:lpstr>MCP Message Example</vt:lpstr>
      <vt:lpstr>Tech Stack Used</vt:lpstr>
      <vt:lpstr>UI Screenshots</vt:lpstr>
      <vt:lpstr>Working Example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Leela krishna K</dc:creator>
  <cp:lastModifiedBy>Leela krishna K</cp:lastModifiedBy>
  <cp:revision>2</cp:revision>
  <dcterms:created xsi:type="dcterms:W3CDTF">2025-07-21T19:32:43Z</dcterms:created>
  <dcterms:modified xsi:type="dcterms:W3CDTF">2025-07-22T20:42:04Z</dcterms:modified>
</cp:coreProperties>
</file>