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FC41-C0F1-4EFE-8E4D-BC67A2BED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CC2C2-51F9-4451-A1BC-BC010AA02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3F03-10E1-4006-8EF5-997471FF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401E-A224-4807-8D75-C35C1798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E0EC-C0CC-44DB-A8A1-379700E6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79F8-8097-4163-810E-254E6D27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1E01E-B188-4B9B-8EE6-96D1C25D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3575C-AD0B-45D1-BDC7-1FB01575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7EC9-1B73-4037-9119-9C9B0EF4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585C-DF43-40F1-B3BF-B3DEA131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98490-B663-4A4A-9402-0E9C03837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E17E6-EA5A-4C40-93BA-EAC21B32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D28E-5C51-446A-B7AE-B1979817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6B25-32CD-491D-ABAB-861E9E1B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6C19-49F3-415A-BB0E-6F9CF9B5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6B08-7DE2-4E7E-B4E2-8C64E574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69C7-FF5C-43D3-8C60-12C86F69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5204-E970-4C97-BCD1-19E31FD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528A-42F5-4CFE-BE97-5AF66786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7A15-EC6F-4D22-9D15-08D1E1F2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8447-2194-41C6-AC9B-15BCB9CA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CBC-6E3D-4FB1-9C58-E6AF2B3F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3557B-34D5-44FC-85B6-2828B752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8E2-60DF-4389-BEFD-71365E9F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A017-46CC-4074-803F-8D34746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679-D884-46C9-9B74-F05F6726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11D8-3E6F-4FE6-BDE9-3A25A73EF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BB11-4151-4A89-A305-0235B82D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7C10-56FF-422E-9742-482D2B5C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B177-0A6E-4914-A60F-3237DF44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D57D-73D5-454E-B2BD-0549525E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A581-5EAE-4B17-B3B1-28382C57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5A8F-D15B-4BC9-9A61-ACFFF26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F746A-1425-4849-A856-EC36BBF84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9EA3-5144-4A12-8EB7-F9606A2AC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138BB-4D75-4A6A-B3F8-FEF095FAD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12E5-7E7A-4963-84AD-915D3AF8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239CB-44FA-4248-9853-BEA5FE4C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97C2C-859B-48EA-93DD-E86981E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F2F3-8BE6-493B-B3E4-49372E31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76CCC-1AD9-4B39-81AC-28A2A02C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3C471-F259-4746-8B4A-4006231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0E3D-ACBC-443D-B03F-2408A8E6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8D530-3904-41E0-9EEE-EE1D1E0F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D3C95-1F7C-4544-BD41-06363465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3FF88-124E-4101-B6C2-BAE62A27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EB2C-0C1D-46B7-B269-C8313BD1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79A9-F06C-4622-96A8-C9C4412A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C4E9-5C4D-421F-8E4F-DA22EF974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FB6A4-9307-41BE-932C-4EA8DE23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2FA5-0FC9-4C9A-B197-B030478D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E512-641E-4F79-B5BB-18B0E5B7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52BE-F38D-463C-9729-0DF0FFEF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8650-E6AD-4109-8C52-69A08CAF1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49819-1192-41AB-9218-13CC33391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75635-E7F5-4CD3-AE37-9425DE3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FA51-4E5C-4D56-99EB-3CF6E866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972E9-329B-465C-A4EC-69158114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6764-9FE4-4709-AC71-33254950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13EAF-4E64-47AC-8E00-60520039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E72B-E586-42AA-80CC-B234D084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C9B2-C2CD-47EC-A99C-179A089464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6119-C417-46E1-A8E6-74464DE85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3F0F1-BC93-4B71-9EAB-2CE697D9B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E5D9-F471-495C-94BE-5EC3B5C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752BDF-5975-4910-8D32-48829A67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744"/>
            <a:ext cx="12192000" cy="50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7EFF8-799B-485F-9E5B-5FABD864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834"/>
            <a:ext cx="12192000" cy="37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75285-953E-4E41-97C5-B072EFEE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40"/>
            <a:ext cx="12192000" cy="65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7F870-5307-4A1F-A26D-94F389F7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7"/>
            <a:ext cx="9246583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Lee</dc:creator>
  <cp:lastModifiedBy>Jae Lee</cp:lastModifiedBy>
  <cp:revision>4</cp:revision>
  <dcterms:created xsi:type="dcterms:W3CDTF">2022-12-08T07:18:58Z</dcterms:created>
  <dcterms:modified xsi:type="dcterms:W3CDTF">2022-12-08T18:32:13Z</dcterms:modified>
</cp:coreProperties>
</file>