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5"/>
  </p:sldMasterIdLst>
  <p:notesMasterIdLst>
    <p:notesMasterId r:id="rId51"/>
  </p:notesMasterIdLst>
  <p:sldIdLst>
    <p:sldId id="332"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69" r:id="rId43"/>
    <p:sldId id="370" r:id="rId44"/>
    <p:sldId id="371" r:id="rId45"/>
    <p:sldId id="372" r:id="rId46"/>
    <p:sldId id="373" r:id="rId47"/>
    <p:sldId id="374" r:id="rId48"/>
    <p:sldId id="375" r:id="rId49"/>
    <p:sldId id="376" r:id="rId50"/>
  </p:sldIdLst>
  <p:sldSz cx="12192000" cy="6858000"/>
  <p:notesSz cx="6797675" cy="9926638"/>
  <p:defaultTextStyle>
    <a:defPPr>
      <a:defRPr lang="en-US"/>
    </a:defPPr>
    <a:lvl1pPr marL="0" algn="l" defTabSz="609443" rtl="0" eaLnBrk="1" latinLnBrk="0" hangingPunct="1">
      <a:defRPr sz="2400" kern="1200">
        <a:solidFill>
          <a:schemeClr val="tx1"/>
        </a:solidFill>
        <a:latin typeface="+mn-lt"/>
        <a:ea typeface="+mn-ea"/>
        <a:cs typeface="+mn-cs"/>
      </a:defRPr>
    </a:lvl1pPr>
    <a:lvl2pPr marL="609443" algn="l" defTabSz="609443" rtl="0" eaLnBrk="1" latinLnBrk="0" hangingPunct="1">
      <a:defRPr sz="2400" kern="1200">
        <a:solidFill>
          <a:schemeClr val="tx1"/>
        </a:solidFill>
        <a:latin typeface="+mn-lt"/>
        <a:ea typeface="+mn-ea"/>
        <a:cs typeface="+mn-cs"/>
      </a:defRPr>
    </a:lvl2pPr>
    <a:lvl3pPr marL="1218885" algn="l" defTabSz="609443" rtl="0" eaLnBrk="1" latinLnBrk="0" hangingPunct="1">
      <a:defRPr sz="2400" kern="1200">
        <a:solidFill>
          <a:schemeClr val="tx1"/>
        </a:solidFill>
        <a:latin typeface="+mn-lt"/>
        <a:ea typeface="+mn-ea"/>
        <a:cs typeface="+mn-cs"/>
      </a:defRPr>
    </a:lvl3pPr>
    <a:lvl4pPr marL="1828328" algn="l" defTabSz="609443" rtl="0" eaLnBrk="1" latinLnBrk="0" hangingPunct="1">
      <a:defRPr sz="2400" kern="1200">
        <a:solidFill>
          <a:schemeClr val="tx1"/>
        </a:solidFill>
        <a:latin typeface="+mn-lt"/>
        <a:ea typeface="+mn-ea"/>
        <a:cs typeface="+mn-cs"/>
      </a:defRPr>
    </a:lvl4pPr>
    <a:lvl5pPr marL="2437771" algn="l" defTabSz="609443" rtl="0" eaLnBrk="1" latinLnBrk="0" hangingPunct="1">
      <a:defRPr sz="2400" kern="1200">
        <a:solidFill>
          <a:schemeClr val="tx1"/>
        </a:solidFill>
        <a:latin typeface="+mn-lt"/>
        <a:ea typeface="+mn-ea"/>
        <a:cs typeface="+mn-cs"/>
      </a:defRPr>
    </a:lvl5pPr>
    <a:lvl6pPr marL="3047213" algn="l" defTabSz="609443" rtl="0" eaLnBrk="1" latinLnBrk="0" hangingPunct="1">
      <a:defRPr sz="2400" kern="1200">
        <a:solidFill>
          <a:schemeClr val="tx1"/>
        </a:solidFill>
        <a:latin typeface="+mn-lt"/>
        <a:ea typeface="+mn-ea"/>
        <a:cs typeface="+mn-cs"/>
      </a:defRPr>
    </a:lvl6pPr>
    <a:lvl7pPr marL="3656656" algn="l" defTabSz="609443" rtl="0" eaLnBrk="1" latinLnBrk="0" hangingPunct="1">
      <a:defRPr sz="2400" kern="1200">
        <a:solidFill>
          <a:schemeClr val="tx1"/>
        </a:solidFill>
        <a:latin typeface="+mn-lt"/>
        <a:ea typeface="+mn-ea"/>
        <a:cs typeface="+mn-cs"/>
      </a:defRPr>
    </a:lvl7pPr>
    <a:lvl8pPr marL="4266097" algn="l" defTabSz="609443" rtl="0" eaLnBrk="1" latinLnBrk="0" hangingPunct="1">
      <a:defRPr sz="2400" kern="1200">
        <a:solidFill>
          <a:schemeClr val="tx1"/>
        </a:solidFill>
        <a:latin typeface="+mn-lt"/>
        <a:ea typeface="+mn-ea"/>
        <a:cs typeface="+mn-cs"/>
      </a:defRPr>
    </a:lvl8pPr>
    <a:lvl9pPr marL="4875541" algn="l" defTabSz="609443"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773135-2816-462F-9919-D0E26918B9EE}" v="4" dt="2020-09-10T17:50:11.5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33" autoAdjust="0"/>
    <p:restoredTop sz="90362" autoAdjust="0"/>
  </p:normalViewPr>
  <p:slideViewPr>
    <p:cSldViewPr>
      <p:cViewPr varScale="1">
        <p:scale>
          <a:sx n="96" d="100"/>
          <a:sy n="96" d="100"/>
        </p:scale>
        <p:origin x="510" y="7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6275" cy="4966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defRPr sz="1200"/>
            </a:lvl1pPr>
          </a:lstStyle>
          <a:p>
            <a:endParaRPr lang="en-US" altLang="en-US"/>
          </a:p>
        </p:txBody>
      </p:sp>
      <p:sp>
        <p:nvSpPr>
          <p:cNvPr id="20483" name="Rectangle 3"/>
          <p:cNvSpPr>
            <a:spLocks noGrp="1" noChangeArrowheads="1"/>
          </p:cNvSpPr>
          <p:nvPr>
            <p:ph type="dt" idx="1"/>
          </p:nvPr>
        </p:nvSpPr>
        <p:spPr bwMode="auto">
          <a:xfrm>
            <a:off x="3849862" y="0"/>
            <a:ext cx="2946275" cy="4966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defRPr sz="1200"/>
            </a:lvl1pPr>
          </a:lstStyle>
          <a:p>
            <a:endParaRPr lang="en-US" altLang="en-US"/>
          </a:p>
        </p:txBody>
      </p:sp>
      <p:sp>
        <p:nvSpPr>
          <p:cNvPr id="20484"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0485" name="Rectangle 5"/>
          <p:cNvSpPr>
            <a:spLocks noGrp="1" noChangeArrowheads="1"/>
          </p:cNvSpPr>
          <p:nvPr>
            <p:ph type="body" sz="quarter" idx="3"/>
          </p:nvPr>
        </p:nvSpPr>
        <p:spPr bwMode="auto">
          <a:xfrm>
            <a:off x="680383" y="4715831"/>
            <a:ext cx="5436909" cy="44666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486" name="Rectangle 6"/>
          <p:cNvSpPr>
            <a:spLocks noGrp="1" noChangeArrowheads="1"/>
          </p:cNvSpPr>
          <p:nvPr>
            <p:ph type="ftr" sz="quarter" idx="4"/>
          </p:nvPr>
        </p:nvSpPr>
        <p:spPr bwMode="auto">
          <a:xfrm>
            <a:off x="0" y="9428272"/>
            <a:ext cx="2946275" cy="4966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defRPr sz="1200"/>
            </a:lvl1pPr>
          </a:lstStyle>
          <a:p>
            <a:endParaRPr lang="en-US" altLang="en-US"/>
          </a:p>
        </p:txBody>
      </p:sp>
      <p:sp>
        <p:nvSpPr>
          <p:cNvPr id="20487" name="Rectangle 7"/>
          <p:cNvSpPr>
            <a:spLocks noGrp="1" noChangeArrowheads="1"/>
          </p:cNvSpPr>
          <p:nvPr>
            <p:ph type="sldNum" sz="quarter" idx="5"/>
          </p:nvPr>
        </p:nvSpPr>
        <p:spPr bwMode="auto">
          <a:xfrm>
            <a:off x="3849862" y="9428272"/>
            <a:ext cx="2946275" cy="4966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defRPr sz="1200"/>
            </a:lvl1pPr>
          </a:lstStyle>
          <a:p>
            <a:fld id="{F97820B9-D5B9-4B9A-B3AE-285FB358A4CF}" type="slidenum">
              <a:rPr lang="en-US" altLang="en-US"/>
              <a:pPr/>
              <a:t>‹#›</a:t>
            </a:fld>
            <a:endParaRPr lang="en-US" altLang="en-US"/>
          </a:p>
        </p:txBody>
      </p:sp>
    </p:spTree>
    <p:extLst>
      <p:ext uri="{BB962C8B-B14F-4D97-AF65-F5344CB8AC3E}">
        <p14:creationId xmlns:p14="http://schemas.microsoft.com/office/powerpoint/2010/main" val="2539174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7820B9-D5B9-4B9A-B3AE-285FB358A4CF}" type="slidenum">
              <a:rPr lang="en-US" altLang="en-US" smtClean="0"/>
              <a:pPr/>
              <a:t>2</a:t>
            </a:fld>
            <a:endParaRPr lang="en-US" altLang="en-US"/>
          </a:p>
        </p:txBody>
      </p:sp>
    </p:spTree>
    <p:extLst>
      <p:ext uri="{BB962C8B-B14F-4D97-AF65-F5344CB8AC3E}">
        <p14:creationId xmlns:p14="http://schemas.microsoft.com/office/powerpoint/2010/main" val="2601024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bwMode="auto">
          <a:xfrm>
            <a:off x="90488" y="744538"/>
            <a:ext cx="6616700" cy="3722687"/>
          </a:xfrm>
          <a:noFill/>
          <a:ln>
            <a:solidFill>
              <a:srgbClr val="000000"/>
            </a:solidFill>
            <a:miter lim="800000"/>
            <a:headEnd/>
            <a:tailEnd/>
          </a:ln>
        </p:spPr>
      </p:sp>
      <p:sp>
        <p:nvSpPr>
          <p:cNvPr id="7171" name="Rectangle 3"/>
          <p:cNvSpPr>
            <a:spLocks noGrp="1" noChangeArrowheads="1"/>
          </p:cNvSpPr>
          <p:nvPr>
            <p:ph type="body" idx="1"/>
          </p:nvPr>
        </p:nvSpPr>
        <p:spPr bwMode="auto">
          <a:noFill/>
        </p:spPr>
        <p:txBody>
          <a:bodyPr wrap="square" lIns="91426" tIns="45713" rIns="91426" bIns="45713" numCol="1" anchor="t" anchorCtr="0" compatLnSpc="1">
            <a:prstTxWarp prst="textNoShape">
              <a:avLst/>
            </a:prstTxWarp>
          </a:bodyPr>
          <a:lstStyle/>
          <a:p>
            <a:pPr eaLnBrk="1" hangingPunct="1">
              <a:spcBef>
                <a:spcPct val="0"/>
              </a:spcBef>
            </a:pPr>
            <a:endParaRPr lang="en-US" dirty="0"/>
          </a:p>
        </p:txBody>
      </p:sp>
    </p:spTree>
    <p:extLst>
      <p:ext uri="{BB962C8B-B14F-4D97-AF65-F5344CB8AC3E}">
        <p14:creationId xmlns:p14="http://schemas.microsoft.com/office/powerpoint/2010/main" val="2205513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7A102-906A-4C12-AE64-BE1FE44FFDF3}" type="slidenum">
              <a:rPr lang="en-GB"/>
              <a:pPr/>
              <a:t>24</a:t>
            </a:fld>
            <a:endParaRPr lang="en-GB"/>
          </a:p>
        </p:txBody>
      </p:sp>
      <p:sp>
        <p:nvSpPr>
          <p:cNvPr id="54274" name="Rectangle 1026"/>
          <p:cNvSpPr>
            <a:spLocks noGrp="1" noRot="1" noChangeAspect="1" noChangeArrowheads="1" noTextEdit="1"/>
          </p:cNvSpPr>
          <p:nvPr>
            <p:ph type="sldImg"/>
          </p:nvPr>
        </p:nvSpPr>
        <p:spPr>
          <a:xfrm>
            <a:off x="379413" y="685800"/>
            <a:ext cx="6096000" cy="3429000"/>
          </a:xfrm>
          <a:ln/>
        </p:spPr>
      </p:sp>
      <p:sp>
        <p:nvSpPr>
          <p:cNvPr id="54275" name="Rectangle 1027"/>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671202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2D88F0-3078-4284-9CDE-E387CE243081}" type="slidenum">
              <a:rPr lang="en-GB"/>
              <a:pPr/>
              <a:t>25</a:t>
            </a:fld>
            <a:endParaRPr lang="en-GB"/>
          </a:p>
        </p:txBody>
      </p:sp>
      <p:sp>
        <p:nvSpPr>
          <p:cNvPr id="68610" name="Rectangle 2"/>
          <p:cNvSpPr>
            <a:spLocks noGrp="1" noRot="1" noChangeAspect="1" noChangeArrowheads="1" noTextEdit="1"/>
          </p:cNvSpPr>
          <p:nvPr>
            <p:ph type="sldImg"/>
          </p:nvPr>
        </p:nvSpPr>
        <p:spPr>
          <a:xfrm>
            <a:off x="379413" y="685800"/>
            <a:ext cx="6096000" cy="3429000"/>
          </a:xfrm>
          <a:ln/>
        </p:spPr>
      </p:sp>
      <p:sp>
        <p:nvSpPr>
          <p:cNvPr id="68611" name="Rectangle 3"/>
          <p:cNvSpPr>
            <a:spLocks noGrp="1" noChangeArrowheads="1"/>
          </p:cNvSpPr>
          <p:nvPr>
            <p:ph type="body" idx="1"/>
          </p:nvPr>
        </p:nvSpPr>
        <p:spPr/>
        <p:txBody>
          <a:bodyPr lIns="90535" tIns="45267" rIns="90535" bIns="45267"/>
          <a:lstStyle/>
          <a:p>
            <a:r>
              <a:rPr lang="en-US" u="sng"/>
              <a:t>http://www.qosforum.com/docs/glossary/glossary.htm</a:t>
            </a:r>
            <a:r>
              <a:rPr lang="da-DK"/>
              <a:t>:</a:t>
            </a:r>
          </a:p>
          <a:p>
            <a:endParaRPr lang="da-DK"/>
          </a:p>
          <a:p>
            <a:r>
              <a:rPr lang="en-US" b="1"/>
              <a:t>Random Early Detection (RED)</a:t>
            </a:r>
            <a:r>
              <a:rPr lang="da-DK"/>
              <a:t>:</a:t>
            </a:r>
          </a:p>
          <a:p>
            <a:r>
              <a:rPr lang="en-US"/>
              <a:t>A congestion-avoidance algorithm developed in the early 1990s built on the base-level TCP behavior of automatically slowing transmissions when packet loss is detected. RED tries to anticipate congestion by monitoring a queue on a router When the specified threshold is reached, it randomly discards packets. This is an implicit signal that the originating applications should slow their transmissions before congestion becomes severe. Unlike CBQ, WFQ, SFQ, RED does not require flow-state in routers. </a:t>
            </a:r>
          </a:p>
          <a:p>
            <a:r>
              <a:rPr lang="en-US"/>
              <a:t>  </a:t>
            </a:r>
          </a:p>
          <a:p>
            <a:r>
              <a:rPr lang="en-US"/>
              <a:t>Also a process of intelligent cell discard that occurs within an ATM switch when its buffer capacity is exceeded. RED discards cells in a round-robin fashion among affected connections</a:t>
            </a:r>
            <a:r>
              <a:rPr lang="da-DK"/>
              <a:t>.</a:t>
            </a:r>
            <a:endParaRPr lang="en-US"/>
          </a:p>
          <a:p>
            <a:endParaRPr lang="en-US"/>
          </a:p>
        </p:txBody>
      </p:sp>
    </p:spTree>
    <p:extLst>
      <p:ext uri="{BB962C8B-B14F-4D97-AF65-F5344CB8AC3E}">
        <p14:creationId xmlns:p14="http://schemas.microsoft.com/office/powerpoint/2010/main" val="1157476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92F77D-D0CF-4757-89AD-4DE5A37F6C03}" type="slidenum">
              <a:rPr lang="en-GB"/>
              <a:pPr/>
              <a:t>26</a:t>
            </a:fld>
            <a:endParaRPr lang="en-GB"/>
          </a:p>
        </p:txBody>
      </p:sp>
      <p:sp>
        <p:nvSpPr>
          <p:cNvPr id="56322" name="Rectangle 2"/>
          <p:cNvSpPr>
            <a:spLocks noGrp="1" noRot="1" noChangeAspect="1" noChangeArrowheads="1" noTextEdit="1"/>
          </p:cNvSpPr>
          <p:nvPr>
            <p:ph type="sldImg"/>
          </p:nvPr>
        </p:nvSpPr>
        <p:spPr>
          <a:xfrm>
            <a:off x="379413" y="685800"/>
            <a:ext cx="6096000" cy="3429000"/>
          </a:xfrm>
          <a:ln/>
        </p:spPr>
      </p:sp>
      <p:sp>
        <p:nvSpPr>
          <p:cNvPr id="56323"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010534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AE0FE5-F6F5-445D-AC83-25A41918CADB}" type="slidenum">
              <a:rPr lang="en-GB"/>
              <a:pPr/>
              <a:t>27</a:t>
            </a:fld>
            <a:endParaRPr lang="en-GB"/>
          </a:p>
        </p:txBody>
      </p:sp>
      <p:sp>
        <p:nvSpPr>
          <p:cNvPr id="58370" name="Rectangle 2"/>
          <p:cNvSpPr>
            <a:spLocks noGrp="1" noRot="1" noChangeAspect="1" noChangeArrowheads="1" noTextEdit="1"/>
          </p:cNvSpPr>
          <p:nvPr>
            <p:ph type="sldImg"/>
          </p:nvPr>
        </p:nvSpPr>
        <p:spPr>
          <a:xfrm>
            <a:off x="379413" y="685800"/>
            <a:ext cx="6096000" cy="3429000"/>
          </a:xfrm>
          <a:ln/>
        </p:spPr>
      </p:sp>
      <p:sp>
        <p:nvSpPr>
          <p:cNvPr id="5837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073374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E161D2-9ECD-4AE1-983B-FE089EDA407A}" type="slidenum">
              <a:rPr lang="en-GB"/>
              <a:pPr/>
              <a:t>28</a:t>
            </a:fld>
            <a:endParaRPr lang="en-GB"/>
          </a:p>
        </p:txBody>
      </p:sp>
      <p:sp>
        <p:nvSpPr>
          <p:cNvPr id="60418" name="Rectangle 2"/>
          <p:cNvSpPr>
            <a:spLocks noGrp="1" noRot="1" noChangeAspect="1" noChangeArrowheads="1" noTextEdit="1"/>
          </p:cNvSpPr>
          <p:nvPr>
            <p:ph type="sldImg"/>
          </p:nvPr>
        </p:nvSpPr>
        <p:spPr>
          <a:xfrm>
            <a:off x="379413" y="685800"/>
            <a:ext cx="6096000" cy="3429000"/>
          </a:xfrm>
          <a:ln/>
        </p:spPr>
      </p:sp>
      <p:sp>
        <p:nvSpPr>
          <p:cNvPr id="6041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315892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E79F6D-4956-48CC-BF49-DF219184748E}" type="slidenum">
              <a:rPr lang="en-GB"/>
              <a:pPr/>
              <a:t>29</a:t>
            </a:fld>
            <a:endParaRPr lang="en-GB"/>
          </a:p>
        </p:txBody>
      </p:sp>
      <p:sp>
        <p:nvSpPr>
          <p:cNvPr id="62466" name="Rectangle 2"/>
          <p:cNvSpPr>
            <a:spLocks noGrp="1" noRot="1" noChangeAspect="1" noChangeArrowheads="1" noTextEdit="1"/>
          </p:cNvSpPr>
          <p:nvPr>
            <p:ph type="sldImg"/>
          </p:nvPr>
        </p:nvSpPr>
        <p:spPr>
          <a:xfrm>
            <a:off x="379413" y="685800"/>
            <a:ext cx="6096000" cy="3429000"/>
          </a:xfrm>
          <a:ln/>
        </p:spPr>
      </p:sp>
      <p:sp>
        <p:nvSpPr>
          <p:cNvPr id="62467" name="Rectangle 3"/>
          <p:cNvSpPr>
            <a:spLocks noGrp="1" noChangeArrowheads="1"/>
          </p:cNvSpPr>
          <p:nvPr>
            <p:ph type="body" idx="1"/>
          </p:nvPr>
        </p:nvSpPr>
        <p:spPr/>
        <p:txBody>
          <a:bodyPr/>
          <a:lstStyle/>
          <a:p>
            <a:r>
              <a:rPr lang="en-US" u="sng"/>
              <a:t>http://www.qosforum.com/docs/glossary/glossary.htm</a:t>
            </a:r>
            <a:r>
              <a:rPr lang="da-DK"/>
              <a:t>:</a:t>
            </a:r>
          </a:p>
          <a:p>
            <a:endParaRPr lang="da-DK"/>
          </a:p>
          <a:p>
            <a:r>
              <a:rPr lang="en-US" b="1"/>
              <a:t>Weighted Fair Queuing (WFQ)</a:t>
            </a:r>
            <a:r>
              <a:rPr lang="da-DK"/>
              <a:t>:</a:t>
            </a:r>
          </a:p>
          <a:p>
            <a:r>
              <a:rPr lang="en-US"/>
              <a:t>Per-flow packet scheduling in network elements that automatically categorizes traffic flows into high and low priority, based on volume of packets seen by a router or switch. Low-bandwidth traffic has effective priority over high-bandwidth traffic, and high-bandwidth traffic shares the transmission medium proportionally according to assigned weights. Like class-based queuing (CBQ), WFQ is designed to prevent any one traffic type from entirely eclipsing another. By default, WFQ favors lower-volume traffic flows over higher-volume ones (for example, a routine e-mail over a large FTP download).</a:t>
            </a:r>
            <a:endParaRPr lang="da-DK"/>
          </a:p>
          <a:p>
            <a:endParaRPr lang="da-DK"/>
          </a:p>
          <a:p>
            <a:endParaRPr lang="da-DK"/>
          </a:p>
          <a:p>
            <a:r>
              <a:rPr lang="da-DK"/>
              <a:t>(unknown source)</a:t>
            </a:r>
          </a:p>
          <a:p>
            <a:r>
              <a:rPr lang="da-DK"/>
              <a:t>Some source indicates this principle…</a:t>
            </a:r>
          </a:p>
          <a:p>
            <a:r>
              <a:rPr lang="da-DK"/>
              <a:t>”Tag any </a:t>
            </a:r>
            <a:r>
              <a:rPr lang="en-US"/>
              <a:t>packet with a preferred transmission time.</a:t>
            </a:r>
            <a:endParaRPr lang="da-DK"/>
          </a:p>
          <a:p>
            <a:r>
              <a:rPr lang="en-US"/>
              <a:t>The packet with the lowest tag value is sent first.</a:t>
            </a:r>
            <a:r>
              <a:rPr lang="da-DK"/>
              <a:t>”</a:t>
            </a:r>
            <a:endParaRPr lang="en-US"/>
          </a:p>
          <a:p>
            <a:endParaRPr lang="en-US"/>
          </a:p>
        </p:txBody>
      </p:sp>
    </p:spTree>
    <p:extLst>
      <p:ext uri="{BB962C8B-B14F-4D97-AF65-F5344CB8AC3E}">
        <p14:creationId xmlns:p14="http://schemas.microsoft.com/office/powerpoint/2010/main" val="1700066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F21E32-F5D8-4F17-A883-7739A958C9DD}" type="slidenum">
              <a:rPr lang="en-GB"/>
              <a:pPr/>
              <a:t>30</a:t>
            </a:fld>
            <a:endParaRPr lang="en-GB"/>
          </a:p>
        </p:txBody>
      </p:sp>
      <p:sp>
        <p:nvSpPr>
          <p:cNvPr id="70658" name="Rectangle 2"/>
          <p:cNvSpPr>
            <a:spLocks noGrp="1" noRot="1" noChangeAspect="1" noChangeArrowheads="1" noTextEdit="1"/>
          </p:cNvSpPr>
          <p:nvPr>
            <p:ph type="sldImg"/>
          </p:nvPr>
        </p:nvSpPr>
        <p:spPr>
          <a:xfrm>
            <a:off x="379413" y="685800"/>
            <a:ext cx="6096000" cy="3429000"/>
          </a:xfrm>
          <a:ln/>
        </p:spPr>
      </p:sp>
      <p:sp>
        <p:nvSpPr>
          <p:cNvPr id="70659" name="Rectangle 3"/>
          <p:cNvSpPr>
            <a:spLocks noGrp="1" noChangeArrowheads="1"/>
          </p:cNvSpPr>
          <p:nvPr>
            <p:ph type="body" idx="1"/>
          </p:nvPr>
        </p:nvSpPr>
        <p:spPr/>
        <p:txBody>
          <a:bodyPr lIns="90535" tIns="45267" rIns="90535" bIns="45267"/>
          <a:lstStyle/>
          <a:p>
            <a:r>
              <a:rPr lang="en-US" u="sng"/>
              <a:t>http://www.qosforum.com/docs/glossary/glossary.htm</a:t>
            </a:r>
            <a:r>
              <a:rPr lang="da-DK"/>
              <a:t>:</a:t>
            </a:r>
          </a:p>
          <a:p>
            <a:endParaRPr lang="da-DK"/>
          </a:p>
          <a:p>
            <a:r>
              <a:rPr lang="en-US" b="1"/>
              <a:t>Weighted Random Early Detection (WRED</a:t>
            </a:r>
            <a:r>
              <a:rPr lang="da-DK"/>
              <a:t>):</a:t>
            </a:r>
          </a:p>
          <a:p>
            <a:r>
              <a:rPr lang="en-US"/>
              <a:t>Combines IP precedence and Random Early Detection (RED) capabilities to provide differentiated performance characteristics for different classes of service. Packets with a higher IP precedence are less likely to be dropped than those with lower precedence </a:t>
            </a:r>
          </a:p>
          <a:p>
            <a:endParaRPr lang="en-US"/>
          </a:p>
        </p:txBody>
      </p:sp>
    </p:spTree>
    <p:extLst>
      <p:ext uri="{BB962C8B-B14F-4D97-AF65-F5344CB8AC3E}">
        <p14:creationId xmlns:p14="http://schemas.microsoft.com/office/powerpoint/2010/main" val="2448817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9BC8AF-43EB-4C27-96DC-5981743FE1DF}" type="slidenum">
              <a:rPr lang="en-GB"/>
              <a:pPr/>
              <a:t>31</a:t>
            </a:fld>
            <a:endParaRPr lang="en-GB"/>
          </a:p>
        </p:txBody>
      </p:sp>
      <p:sp>
        <p:nvSpPr>
          <p:cNvPr id="74754" name="Rectangle 2"/>
          <p:cNvSpPr>
            <a:spLocks noGrp="1" noRot="1" noChangeAspect="1" noChangeArrowheads="1" noTextEdit="1"/>
          </p:cNvSpPr>
          <p:nvPr>
            <p:ph type="sldImg"/>
          </p:nvPr>
        </p:nvSpPr>
        <p:spPr>
          <a:xfrm>
            <a:off x="379413" y="685800"/>
            <a:ext cx="6096000" cy="3429000"/>
          </a:xfrm>
          <a:ln/>
        </p:spPr>
      </p:sp>
      <p:sp>
        <p:nvSpPr>
          <p:cNvPr id="74755" name="Rectangle 3"/>
          <p:cNvSpPr>
            <a:spLocks noGrp="1" noChangeArrowheads="1"/>
          </p:cNvSpPr>
          <p:nvPr>
            <p:ph type="body" idx="1"/>
          </p:nvPr>
        </p:nvSpPr>
        <p:spPr/>
        <p:txBody>
          <a:bodyPr lIns="90535" tIns="45267" rIns="90535" bIns="45267"/>
          <a:lstStyle/>
          <a:p>
            <a:endParaRPr lang="en-GB"/>
          </a:p>
        </p:txBody>
      </p:sp>
    </p:spTree>
    <p:extLst>
      <p:ext uri="{BB962C8B-B14F-4D97-AF65-F5344CB8AC3E}">
        <p14:creationId xmlns:p14="http://schemas.microsoft.com/office/powerpoint/2010/main" val="35594291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80395" y="2474260"/>
            <a:ext cx="6439132" cy="996522"/>
          </a:xfrm>
          <a:ln>
            <a:noFill/>
          </a:ln>
        </p:spPr>
        <p:txBody>
          <a:bodyPr anchor="b" anchorCtr="0"/>
          <a:lstStyle>
            <a:lvl1pPr algn="r">
              <a:defRPr sz="3800">
                <a:solidFill>
                  <a:srgbClr val="0E3689"/>
                </a:solidFill>
              </a:defRPr>
            </a:lvl1pPr>
          </a:lstStyle>
          <a:p>
            <a:r>
              <a:rPr lang="en-US" dirty="0"/>
              <a:t>Presentation Title</a:t>
            </a:r>
          </a:p>
        </p:txBody>
      </p:sp>
      <p:sp>
        <p:nvSpPr>
          <p:cNvPr id="4" name="Rectangle 3">
            <a:extLst>
              <a:ext uri="{FF2B5EF4-FFF2-40B4-BE49-F238E27FC236}">
                <a16:creationId xmlns:a16="http://schemas.microsoft.com/office/drawing/2014/main" id="{FF1D45AC-B80D-4805-BA4C-8776489E8022}"/>
              </a:ext>
            </a:extLst>
          </p:cNvPr>
          <p:cNvSpPr/>
          <p:nvPr/>
        </p:nvSpPr>
        <p:spPr>
          <a:xfrm>
            <a:off x="9413982" y="6331943"/>
            <a:ext cx="2778020" cy="52605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sz="2400" dirty="0"/>
          </a:p>
        </p:txBody>
      </p:sp>
      <p:cxnSp>
        <p:nvCxnSpPr>
          <p:cNvPr id="8" name="Straight Connector 7">
            <a:extLst>
              <a:ext uri="{FF2B5EF4-FFF2-40B4-BE49-F238E27FC236}">
                <a16:creationId xmlns:a16="http://schemas.microsoft.com/office/drawing/2014/main" id="{1ACBDA27-1F54-4C50-8D76-28815B58BDC3}"/>
              </a:ext>
            </a:extLst>
          </p:cNvPr>
          <p:cNvCxnSpPr/>
          <p:nvPr/>
        </p:nvCxnSpPr>
        <p:spPr>
          <a:xfrm>
            <a:off x="7554816" y="2666723"/>
            <a:ext cx="0" cy="835152"/>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EB7A8E4-4917-4A3E-8E2F-D070BB4D10DE}"/>
              </a:ext>
            </a:extLst>
          </p:cNvPr>
          <p:cNvSpPr txBox="1"/>
          <p:nvPr/>
        </p:nvSpPr>
        <p:spPr>
          <a:xfrm>
            <a:off x="4068423" y="3799832"/>
            <a:ext cx="7413328" cy="387772"/>
          </a:xfrm>
          <a:prstGeom prst="rect">
            <a:avLst/>
          </a:prstGeom>
          <a:noFill/>
        </p:spPr>
        <p:txBody>
          <a:bodyPr wrap="none" lIns="121893" tIns="60947" rIns="121893" bIns="60947" rtlCol="0">
            <a:spAutoFit/>
          </a:bodyPr>
          <a:lstStyle/>
          <a:p>
            <a:pPr algn="r"/>
            <a:r>
              <a:rPr lang="en-US" sz="1720" dirty="0">
                <a:solidFill>
                  <a:srgbClr val="1D9CE4"/>
                </a:solidFill>
                <a:latin typeface="Calibri Light" panose="020F0302020204030204" pitchFamily="34" charset="0"/>
                <a:cs typeface="Calibri Light" panose="020F0302020204030204" pitchFamily="34" charset="0"/>
              </a:rPr>
              <a:t>A Leading Provider of Smart, Connected and Secure Embedded Control Solutions </a:t>
            </a:r>
          </a:p>
        </p:txBody>
      </p:sp>
      <p:cxnSp>
        <p:nvCxnSpPr>
          <p:cNvPr id="23" name="Straight Connector 22">
            <a:extLst>
              <a:ext uri="{FF2B5EF4-FFF2-40B4-BE49-F238E27FC236}">
                <a16:creationId xmlns:a16="http://schemas.microsoft.com/office/drawing/2014/main" id="{1ACBDA27-1F54-4C50-8D76-28815B58BDC3}"/>
              </a:ext>
            </a:extLst>
          </p:cNvPr>
          <p:cNvCxnSpPr/>
          <p:nvPr/>
        </p:nvCxnSpPr>
        <p:spPr>
          <a:xfrm flipH="1">
            <a:off x="3411495" y="3724987"/>
            <a:ext cx="7911228" cy="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8" name="Text Placeholder 27">
            <a:extLst>
              <a:ext uri="{FF2B5EF4-FFF2-40B4-BE49-F238E27FC236}">
                <a16:creationId xmlns:a16="http://schemas.microsoft.com/office/drawing/2014/main" id="{599BB76E-0E67-7C41-9AEC-8C75006E4449}"/>
              </a:ext>
            </a:extLst>
          </p:cNvPr>
          <p:cNvSpPr>
            <a:spLocks noGrp="1"/>
          </p:cNvSpPr>
          <p:nvPr>
            <p:ph type="body" sz="quarter" idx="12" hasCustomPrompt="1"/>
          </p:nvPr>
        </p:nvSpPr>
        <p:spPr>
          <a:xfrm>
            <a:off x="4936429" y="6123667"/>
            <a:ext cx="6421522" cy="252110"/>
          </a:xfrm>
          <a:prstGeom prst="rect">
            <a:avLst/>
          </a:prstGeom>
        </p:spPr>
        <p:txBody>
          <a:bodyPr lIns="182880" tIns="0" rIns="0" anchor="t" anchorCtr="0">
            <a:noAutofit/>
          </a:bodyPr>
          <a:lstStyle>
            <a:lvl1pPr marL="0" indent="0" algn="r">
              <a:buNone/>
              <a:defRPr sz="2200" b="0">
                <a:solidFill>
                  <a:srgbClr val="1D9CE4"/>
                </a:solidFill>
              </a:defRPr>
            </a:lvl1pPr>
          </a:lstStyle>
          <a:p>
            <a:pPr lvl="0"/>
            <a:r>
              <a:rPr lang="en-US" dirty="0"/>
              <a:t>Date</a:t>
            </a:r>
          </a:p>
        </p:txBody>
      </p:sp>
      <p:sp>
        <p:nvSpPr>
          <p:cNvPr id="35" name="Text Placeholder 34">
            <a:extLst>
              <a:ext uri="{FF2B5EF4-FFF2-40B4-BE49-F238E27FC236}">
                <a16:creationId xmlns:a16="http://schemas.microsoft.com/office/drawing/2014/main" id="{B2D92EAD-7B52-0549-B90C-8F01DFF1E684}"/>
              </a:ext>
            </a:extLst>
          </p:cNvPr>
          <p:cNvSpPr>
            <a:spLocks noGrp="1"/>
          </p:cNvSpPr>
          <p:nvPr>
            <p:ph type="body" sz="quarter" idx="13" hasCustomPrompt="1"/>
          </p:nvPr>
        </p:nvSpPr>
        <p:spPr>
          <a:xfrm>
            <a:off x="4936428" y="5763413"/>
            <a:ext cx="6421917" cy="314325"/>
          </a:xfrm>
          <a:prstGeom prst="rect">
            <a:avLst/>
          </a:prstGeom>
        </p:spPr>
        <p:txBody>
          <a:bodyPr rIns="0" bIns="0" anchor="b" anchorCtr="0">
            <a:noAutofit/>
          </a:bodyPr>
          <a:lstStyle>
            <a:lvl1pPr marL="0" indent="0" algn="r">
              <a:lnSpc>
                <a:spcPts val="2340"/>
              </a:lnSpc>
              <a:buNone/>
              <a:defRPr sz="2200">
                <a:solidFill>
                  <a:schemeClr val="accent1"/>
                </a:solidFill>
              </a:defRPr>
            </a:lvl1pPr>
          </a:lstStyle>
          <a:p>
            <a:pPr lvl="0"/>
            <a:r>
              <a:rPr lang="en-US" dirty="0"/>
              <a:t>Presented by</a:t>
            </a:r>
          </a:p>
        </p:txBody>
      </p:sp>
      <p:pic>
        <p:nvPicPr>
          <p:cNvPr id="10" name="Picture 9" descr="SCS-0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09" y="5139766"/>
            <a:ext cx="1630845" cy="1630420"/>
          </a:xfrm>
          <a:prstGeom prst="rect">
            <a:avLst/>
          </a:prstGeom>
        </p:spPr>
      </p:pic>
      <p:pic>
        <p:nvPicPr>
          <p:cNvPr id="12" name="Picture 11" descr="MCHP-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3669" y="2635936"/>
            <a:ext cx="3585645" cy="902767"/>
          </a:xfrm>
          <a:prstGeom prst="rect">
            <a:avLst/>
          </a:prstGeom>
        </p:spPr>
      </p:pic>
    </p:spTree>
    <p:extLst>
      <p:ext uri="{BB962C8B-B14F-4D97-AF65-F5344CB8AC3E}">
        <p14:creationId xmlns:p14="http://schemas.microsoft.com/office/powerpoint/2010/main" val="2559981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B3394856-2C64-DE43-BBDF-953266084231}"/>
              </a:ext>
            </a:extLst>
          </p:cNvPr>
          <p:cNvSpPr>
            <a:spLocks noGrp="1"/>
          </p:cNvSpPr>
          <p:nvPr>
            <p:ph type="title"/>
          </p:nvPr>
        </p:nvSpPr>
        <p:spPr>
          <a:xfrm>
            <a:off x="355602" y="96296"/>
            <a:ext cx="11403631" cy="1600406"/>
          </a:xfrm>
          <a:prstGeom prst="rect">
            <a:avLst/>
          </a:prstGeom>
        </p:spPr>
        <p:txBody>
          <a:bodyPr vert="horz" lIns="121888" tIns="60944" rIns="121888" bIns="60944" rtlCol="0" anchor="t" anchorCtr="0">
            <a:noAutofit/>
          </a:body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B6CD18F9-37A4-E647-9A00-D6F3C9AE243F}"/>
              </a:ext>
            </a:extLst>
          </p:cNvPr>
          <p:cNvSpPr>
            <a:spLocks noGrp="1"/>
          </p:cNvSpPr>
          <p:nvPr>
            <p:ph type="sldNum" sz="quarter" idx="11"/>
          </p:nvPr>
        </p:nvSpPr>
        <p:spPr>
          <a:xfrm>
            <a:off x="75753" y="6413762"/>
            <a:ext cx="541193" cy="365125"/>
          </a:xfrm>
          <a:prstGeom prst="rect">
            <a:avLst/>
          </a:prstGeom>
        </p:spPr>
        <p:txBody>
          <a:bodyPr/>
          <a:lstStyle/>
          <a:p>
            <a:pPr algn="r"/>
            <a:fld id="{8C966FB5-52B7-6949-B0A0-AF71D5B5D070}" type="slidenum">
              <a:rPr lang="en-US" smtClean="0"/>
              <a:pPr algn="r"/>
              <a:t>‹#›</a:t>
            </a:fld>
            <a:endParaRPr lang="en-US" dirty="0"/>
          </a:p>
        </p:txBody>
      </p:sp>
    </p:spTree>
    <p:extLst>
      <p:ext uri="{BB962C8B-B14F-4D97-AF65-F5344CB8AC3E}">
        <p14:creationId xmlns:p14="http://schemas.microsoft.com/office/powerpoint/2010/main" val="1363638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Only">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E966262-8B36-DB45-BCFF-E847EDF91C15}"/>
              </a:ext>
            </a:extLst>
          </p:cNvPr>
          <p:cNvSpPr>
            <a:spLocks noGrp="1"/>
          </p:cNvSpPr>
          <p:nvPr>
            <p:ph type="title"/>
          </p:nvPr>
        </p:nvSpPr>
        <p:spPr>
          <a:xfrm>
            <a:off x="355602" y="96295"/>
            <a:ext cx="11403631" cy="777240"/>
          </a:xfrm>
        </p:spPr>
        <p:txBody>
          <a:bodyPr/>
          <a:lstStyle>
            <a:lvl1pPr>
              <a:defRPr>
                <a:solidFill>
                  <a:srgbClr val="0E3689"/>
                </a:solidFill>
              </a:defRPr>
            </a:lvl1pPr>
          </a:lstStyle>
          <a:p>
            <a:r>
              <a:rPr lang="en-US"/>
              <a:t>Click to edit Master title style</a:t>
            </a:r>
            <a:endParaRPr lang="en-US" dirty="0"/>
          </a:p>
        </p:txBody>
      </p:sp>
      <p:sp>
        <p:nvSpPr>
          <p:cNvPr id="7" name="Text Placeholder 9">
            <a:extLst>
              <a:ext uri="{FF2B5EF4-FFF2-40B4-BE49-F238E27FC236}">
                <a16:creationId xmlns:a16="http://schemas.microsoft.com/office/drawing/2014/main" id="{8F614E39-BA14-7D4B-8328-2FB5286D32B7}"/>
              </a:ext>
            </a:extLst>
          </p:cNvPr>
          <p:cNvSpPr>
            <a:spLocks noGrp="1"/>
          </p:cNvSpPr>
          <p:nvPr>
            <p:ph type="body" sz="quarter" idx="13" hasCustomPrompt="1"/>
          </p:nvPr>
        </p:nvSpPr>
        <p:spPr>
          <a:xfrm>
            <a:off x="368699" y="915210"/>
            <a:ext cx="11403631" cy="428625"/>
          </a:xfrm>
          <a:prstGeom prst="rect">
            <a:avLst/>
          </a:prstGeom>
        </p:spPr>
        <p:txBody>
          <a:bodyPr anchor="ctr">
            <a:noAutofit/>
          </a:bodyPr>
          <a:lstStyle>
            <a:lvl1pPr marL="0" indent="0">
              <a:buNone/>
              <a:defRPr>
                <a:solidFill>
                  <a:schemeClr val="bg2"/>
                </a:solidFill>
              </a:defRPr>
            </a:lvl1pPr>
          </a:lstStyle>
          <a:p>
            <a:pPr lvl="0"/>
            <a:r>
              <a:rPr lang="en-US" b="1" kern="0" dirty="0">
                <a:solidFill>
                  <a:srgbClr val="45A8C4"/>
                </a:solidFill>
                <a:latin typeface="+mn-lt"/>
                <a:cs typeface="Calibri"/>
              </a:rPr>
              <a:t>Subtitle</a:t>
            </a:r>
            <a:endParaRPr lang="en-US" dirty="0"/>
          </a:p>
        </p:txBody>
      </p:sp>
      <p:sp>
        <p:nvSpPr>
          <p:cNvPr id="6" name="Slide Number Placeholder 3">
            <a:extLst>
              <a:ext uri="{FF2B5EF4-FFF2-40B4-BE49-F238E27FC236}">
                <a16:creationId xmlns:a16="http://schemas.microsoft.com/office/drawing/2014/main" id="{EE1AF5FC-F2FA-394E-84C1-01EAD8B919D8}"/>
              </a:ext>
            </a:extLst>
          </p:cNvPr>
          <p:cNvSpPr>
            <a:spLocks noGrp="1"/>
          </p:cNvSpPr>
          <p:nvPr>
            <p:ph type="sldNum" sz="quarter" idx="11"/>
          </p:nvPr>
        </p:nvSpPr>
        <p:spPr>
          <a:xfrm>
            <a:off x="75753" y="6413762"/>
            <a:ext cx="541193" cy="365125"/>
          </a:xfrm>
          <a:prstGeom prst="rect">
            <a:avLst/>
          </a:prstGeom>
        </p:spPr>
        <p:txBody>
          <a:bodyPr/>
          <a:lstStyle/>
          <a:p>
            <a:pPr algn="r"/>
            <a:fld id="{8C966FB5-52B7-6949-B0A0-AF71D5B5D070}" type="slidenum">
              <a:rPr lang="en-US" smtClean="0"/>
              <a:pPr algn="r"/>
              <a:t>‹#›</a:t>
            </a:fld>
            <a:endParaRPr lang="en-US" dirty="0"/>
          </a:p>
        </p:txBody>
      </p:sp>
    </p:spTree>
    <p:extLst>
      <p:ext uri="{BB962C8B-B14F-4D97-AF65-F5344CB8AC3E}">
        <p14:creationId xmlns:p14="http://schemas.microsoft.com/office/powerpoint/2010/main" val="3874338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id="{EDBD7D4D-E3CC-2145-A67B-6547F34D946C}"/>
              </a:ext>
            </a:extLst>
          </p:cNvPr>
          <p:cNvSpPr>
            <a:spLocks noGrp="1"/>
          </p:cNvSpPr>
          <p:nvPr>
            <p:ph type="sldNum" sz="quarter" idx="11"/>
          </p:nvPr>
        </p:nvSpPr>
        <p:spPr>
          <a:xfrm>
            <a:off x="75753" y="6413762"/>
            <a:ext cx="541193" cy="365125"/>
          </a:xfrm>
          <a:prstGeom prst="rect">
            <a:avLst/>
          </a:prstGeom>
        </p:spPr>
        <p:txBody>
          <a:bodyPr/>
          <a:lstStyle/>
          <a:p>
            <a:pPr algn="r"/>
            <a:fld id="{8C966FB5-52B7-6949-B0A0-AF71D5B5D070}" type="slidenum">
              <a:rPr lang="en-US" smtClean="0"/>
              <a:pPr algn="r"/>
              <a:t>‹#›</a:t>
            </a:fld>
            <a:endParaRPr lang="en-US" dirty="0"/>
          </a:p>
        </p:txBody>
      </p:sp>
    </p:spTree>
    <p:extLst>
      <p:ext uri="{BB962C8B-B14F-4D97-AF65-F5344CB8AC3E}">
        <p14:creationId xmlns:p14="http://schemas.microsoft.com/office/powerpoint/2010/main" val="74752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19464" name="Picture 8" descr="MICV4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64000" y="838201"/>
            <a:ext cx="4064000" cy="1590261"/>
          </a:xfrm>
          <a:prstGeom prst="rect">
            <a:avLst/>
          </a:prstGeom>
          <a:noFill/>
          <a:extLst>
            <a:ext uri="{909E8E84-426E-40dd-AFC4-6F175D3DCCD1}">
              <a14:hiddenFill xmlns="" xmlns:a14="http://schemas.microsoft.com/office/drawing/2010/main">
                <a:solidFill>
                  <a:srgbClr val="FFFFFF"/>
                </a:solidFill>
              </a14:hiddenFill>
            </a:ext>
          </a:extLst>
        </p:spPr>
      </p:pic>
      <p:sp>
        <p:nvSpPr>
          <p:cNvPr id="19458" name="Rectangle 2"/>
          <p:cNvSpPr>
            <a:spLocks noGrp="1" noChangeArrowheads="1"/>
          </p:cNvSpPr>
          <p:nvPr>
            <p:ph type="ctrTitle"/>
          </p:nvPr>
        </p:nvSpPr>
        <p:spPr>
          <a:xfrm>
            <a:off x="914400" y="2743201"/>
            <a:ext cx="10363200" cy="1470025"/>
          </a:xfrm>
        </p:spPr>
        <p:txBody>
          <a:bodyPr/>
          <a:lstStyle>
            <a:lvl1pPr>
              <a:defRPr/>
            </a:lvl1pPr>
          </a:lstStyle>
          <a:p>
            <a:pPr lvl="0"/>
            <a:r>
              <a:rPr lang="en-US" altLang="en-US" noProof="0"/>
              <a:t>Click to edit Master title style</a:t>
            </a:r>
          </a:p>
        </p:txBody>
      </p:sp>
      <p:sp>
        <p:nvSpPr>
          <p:cNvPr id="19459" name="Rectangle 3"/>
          <p:cNvSpPr>
            <a:spLocks noGrp="1" noChangeArrowheads="1"/>
          </p:cNvSpPr>
          <p:nvPr>
            <p:ph type="subTitle" idx="1"/>
          </p:nvPr>
        </p:nvSpPr>
        <p:spPr>
          <a:xfrm>
            <a:off x="1828800" y="4419600"/>
            <a:ext cx="8534400" cy="1066800"/>
          </a:xfrm>
        </p:spPr>
        <p:txBody>
          <a:bodyPr/>
          <a:lstStyle>
            <a:lvl1pPr marL="0" indent="0" algn="ctr">
              <a:buFont typeface="Monotype Sorts" pitchFamily="2" charset="2"/>
              <a:buNone/>
              <a:defRPr sz="2800"/>
            </a:lvl1pPr>
          </a:lstStyle>
          <a:p>
            <a:pPr lvl="0"/>
            <a:r>
              <a:rPr lang="en-US" altLang="en-US" noProof="0" dirty="0"/>
              <a:t>Click to edit Master subtitle style</a:t>
            </a:r>
          </a:p>
        </p:txBody>
      </p:sp>
      <p:pic>
        <p:nvPicPr>
          <p:cNvPr id="12" name="Picture 11" descr="160609-MARCOM-PPT-Corp_Presentation_Cover2.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638800"/>
            <a:ext cx="12192000" cy="109728"/>
          </a:xfrm>
          <a:prstGeom prst="rect">
            <a:avLst/>
          </a:prstGeom>
        </p:spPr>
      </p:pic>
    </p:spTree>
    <p:extLst>
      <p:ext uri="{BB962C8B-B14F-4D97-AF65-F5344CB8AC3E}">
        <p14:creationId xmlns:p14="http://schemas.microsoft.com/office/powerpoint/2010/main" val="2911887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57593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3716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3716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5169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03200" y="177800"/>
            <a:ext cx="10058400" cy="914400"/>
          </a:xfrm>
        </p:spPr>
        <p:txBody>
          <a:bodyPr/>
          <a:lstStyle/>
          <a:p>
            <a:r>
              <a:rPr lang="en-US"/>
              <a:t>Click to edit Master title style</a:t>
            </a:r>
          </a:p>
        </p:txBody>
      </p:sp>
      <p:sp>
        <p:nvSpPr>
          <p:cNvPr id="3" name="Text Placeholder 2"/>
          <p:cNvSpPr>
            <a:spLocks noGrp="1"/>
          </p:cNvSpPr>
          <p:nvPr>
            <p:ph type="body" sz="half" idx="1"/>
          </p:nvPr>
        </p:nvSpPr>
        <p:spPr>
          <a:xfrm>
            <a:off x="812800" y="1371600"/>
            <a:ext cx="5181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6197600" y="1371600"/>
            <a:ext cx="5181600" cy="5257800"/>
          </a:xfrm>
        </p:spPr>
        <p:txBody>
          <a:bodyPr/>
          <a:lstStyle/>
          <a:p>
            <a:endParaRPr lang="en-US"/>
          </a:p>
        </p:txBody>
      </p:sp>
    </p:spTree>
    <p:extLst>
      <p:ext uri="{BB962C8B-B14F-4D97-AF65-F5344CB8AC3E}">
        <p14:creationId xmlns:p14="http://schemas.microsoft.com/office/powerpoint/2010/main" val="28761920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79CDEE42-BEA4-4C35-8C1A-E4E246131E00}"/>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5272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1495" y="2034289"/>
            <a:ext cx="7911228" cy="1591386"/>
          </a:xfrm>
        </p:spPr>
        <p:txBody>
          <a:bodyPr anchor="b" anchorCtr="0"/>
          <a:lstStyle>
            <a:lvl1pPr algn="r">
              <a:defRPr sz="5300" b="1" cap="none" baseline="0">
                <a:solidFill>
                  <a:srgbClr val="0E3689"/>
                </a:solidFill>
              </a:defRPr>
            </a:lvl1pPr>
          </a:lstStyle>
          <a:p>
            <a:r>
              <a:rPr lang="en-US" dirty="0"/>
              <a:t>Section Title</a:t>
            </a:r>
          </a:p>
        </p:txBody>
      </p:sp>
      <p:sp>
        <p:nvSpPr>
          <p:cNvPr id="3" name="Text Placeholder 2"/>
          <p:cNvSpPr>
            <a:spLocks noGrp="1"/>
          </p:cNvSpPr>
          <p:nvPr>
            <p:ph type="body" idx="1" hasCustomPrompt="1"/>
          </p:nvPr>
        </p:nvSpPr>
        <p:spPr>
          <a:xfrm>
            <a:off x="3411495" y="3824301"/>
            <a:ext cx="7911228" cy="1018627"/>
          </a:xfrm>
          <a:prstGeom prst="rect">
            <a:avLst/>
          </a:prstGeom>
        </p:spPr>
        <p:txBody>
          <a:bodyPr anchor="t" anchorCtr="0">
            <a:noAutofit/>
          </a:bodyPr>
          <a:lstStyle>
            <a:lvl1pPr marL="0" indent="0" algn="r">
              <a:buNone/>
              <a:defRPr sz="2700" b="0">
                <a:solidFill>
                  <a:srgbClr val="1D9CE4"/>
                </a:solidFill>
              </a:defRPr>
            </a:lvl1pPr>
            <a:lvl2pPr marL="609443" indent="0">
              <a:buNone/>
              <a:defRPr sz="2400">
                <a:solidFill>
                  <a:schemeClr val="tx1">
                    <a:tint val="75000"/>
                  </a:schemeClr>
                </a:solidFill>
              </a:defRPr>
            </a:lvl2pPr>
            <a:lvl3pPr marL="1218885" indent="0">
              <a:buNone/>
              <a:defRPr sz="2100">
                <a:solidFill>
                  <a:schemeClr val="tx1">
                    <a:tint val="75000"/>
                  </a:schemeClr>
                </a:solidFill>
              </a:defRPr>
            </a:lvl3pPr>
            <a:lvl4pPr marL="1828328" indent="0">
              <a:buNone/>
              <a:defRPr sz="1900">
                <a:solidFill>
                  <a:schemeClr val="tx1">
                    <a:tint val="75000"/>
                  </a:schemeClr>
                </a:solidFill>
              </a:defRPr>
            </a:lvl4pPr>
            <a:lvl5pPr marL="2437771" indent="0">
              <a:buNone/>
              <a:defRPr sz="1900">
                <a:solidFill>
                  <a:schemeClr val="tx1">
                    <a:tint val="75000"/>
                  </a:schemeClr>
                </a:solidFill>
              </a:defRPr>
            </a:lvl5pPr>
            <a:lvl6pPr marL="3047213" indent="0">
              <a:buNone/>
              <a:defRPr sz="1900">
                <a:solidFill>
                  <a:schemeClr val="tx1">
                    <a:tint val="75000"/>
                  </a:schemeClr>
                </a:solidFill>
              </a:defRPr>
            </a:lvl6pPr>
            <a:lvl7pPr marL="3656656" indent="0">
              <a:buNone/>
              <a:defRPr sz="1900">
                <a:solidFill>
                  <a:schemeClr val="tx1">
                    <a:tint val="75000"/>
                  </a:schemeClr>
                </a:solidFill>
              </a:defRPr>
            </a:lvl7pPr>
            <a:lvl8pPr marL="4266097" indent="0">
              <a:buNone/>
              <a:defRPr sz="1900">
                <a:solidFill>
                  <a:schemeClr val="tx1">
                    <a:tint val="75000"/>
                  </a:schemeClr>
                </a:solidFill>
              </a:defRPr>
            </a:lvl8pPr>
            <a:lvl9pPr marL="4875541" indent="0">
              <a:buNone/>
              <a:defRPr sz="1900">
                <a:solidFill>
                  <a:schemeClr val="tx1">
                    <a:tint val="75000"/>
                  </a:schemeClr>
                </a:solidFill>
              </a:defRPr>
            </a:lvl9pPr>
          </a:lstStyle>
          <a:p>
            <a:pPr lvl="0"/>
            <a:r>
              <a:rPr lang="en-US" dirty="0"/>
              <a:t>Section Subtitle</a:t>
            </a:r>
          </a:p>
        </p:txBody>
      </p:sp>
      <p:cxnSp>
        <p:nvCxnSpPr>
          <p:cNvPr id="5" name="Straight Connector 4">
            <a:extLst>
              <a:ext uri="{FF2B5EF4-FFF2-40B4-BE49-F238E27FC236}">
                <a16:creationId xmlns:a16="http://schemas.microsoft.com/office/drawing/2014/main" id="{21D51101-8690-2A4A-89F5-D13814AF99A1}"/>
              </a:ext>
            </a:extLst>
          </p:cNvPr>
          <p:cNvCxnSpPr/>
          <p:nvPr/>
        </p:nvCxnSpPr>
        <p:spPr>
          <a:xfrm flipH="1">
            <a:off x="3411495" y="3724987"/>
            <a:ext cx="7911228" cy="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5044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CAEC6540-64C7-9747-877E-6D8504F5DE51}"/>
              </a:ext>
            </a:extLst>
          </p:cNvPr>
          <p:cNvSpPr>
            <a:spLocks noGrp="1"/>
          </p:cNvSpPr>
          <p:nvPr>
            <p:ph type="title"/>
          </p:nvPr>
        </p:nvSpPr>
        <p:spPr>
          <a:xfrm>
            <a:off x="355602" y="96296"/>
            <a:ext cx="11403631" cy="777240"/>
          </a:xfrm>
          <a:prstGeom prst="rect">
            <a:avLst/>
          </a:prstGeom>
        </p:spPr>
        <p:txBody>
          <a:bodyPr vert="horz" lIns="121888" tIns="60944" rIns="121888" bIns="60944" rtlCol="0" anchor="t" anchorCtr="0">
            <a:noAutofit/>
          </a:bodyPr>
          <a:lstStyle>
            <a:lvl1pPr>
              <a:defRPr sz="4400"/>
            </a:lvl1pPr>
          </a:lstStyle>
          <a:p>
            <a:r>
              <a:rPr lang="en-US"/>
              <a:t>Click to edit Master title style</a:t>
            </a:r>
            <a:endParaRPr lang="en-US" dirty="0"/>
          </a:p>
        </p:txBody>
      </p:sp>
      <p:sp>
        <p:nvSpPr>
          <p:cNvPr id="13" name="Content Placeholder 12">
            <a:extLst>
              <a:ext uri="{FF2B5EF4-FFF2-40B4-BE49-F238E27FC236}">
                <a16:creationId xmlns:a16="http://schemas.microsoft.com/office/drawing/2014/main" id="{986DAD2F-D448-354C-9ACF-03ED78E9AF94}"/>
              </a:ext>
            </a:extLst>
          </p:cNvPr>
          <p:cNvSpPr>
            <a:spLocks noGrp="1"/>
          </p:cNvSpPr>
          <p:nvPr>
            <p:ph sz="quarter" idx="13"/>
          </p:nvPr>
        </p:nvSpPr>
        <p:spPr>
          <a:xfrm>
            <a:off x="354870" y="923074"/>
            <a:ext cx="11403630" cy="5385963"/>
          </a:xfrm>
          <a:prstGeom prst="rect">
            <a:avLst/>
          </a:prstGeom>
        </p:spPr>
        <p:txBody>
          <a:bodyPr/>
          <a:lstStyle>
            <a:lvl1pPr marL="274201" indent="-274201">
              <a:defRPr sz="3200"/>
            </a:lvl1pPr>
            <a:lvl2pPr marL="576072" indent="-274320">
              <a:defRPr sz="2800"/>
            </a:lvl2pPr>
            <a:lvl3pPr marL="868680" indent="-274320">
              <a:defRPr sz="2400"/>
            </a:lvl3pPr>
            <a:lvl4pPr marL="1143000" indent="-274320">
              <a:defRPr sz="2000"/>
            </a:lvl4pPr>
            <a:lvl5pPr marL="1435608" indent="-274320">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a:extLst>
              <a:ext uri="{FF2B5EF4-FFF2-40B4-BE49-F238E27FC236}">
                <a16:creationId xmlns:a16="http://schemas.microsoft.com/office/drawing/2014/main" id="{ECFBB8E9-F63F-2849-8D93-515C0E381C43}"/>
              </a:ext>
            </a:extLst>
          </p:cNvPr>
          <p:cNvSpPr>
            <a:spLocks noGrp="1"/>
          </p:cNvSpPr>
          <p:nvPr>
            <p:ph type="sldNum" sz="quarter" idx="11"/>
          </p:nvPr>
        </p:nvSpPr>
        <p:spPr>
          <a:xfrm>
            <a:off x="75753" y="6413762"/>
            <a:ext cx="541193" cy="365125"/>
          </a:xfrm>
          <a:prstGeom prst="rect">
            <a:avLst/>
          </a:prstGeom>
        </p:spPr>
        <p:txBody>
          <a:bodyPr/>
          <a:lstStyle/>
          <a:p>
            <a:pPr algn="r"/>
            <a:fld id="{8C966FB5-52B7-6949-B0A0-AF71D5B5D070}" type="slidenum">
              <a:rPr lang="en-US" smtClean="0"/>
              <a:pPr algn="r"/>
              <a:t>‹#›</a:t>
            </a:fld>
            <a:endParaRPr lang="en-US" dirty="0"/>
          </a:p>
        </p:txBody>
      </p:sp>
    </p:spTree>
    <p:extLst>
      <p:ext uri="{BB962C8B-B14F-4D97-AF65-F5344CB8AC3E}">
        <p14:creationId xmlns:p14="http://schemas.microsoft.com/office/powerpoint/2010/main" val="2201650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B9BB9-8088-1B4E-AA38-17BC94EF144E}"/>
              </a:ext>
            </a:extLst>
          </p:cNvPr>
          <p:cNvSpPr>
            <a:spLocks noGrp="1"/>
          </p:cNvSpPr>
          <p:nvPr>
            <p:ph type="title"/>
          </p:nvPr>
        </p:nvSpPr>
        <p:spPr>
          <a:xfrm>
            <a:off x="355602" y="96295"/>
            <a:ext cx="11403631" cy="777240"/>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B5F3DB77-FEA1-E44C-9C5F-88B2D4B5D283}"/>
              </a:ext>
            </a:extLst>
          </p:cNvPr>
          <p:cNvSpPr>
            <a:spLocks noGrp="1"/>
          </p:cNvSpPr>
          <p:nvPr>
            <p:ph type="body" sz="quarter" idx="13" hasCustomPrompt="1"/>
          </p:nvPr>
        </p:nvSpPr>
        <p:spPr>
          <a:xfrm>
            <a:off x="368699" y="921405"/>
            <a:ext cx="11403631" cy="428625"/>
          </a:xfrm>
          <a:prstGeom prst="rect">
            <a:avLst/>
          </a:prstGeom>
        </p:spPr>
        <p:txBody>
          <a:bodyPr anchor="ctr">
            <a:noAutofit/>
          </a:bodyPr>
          <a:lstStyle>
            <a:lvl1pPr marL="0" indent="0">
              <a:buNone/>
              <a:defRPr>
                <a:solidFill>
                  <a:srgbClr val="1D9CE4"/>
                </a:solidFill>
              </a:defRPr>
            </a:lvl1pPr>
          </a:lstStyle>
          <a:p>
            <a:pPr lvl="0"/>
            <a:r>
              <a:rPr lang="en-US" b="1" kern="0" dirty="0">
                <a:solidFill>
                  <a:srgbClr val="45A8C4"/>
                </a:solidFill>
                <a:latin typeface="+mn-lt"/>
                <a:cs typeface="Calibri"/>
              </a:rPr>
              <a:t>Subtitle</a:t>
            </a:r>
            <a:endParaRPr lang="en-US" dirty="0"/>
          </a:p>
        </p:txBody>
      </p:sp>
      <p:sp>
        <p:nvSpPr>
          <p:cNvPr id="6" name="Content Placeholder 12">
            <a:extLst>
              <a:ext uri="{FF2B5EF4-FFF2-40B4-BE49-F238E27FC236}">
                <a16:creationId xmlns:a16="http://schemas.microsoft.com/office/drawing/2014/main" id="{955162B4-304F-5841-8C1A-37D23DCFC924}"/>
              </a:ext>
            </a:extLst>
          </p:cNvPr>
          <p:cNvSpPr>
            <a:spLocks noGrp="1"/>
          </p:cNvSpPr>
          <p:nvPr>
            <p:ph sz="quarter" idx="15"/>
          </p:nvPr>
        </p:nvSpPr>
        <p:spPr>
          <a:xfrm>
            <a:off x="355601" y="1403852"/>
            <a:ext cx="11403630" cy="4905184"/>
          </a:xfrm>
          <a:prstGeom prst="rect">
            <a:avLst/>
          </a:prstGeom>
        </p:spPr>
        <p:txBody>
          <a:bodyPr/>
          <a:lstStyle>
            <a:lvl1pPr marL="274201" indent="-274201">
              <a:defRPr/>
            </a:lvl1pPr>
            <a:lvl2pPr marL="576072" indent="-274320">
              <a:defRPr/>
            </a:lvl2pPr>
            <a:lvl3pPr marL="868680" indent="-274320">
              <a:defRPr/>
            </a:lvl3pPr>
            <a:lvl4pPr marL="1143000" indent="-274320">
              <a:defRPr/>
            </a:lvl4pPr>
            <a:lvl5pPr marL="1435608" indent="-27432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3">
            <a:extLst>
              <a:ext uri="{FF2B5EF4-FFF2-40B4-BE49-F238E27FC236}">
                <a16:creationId xmlns:a16="http://schemas.microsoft.com/office/drawing/2014/main" id="{D84620E5-7604-BF40-AA2A-68D1E97B5AFE}"/>
              </a:ext>
            </a:extLst>
          </p:cNvPr>
          <p:cNvSpPr>
            <a:spLocks noGrp="1"/>
          </p:cNvSpPr>
          <p:nvPr>
            <p:ph type="sldNum" sz="quarter" idx="11"/>
          </p:nvPr>
        </p:nvSpPr>
        <p:spPr>
          <a:xfrm>
            <a:off x="75753" y="6413762"/>
            <a:ext cx="541193" cy="365125"/>
          </a:xfrm>
          <a:prstGeom prst="rect">
            <a:avLst/>
          </a:prstGeom>
        </p:spPr>
        <p:txBody>
          <a:bodyPr/>
          <a:lstStyle/>
          <a:p>
            <a:pPr algn="r"/>
            <a:fld id="{8C966FB5-52B7-6949-B0A0-AF71D5B5D070}" type="slidenum">
              <a:rPr lang="en-US" smtClean="0"/>
              <a:pPr algn="r"/>
              <a:t>‹#›</a:t>
            </a:fld>
            <a:endParaRPr lang="en-US" dirty="0"/>
          </a:p>
        </p:txBody>
      </p:sp>
    </p:spTree>
    <p:extLst>
      <p:ext uri="{BB962C8B-B14F-4D97-AF65-F5344CB8AC3E}">
        <p14:creationId xmlns:p14="http://schemas.microsoft.com/office/powerpoint/2010/main" val="2728731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 Line Title and Content">
    <p:spTree>
      <p:nvGrpSpPr>
        <p:cNvPr id="1" name=""/>
        <p:cNvGrpSpPr/>
        <p:nvPr/>
      </p:nvGrpSpPr>
      <p:grpSpPr>
        <a:xfrm>
          <a:off x="0" y="0"/>
          <a:ext cx="0" cy="0"/>
          <a:chOff x="0" y="0"/>
          <a:chExt cx="0" cy="0"/>
        </a:xfrm>
      </p:grpSpPr>
      <p:sp>
        <p:nvSpPr>
          <p:cNvPr id="6" name="Content Placeholder 12">
            <a:extLst>
              <a:ext uri="{FF2B5EF4-FFF2-40B4-BE49-F238E27FC236}">
                <a16:creationId xmlns:a16="http://schemas.microsoft.com/office/drawing/2014/main" id="{955162B4-304F-5841-8C1A-37D23DCFC924}"/>
              </a:ext>
            </a:extLst>
          </p:cNvPr>
          <p:cNvSpPr>
            <a:spLocks noGrp="1"/>
          </p:cNvSpPr>
          <p:nvPr>
            <p:ph sz="quarter" idx="15"/>
          </p:nvPr>
        </p:nvSpPr>
        <p:spPr>
          <a:xfrm>
            <a:off x="355601" y="1626375"/>
            <a:ext cx="11403630" cy="4664076"/>
          </a:xfrm>
          <a:prstGeom prst="rect">
            <a:avLst/>
          </a:prstGeom>
        </p:spPr>
        <p:txBody>
          <a:bodyPr/>
          <a:lstStyle>
            <a:lvl1pPr marL="274201" indent="-274201">
              <a:defRPr/>
            </a:lvl1pPr>
            <a:lvl2pPr marL="576072" indent="-274320">
              <a:defRPr/>
            </a:lvl2pPr>
            <a:lvl3pPr marL="868680" indent="-274320">
              <a:defRPr/>
            </a:lvl3pPr>
            <a:lvl4pPr marL="1143000" indent="-274320">
              <a:defRPr/>
            </a:lvl4pPr>
            <a:lvl5pPr marL="1435608" indent="-27432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3">
            <a:extLst>
              <a:ext uri="{FF2B5EF4-FFF2-40B4-BE49-F238E27FC236}">
                <a16:creationId xmlns:a16="http://schemas.microsoft.com/office/drawing/2014/main" id="{D84620E5-7604-BF40-AA2A-68D1E97B5AFE}"/>
              </a:ext>
            </a:extLst>
          </p:cNvPr>
          <p:cNvSpPr>
            <a:spLocks noGrp="1"/>
          </p:cNvSpPr>
          <p:nvPr>
            <p:ph type="sldNum" sz="quarter" idx="11"/>
          </p:nvPr>
        </p:nvSpPr>
        <p:spPr>
          <a:xfrm>
            <a:off x="75753" y="6413762"/>
            <a:ext cx="541193" cy="365125"/>
          </a:xfrm>
          <a:prstGeom prst="rect">
            <a:avLst/>
          </a:prstGeom>
        </p:spPr>
        <p:txBody>
          <a:bodyPr/>
          <a:lstStyle/>
          <a:p>
            <a:pPr algn="r"/>
            <a:fld id="{8C966FB5-52B7-6949-B0A0-AF71D5B5D070}" type="slidenum">
              <a:rPr lang="en-US" smtClean="0"/>
              <a:pPr algn="r"/>
              <a:t>‹#›</a:t>
            </a:fld>
            <a:endParaRPr lang="en-US" dirty="0"/>
          </a:p>
        </p:txBody>
      </p:sp>
      <p:sp>
        <p:nvSpPr>
          <p:cNvPr id="7" name="Title Placeholder 1">
            <a:extLst>
              <a:ext uri="{FF2B5EF4-FFF2-40B4-BE49-F238E27FC236}">
                <a16:creationId xmlns:a16="http://schemas.microsoft.com/office/drawing/2014/main" id="{098AAA9D-2041-3B4F-8508-758963B7970D}"/>
              </a:ext>
            </a:extLst>
          </p:cNvPr>
          <p:cNvSpPr>
            <a:spLocks noGrp="1"/>
          </p:cNvSpPr>
          <p:nvPr>
            <p:ph type="title"/>
          </p:nvPr>
        </p:nvSpPr>
        <p:spPr>
          <a:xfrm>
            <a:off x="355602" y="96296"/>
            <a:ext cx="11403631" cy="1489280"/>
          </a:xfrm>
          <a:prstGeom prst="rect">
            <a:avLst/>
          </a:prstGeom>
        </p:spPr>
        <p:txBody>
          <a:bodyPr vert="horz" lIns="121888" tIns="60944" rIns="121888" bIns="60944" rtlCol="0" anchor="t" anchorCtr="0">
            <a:noAutofit/>
          </a:bodyPr>
          <a:lstStyle/>
          <a:p>
            <a:r>
              <a:rPr lang="en-US"/>
              <a:t>Click to edit Master title style</a:t>
            </a:r>
            <a:endParaRPr lang="en-US" dirty="0"/>
          </a:p>
        </p:txBody>
      </p:sp>
    </p:spTree>
    <p:extLst>
      <p:ext uri="{BB962C8B-B14F-4D97-AF65-F5344CB8AC3E}">
        <p14:creationId xmlns:p14="http://schemas.microsoft.com/office/powerpoint/2010/main" val="2878568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14ABC63-0F02-3D4C-B5A8-224D9EF04437}"/>
              </a:ext>
            </a:extLst>
          </p:cNvPr>
          <p:cNvSpPr>
            <a:spLocks noGrp="1"/>
          </p:cNvSpPr>
          <p:nvPr>
            <p:ph type="title"/>
          </p:nvPr>
        </p:nvSpPr>
        <p:spPr>
          <a:xfrm>
            <a:off x="355602" y="96297"/>
            <a:ext cx="11403631" cy="777240"/>
          </a:xfrm>
        </p:spPr>
        <p:txBody>
          <a:bodyPr/>
          <a:lstStyle/>
          <a:p>
            <a:r>
              <a:rPr lang="en-US"/>
              <a:t>Click to edit Master title style</a:t>
            </a:r>
            <a:endParaRPr lang="en-US" dirty="0"/>
          </a:p>
        </p:txBody>
      </p:sp>
      <p:sp>
        <p:nvSpPr>
          <p:cNvPr id="7" name="Content Placeholder 12">
            <a:extLst>
              <a:ext uri="{FF2B5EF4-FFF2-40B4-BE49-F238E27FC236}">
                <a16:creationId xmlns:a16="http://schemas.microsoft.com/office/drawing/2014/main" id="{2EFF8C43-59A6-4644-B04E-6AE187BD55D1}"/>
              </a:ext>
            </a:extLst>
          </p:cNvPr>
          <p:cNvSpPr>
            <a:spLocks noGrp="1"/>
          </p:cNvSpPr>
          <p:nvPr>
            <p:ph sz="quarter" idx="15"/>
          </p:nvPr>
        </p:nvSpPr>
        <p:spPr>
          <a:xfrm>
            <a:off x="355602" y="929270"/>
            <a:ext cx="5507280" cy="5374679"/>
          </a:xfrm>
          <a:prstGeom prst="rect">
            <a:avLst/>
          </a:prstGeom>
        </p:spPr>
        <p:txBody>
          <a:bodyPr/>
          <a:lstStyle>
            <a:lvl1pPr marL="274201" indent="-274201">
              <a:defRPr/>
            </a:lvl1pPr>
            <a:lvl2pPr marL="576072" indent="-274320">
              <a:defRPr/>
            </a:lvl2pPr>
            <a:lvl3pPr marL="868680" indent="-274320">
              <a:defRPr/>
            </a:lvl3pPr>
            <a:lvl4pPr marL="1143000" indent="-274320">
              <a:defRPr/>
            </a:lvl4pPr>
            <a:lvl5pPr marL="1435608" indent="-27432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2">
            <a:extLst>
              <a:ext uri="{FF2B5EF4-FFF2-40B4-BE49-F238E27FC236}">
                <a16:creationId xmlns:a16="http://schemas.microsoft.com/office/drawing/2014/main" id="{69F5C3FF-72D2-604B-A6AF-63E081CA68F8}"/>
              </a:ext>
            </a:extLst>
          </p:cNvPr>
          <p:cNvSpPr>
            <a:spLocks noGrp="1"/>
          </p:cNvSpPr>
          <p:nvPr>
            <p:ph sz="quarter" idx="16"/>
          </p:nvPr>
        </p:nvSpPr>
        <p:spPr>
          <a:xfrm>
            <a:off x="6251952" y="929270"/>
            <a:ext cx="5507280" cy="5374678"/>
          </a:xfrm>
          <a:prstGeom prst="rect">
            <a:avLst/>
          </a:prstGeom>
        </p:spPr>
        <p:txBody>
          <a:bodyPr/>
          <a:lstStyle>
            <a:lvl1pPr marL="274201" indent="-274201">
              <a:defRPr/>
            </a:lvl1pPr>
            <a:lvl2pPr marL="576072" indent="-274320">
              <a:defRPr/>
            </a:lvl2pPr>
            <a:lvl3pPr marL="868680" indent="-274320">
              <a:defRPr/>
            </a:lvl3pPr>
            <a:lvl4pPr marL="1143000" indent="-274320">
              <a:defRPr/>
            </a:lvl4pPr>
            <a:lvl5pPr marL="1435608" indent="-27432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3">
            <a:extLst>
              <a:ext uri="{FF2B5EF4-FFF2-40B4-BE49-F238E27FC236}">
                <a16:creationId xmlns:a16="http://schemas.microsoft.com/office/drawing/2014/main" id="{1E207374-1933-8943-A74C-3F7383DA9D7F}"/>
              </a:ext>
            </a:extLst>
          </p:cNvPr>
          <p:cNvSpPr>
            <a:spLocks noGrp="1"/>
          </p:cNvSpPr>
          <p:nvPr>
            <p:ph type="sldNum" sz="quarter" idx="11"/>
          </p:nvPr>
        </p:nvSpPr>
        <p:spPr>
          <a:xfrm>
            <a:off x="75753" y="6413762"/>
            <a:ext cx="541193" cy="365125"/>
          </a:xfrm>
          <a:prstGeom prst="rect">
            <a:avLst/>
          </a:prstGeom>
        </p:spPr>
        <p:txBody>
          <a:bodyPr/>
          <a:lstStyle/>
          <a:p>
            <a:pPr algn="r"/>
            <a:fld id="{8C966FB5-52B7-6949-B0A0-AF71D5B5D070}" type="slidenum">
              <a:rPr lang="en-US" smtClean="0"/>
              <a:pPr algn="r"/>
              <a:t>‹#›</a:t>
            </a:fld>
            <a:endParaRPr lang="en-US" dirty="0"/>
          </a:p>
        </p:txBody>
      </p:sp>
    </p:spTree>
    <p:extLst>
      <p:ext uri="{BB962C8B-B14F-4D97-AF65-F5344CB8AC3E}">
        <p14:creationId xmlns:p14="http://schemas.microsoft.com/office/powerpoint/2010/main" val="199796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 Subtitl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14ABC63-0F02-3D4C-B5A8-224D9EF04437}"/>
              </a:ext>
            </a:extLst>
          </p:cNvPr>
          <p:cNvSpPr>
            <a:spLocks noGrp="1"/>
          </p:cNvSpPr>
          <p:nvPr>
            <p:ph type="title"/>
          </p:nvPr>
        </p:nvSpPr>
        <p:spPr>
          <a:xfrm>
            <a:off x="355602" y="96297"/>
            <a:ext cx="11403631" cy="777240"/>
          </a:xfrm>
        </p:spPr>
        <p:txBody>
          <a:bodyPr>
            <a:noAutofit/>
          </a:bodyPr>
          <a:lstStyle/>
          <a:p>
            <a:r>
              <a:rPr lang="en-US"/>
              <a:t>Click to edit Master title style</a:t>
            </a:r>
            <a:endParaRPr lang="en-US" dirty="0"/>
          </a:p>
        </p:txBody>
      </p:sp>
      <p:sp>
        <p:nvSpPr>
          <p:cNvPr id="6" name="Text Placeholder 9">
            <a:extLst>
              <a:ext uri="{FF2B5EF4-FFF2-40B4-BE49-F238E27FC236}">
                <a16:creationId xmlns:a16="http://schemas.microsoft.com/office/drawing/2014/main" id="{EF0C5114-81F0-6D40-9DA2-1EA66CC7C6BC}"/>
              </a:ext>
            </a:extLst>
          </p:cNvPr>
          <p:cNvSpPr>
            <a:spLocks noGrp="1"/>
          </p:cNvSpPr>
          <p:nvPr>
            <p:ph type="body" sz="quarter" idx="13" hasCustomPrompt="1"/>
          </p:nvPr>
        </p:nvSpPr>
        <p:spPr>
          <a:xfrm>
            <a:off x="368699" y="921405"/>
            <a:ext cx="11403631" cy="428625"/>
          </a:xfrm>
          <a:prstGeom prst="rect">
            <a:avLst/>
          </a:prstGeom>
        </p:spPr>
        <p:txBody>
          <a:bodyPr anchor="ctr">
            <a:noAutofit/>
          </a:bodyPr>
          <a:lstStyle>
            <a:lvl1pPr marL="0" indent="0">
              <a:buNone/>
              <a:defRPr>
                <a:solidFill>
                  <a:srgbClr val="1D9CE4"/>
                </a:solidFill>
              </a:defRPr>
            </a:lvl1pPr>
          </a:lstStyle>
          <a:p>
            <a:pPr lvl="0"/>
            <a:r>
              <a:rPr lang="en-US" b="1" kern="0" dirty="0">
                <a:solidFill>
                  <a:srgbClr val="45A8C4"/>
                </a:solidFill>
                <a:latin typeface="+mn-lt"/>
                <a:cs typeface="Calibri"/>
              </a:rPr>
              <a:t>Subtitle</a:t>
            </a:r>
            <a:endParaRPr lang="en-US" dirty="0"/>
          </a:p>
        </p:txBody>
      </p:sp>
      <p:sp>
        <p:nvSpPr>
          <p:cNvPr id="10" name="Content Placeholder 12">
            <a:extLst>
              <a:ext uri="{FF2B5EF4-FFF2-40B4-BE49-F238E27FC236}">
                <a16:creationId xmlns:a16="http://schemas.microsoft.com/office/drawing/2014/main" id="{4354C555-752C-5946-99B7-1752C8A6C9F8}"/>
              </a:ext>
            </a:extLst>
          </p:cNvPr>
          <p:cNvSpPr>
            <a:spLocks noGrp="1"/>
          </p:cNvSpPr>
          <p:nvPr>
            <p:ph sz="quarter" idx="15"/>
          </p:nvPr>
        </p:nvSpPr>
        <p:spPr>
          <a:xfrm>
            <a:off x="352546" y="1408545"/>
            <a:ext cx="5507280" cy="4907794"/>
          </a:xfrm>
          <a:prstGeom prst="rect">
            <a:avLst/>
          </a:prstGeom>
        </p:spPr>
        <p:txBody>
          <a:bodyPr/>
          <a:lstStyle>
            <a:lvl1pPr marL="274201" indent="-274201">
              <a:defRPr/>
            </a:lvl1pPr>
            <a:lvl2pPr marL="576072" indent="-274320">
              <a:defRPr/>
            </a:lvl2pPr>
            <a:lvl3pPr marL="868680" indent="-274320">
              <a:defRPr/>
            </a:lvl3pPr>
            <a:lvl4pPr marL="1143000" indent="-274320">
              <a:defRPr/>
            </a:lvl4pPr>
            <a:lvl5pPr marL="1435608" indent="-27432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2">
            <a:extLst>
              <a:ext uri="{FF2B5EF4-FFF2-40B4-BE49-F238E27FC236}">
                <a16:creationId xmlns:a16="http://schemas.microsoft.com/office/drawing/2014/main" id="{B1B5C683-E8CE-5447-B10F-1FA96B9838C5}"/>
              </a:ext>
            </a:extLst>
          </p:cNvPr>
          <p:cNvSpPr>
            <a:spLocks noGrp="1"/>
          </p:cNvSpPr>
          <p:nvPr>
            <p:ph sz="quarter" idx="16"/>
          </p:nvPr>
        </p:nvSpPr>
        <p:spPr>
          <a:xfrm>
            <a:off x="6251952" y="1408546"/>
            <a:ext cx="5507280" cy="4907794"/>
          </a:xfrm>
          <a:prstGeom prst="rect">
            <a:avLst/>
          </a:prstGeom>
        </p:spPr>
        <p:txBody>
          <a:bodyPr/>
          <a:lstStyle>
            <a:lvl1pPr marL="274201" indent="-274201">
              <a:defRPr/>
            </a:lvl1pPr>
            <a:lvl2pPr marL="576072" indent="-274320">
              <a:defRPr/>
            </a:lvl2pPr>
            <a:lvl3pPr marL="868680" indent="-274320">
              <a:defRPr/>
            </a:lvl3pPr>
            <a:lvl4pPr marL="1143000" indent="-274320">
              <a:defRPr/>
            </a:lvl4pPr>
            <a:lvl5pPr marL="1435608" indent="-27432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3">
            <a:extLst>
              <a:ext uri="{FF2B5EF4-FFF2-40B4-BE49-F238E27FC236}">
                <a16:creationId xmlns:a16="http://schemas.microsoft.com/office/drawing/2014/main" id="{0BEDC3A6-F00E-AA48-99C4-75A500F53AEB}"/>
              </a:ext>
            </a:extLst>
          </p:cNvPr>
          <p:cNvSpPr>
            <a:spLocks noGrp="1"/>
          </p:cNvSpPr>
          <p:nvPr>
            <p:ph type="sldNum" sz="quarter" idx="11"/>
          </p:nvPr>
        </p:nvSpPr>
        <p:spPr>
          <a:xfrm>
            <a:off x="75753" y="6413762"/>
            <a:ext cx="541193" cy="365125"/>
          </a:xfrm>
          <a:prstGeom prst="rect">
            <a:avLst/>
          </a:prstGeom>
        </p:spPr>
        <p:txBody>
          <a:bodyPr/>
          <a:lstStyle/>
          <a:p>
            <a:pPr algn="r"/>
            <a:fld id="{8C966FB5-52B7-6949-B0A0-AF71D5B5D070}" type="slidenum">
              <a:rPr lang="en-US" smtClean="0"/>
              <a:pPr algn="r"/>
              <a:t>‹#›</a:t>
            </a:fld>
            <a:endParaRPr lang="en-US" dirty="0"/>
          </a:p>
        </p:txBody>
      </p:sp>
    </p:spTree>
    <p:extLst>
      <p:ext uri="{BB962C8B-B14F-4D97-AF65-F5344CB8AC3E}">
        <p14:creationId xmlns:p14="http://schemas.microsoft.com/office/powerpoint/2010/main" val="9552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923076"/>
            <a:ext cx="5475995" cy="567713"/>
          </a:xfrm>
          <a:prstGeom prst="rect">
            <a:avLst/>
          </a:prstGeom>
        </p:spPr>
        <p:txBody>
          <a:bodyPr anchor="b">
            <a:normAutofit/>
          </a:bodyPr>
          <a:lstStyle>
            <a:lvl1pPr marL="0" indent="0">
              <a:buNone/>
              <a:defRPr sz="2800" b="1" i="0" u="sng">
                <a:solidFill>
                  <a:schemeClr val="accent1"/>
                </a:solidFill>
              </a:defRPr>
            </a:lvl1pPr>
            <a:lvl2pPr marL="609443" indent="0">
              <a:buNone/>
              <a:defRPr sz="2700" b="1"/>
            </a:lvl2pPr>
            <a:lvl3pPr marL="1218885" indent="0">
              <a:buNone/>
              <a:defRPr sz="2400" b="1"/>
            </a:lvl3pPr>
            <a:lvl4pPr marL="1828328" indent="0">
              <a:buNone/>
              <a:defRPr sz="2100" b="1"/>
            </a:lvl4pPr>
            <a:lvl5pPr marL="2437771" indent="0">
              <a:buNone/>
              <a:defRPr sz="2100" b="1"/>
            </a:lvl5pPr>
            <a:lvl6pPr marL="3047213" indent="0">
              <a:buNone/>
              <a:defRPr sz="2100" b="1"/>
            </a:lvl6pPr>
            <a:lvl7pPr marL="3656656" indent="0">
              <a:buNone/>
              <a:defRPr sz="2100" b="1"/>
            </a:lvl7pPr>
            <a:lvl8pPr marL="4266097" indent="0">
              <a:buNone/>
              <a:defRPr sz="2100" b="1"/>
            </a:lvl8pPr>
            <a:lvl9pPr marL="4875541" indent="0">
              <a:buNone/>
              <a:defRPr sz="2100" b="1"/>
            </a:lvl9pPr>
          </a:lstStyle>
          <a:p>
            <a:pPr lvl="0"/>
            <a:r>
              <a:rPr lang="en-US"/>
              <a:t>Click to edit Master text styles</a:t>
            </a:r>
          </a:p>
        </p:txBody>
      </p:sp>
      <p:sp>
        <p:nvSpPr>
          <p:cNvPr id="5" name="Text Placeholder 4"/>
          <p:cNvSpPr>
            <a:spLocks noGrp="1"/>
          </p:cNvSpPr>
          <p:nvPr>
            <p:ph type="body" sz="quarter" idx="3" hasCustomPrompt="1"/>
          </p:nvPr>
        </p:nvSpPr>
        <p:spPr>
          <a:xfrm>
            <a:off x="6386855" y="941660"/>
            <a:ext cx="5389033" cy="567714"/>
          </a:xfrm>
          <a:prstGeom prst="rect">
            <a:avLst/>
          </a:prstGeom>
        </p:spPr>
        <p:txBody>
          <a:bodyPr anchor="b">
            <a:normAutofit/>
          </a:bodyPr>
          <a:lstStyle>
            <a:lvl1pPr marL="0" indent="0">
              <a:buNone/>
              <a:defRPr sz="2800" b="1" u="sng">
                <a:solidFill>
                  <a:schemeClr val="accent1"/>
                </a:solidFill>
              </a:defRPr>
            </a:lvl1pPr>
            <a:lvl2pPr marL="609443" indent="0">
              <a:buNone/>
              <a:defRPr sz="2700" b="1"/>
            </a:lvl2pPr>
            <a:lvl3pPr marL="1218885" indent="0">
              <a:buNone/>
              <a:defRPr sz="2400" b="1"/>
            </a:lvl3pPr>
            <a:lvl4pPr marL="1828328" indent="0">
              <a:buNone/>
              <a:defRPr sz="2100" b="1"/>
            </a:lvl4pPr>
            <a:lvl5pPr marL="2437771" indent="0">
              <a:buNone/>
              <a:defRPr sz="2100" b="1"/>
            </a:lvl5pPr>
            <a:lvl6pPr marL="3047213" indent="0">
              <a:buNone/>
              <a:defRPr sz="2100" b="1"/>
            </a:lvl6pPr>
            <a:lvl7pPr marL="3656656" indent="0">
              <a:buNone/>
              <a:defRPr sz="2100" b="1"/>
            </a:lvl7pPr>
            <a:lvl8pPr marL="4266097" indent="0">
              <a:buNone/>
              <a:defRPr sz="2100" b="1"/>
            </a:lvl8pPr>
            <a:lvl9pPr marL="4875541" indent="0">
              <a:buNone/>
              <a:defRPr sz="2100" b="1"/>
            </a:lvl9pPr>
          </a:lstStyle>
          <a:p>
            <a:pPr lvl="0"/>
            <a:r>
              <a:rPr lang="en-US" dirty="0"/>
              <a:t>Click to edit Master text styles.</a:t>
            </a:r>
          </a:p>
        </p:txBody>
      </p:sp>
      <p:sp>
        <p:nvSpPr>
          <p:cNvPr id="11" name="Title 1">
            <a:extLst>
              <a:ext uri="{FF2B5EF4-FFF2-40B4-BE49-F238E27FC236}">
                <a16:creationId xmlns:a16="http://schemas.microsoft.com/office/drawing/2014/main" id="{70898E04-A14A-8140-993E-87174E0C2C8D}"/>
              </a:ext>
            </a:extLst>
          </p:cNvPr>
          <p:cNvSpPr>
            <a:spLocks noGrp="1"/>
          </p:cNvSpPr>
          <p:nvPr>
            <p:ph type="title"/>
          </p:nvPr>
        </p:nvSpPr>
        <p:spPr>
          <a:xfrm>
            <a:off x="355602" y="96297"/>
            <a:ext cx="11403631" cy="777240"/>
          </a:xfrm>
        </p:spPr>
        <p:txBody>
          <a:bodyPr/>
          <a:lstStyle/>
          <a:p>
            <a:r>
              <a:rPr lang="en-US"/>
              <a:t>Click to edit Master title style</a:t>
            </a:r>
            <a:endParaRPr lang="en-US" dirty="0"/>
          </a:p>
        </p:txBody>
      </p:sp>
      <p:sp>
        <p:nvSpPr>
          <p:cNvPr id="8" name="Content Placeholder 12">
            <a:extLst>
              <a:ext uri="{FF2B5EF4-FFF2-40B4-BE49-F238E27FC236}">
                <a16:creationId xmlns:a16="http://schemas.microsoft.com/office/drawing/2014/main" id="{5170BFA0-6B7E-2944-A49D-35B39ABC44C4}"/>
              </a:ext>
            </a:extLst>
          </p:cNvPr>
          <p:cNvSpPr>
            <a:spLocks noGrp="1"/>
          </p:cNvSpPr>
          <p:nvPr>
            <p:ph sz="quarter" idx="15"/>
          </p:nvPr>
        </p:nvSpPr>
        <p:spPr>
          <a:xfrm>
            <a:off x="355602" y="1561175"/>
            <a:ext cx="5475993" cy="4795020"/>
          </a:xfrm>
          <a:prstGeom prst="rect">
            <a:avLst/>
          </a:prstGeom>
        </p:spPr>
        <p:txBody>
          <a:bodyPr/>
          <a:lstStyle>
            <a:lvl1pPr marL="274201" indent="-274201">
              <a:defRPr/>
            </a:lvl1pPr>
            <a:lvl2pPr marL="576072" indent="-274320">
              <a:defRPr/>
            </a:lvl2pPr>
            <a:lvl3pPr marL="868680" indent="-274320">
              <a:defRPr/>
            </a:lvl3pPr>
            <a:lvl4pPr marL="1143000" indent="-274320">
              <a:defRPr/>
            </a:lvl4pPr>
            <a:lvl5pPr marL="1435608" indent="-27432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2">
            <a:extLst>
              <a:ext uri="{FF2B5EF4-FFF2-40B4-BE49-F238E27FC236}">
                <a16:creationId xmlns:a16="http://schemas.microsoft.com/office/drawing/2014/main" id="{C883CD4E-1B81-AF4E-B076-F6C9C7DA1692}"/>
              </a:ext>
            </a:extLst>
          </p:cNvPr>
          <p:cNvSpPr>
            <a:spLocks noGrp="1"/>
          </p:cNvSpPr>
          <p:nvPr>
            <p:ph sz="quarter" idx="16"/>
          </p:nvPr>
        </p:nvSpPr>
        <p:spPr>
          <a:xfrm>
            <a:off x="6386856" y="1561176"/>
            <a:ext cx="5389033" cy="4795019"/>
          </a:xfrm>
          <a:prstGeom prst="rect">
            <a:avLst/>
          </a:prstGeom>
        </p:spPr>
        <p:txBody>
          <a:bodyPr/>
          <a:lstStyle>
            <a:lvl1pPr marL="274201" indent="-274201">
              <a:defRPr/>
            </a:lvl1pPr>
            <a:lvl2pPr marL="576072" indent="-274320">
              <a:defRPr/>
            </a:lvl2pPr>
            <a:lvl3pPr marL="868680" indent="-274320">
              <a:defRPr/>
            </a:lvl3pPr>
            <a:lvl4pPr marL="1143000" indent="-274320">
              <a:defRPr/>
            </a:lvl4pPr>
            <a:lvl5pPr marL="1435608" indent="-27432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3">
            <a:extLst>
              <a:ext uri="{FF2B5EF4-FFF2-40B4-BE49-F238E27FC236}">
                <a16:creationId xmlns:a16="http://schemas.microsoft.com/office/drawing/2014/main" id="{9CE0440D-3370-E243-B5FE-5489B4AA25DA}"/>
              </a:ext>
            </a:extLst>
          </p:cNvPr>
          <p:cNvSpPr>
            <a:spLocks noGrp="1"/>
          </p:cNvSpPr>
          <p:nvPr>
            <p:ph type="sldNum" sz="quarter" idx="11"/>
          </p:nvPr>
        </p:nvSpPr>
        <p:spPr>
          <a:xfrm>
            <a:off x="75753" y="6413762"/>
            <a:ext cx="541193" cy="365125"/>
          </a:xfrm>
          <a:prstGeom prst="rect">
            <a:avLst/>
          </a:prstGeom>
        </p:spPr>
        <p:txBody>
          <a:bodyPr/>
          <a:lstStyle/>
          <a:p>
            <a:pPr algn="r"/>
            <a:fld id="{8C966FB5-52B7-6949-B0A0-AF71D5B5D070}" type="slidenum">
              <a:rPr lang="en-US" smtClean="0"/>
              <a:pPr algn="r"/>
              <a:t>‹#›</a:t>
            </a:fld>
            <a:endParaRPr lang="en-US" dirty="0"/>
          </a:p>
        </p:txBody>
      </p:sp>
    </p:spTree>
    <p:extLst>
      <p:ext uri="{BB962C8B-B14F-4D97-AF65-F5344CB8AC3E}">
        <p14:creationId xmlns:p14="http://schemas.microsoft.com/office/powerpoint/2010/main" val="1216573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 Subtitl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2" y="1381005"/>
            <a:ext cx="5475995" cy="580605"/>
          </a:xfrm>
          <a:prstGeom prst="rect">
            <a:avLst/>
          </a:prstGeom>
        </p:spPr>
        <p:txBody>
          <a:bodyPr anchor="b">
            <a:normAutofit/>
          </a:bodyPr>
          <a:lstStyle>
            <a:lvl1pPr marL="0" indent="0">
              <a:buNone/>
              <a:defRPr sz="2800" b="1" u="sng">
                <a:solidFill>
                  <a:schemeClr val="accent1"/>
                </a:solidFill>
              </a:defRPr>
            </a:lvl1pPr>
            <a:lvl2pPr marL="609443" indent="0">
              <a:buNone/>
              <a:defRPr sz="2700" b="1"/>
            </a:lvl2pPr>
            <a:lvl3pPr marL="1218885" indent="0">
              <a:buNone/>
              <a:defRPr sz="2400" b="1"/>
            </a:lvl3pPr>
            <a:lvl4pPr marL="1828328" indent="0">
              <a:buNone/>
              <a:defRPr sz="2100" b="1"/>
            </a:lvl4pPr>
            <a:lvl5pPr marL="2437771" indent="0">
              <a:buNone/>
              <a:defRPr sz="2100" b="1"/>
            </a:lvl5pPr>
            <a:lvl6pPr marL="3047213" indent="0">
              <a:buNone/>
              <a:defRPr sz="2100" b="1"/>
            </a:lvl6pPr>
            <a:lvl7pPr marL="3656656" indent="0">
              <a:buNone/>
              <a:defRPr sz="2100" b="1"/>
            </a:lvl7pPr>
            <a:lvl8pPr marL="4266097" indent="0">
              <a:buNone/>
              <a:defRPr sz="2100" b="1"/>
            </a:lvl8pPr>
            <a:lvl9pPr marL="4875541" indent="0">
              <a:buNone/>
              <a:defRPr sz="2100" b="1"/>
            </a:lvl9pPr>
          </a:lstStyle>
          <a:p>
            <a:pPr lvl="0"/>
            <a:r>
              <a:rPr lang="en-US"/>
              <a:t>Click to edit Master text styles</a:t>
            </a:r>
          </a:p>
        </p:txBody>
      </p:sp>
      <p:sp>
        <p:nvSpPr>
          <p:cNvPr id="5" name="Text Placeholder 4"/>
          <p:cNvSpPr>
            <a:spLocks noGrp="1"/>
          </p:cNvSpPr>
          <p:nvPr>
            <p:ph type="body" sz="quarter" idx="3"/>
          </p:nvPr>
        </p:nvSpPr>
        <p:spPr>
          <a:xfrm>
            <a:off x="6386855" y="1381003"/>
            <a:ext cx="5389033" cy="580606"/>
          </a:xfrm>
          <a:prstGeom prst="rect">
            <a:avLst/>
          </a:prstGeom>
        </p:spPr>
        <p:txBody>
          <a:bodyPr anchor="b">
            <a:normAutofit/>
          </a:bodyPr>
          <a:lstStyle>
            <a:lvl1pPr marL="0" indent="0">
              <a:buNone/>
              <a:defRPr sz="2800" b="1" u="sng">
                <a:solidFill>
                  <a:schemeClr val="accent1"/>
                </a:solidFill>
              </a:defRPr>
            </a:lvl1pPr>
            <a:lvl2pPr marL="609443" indent="0">
              <a:buNone/>
              <a:defRPr sz="2700" b="1"/>
            </a:lvl2pPr>
            <a:lvl3pPr marL="1218885" indent="0">
              <a:buNone/>
              <a:defRPr sz="2400" b="1"/>
            </a:lvl3pPr>
            <a:lvl4pPr marL="1828328" indent="0">
              <a:buNone/>
              <a:defRPr sz="2100" b="1"/>
            </a:lvl4pPr>
            <a:lvl5pPr marL="2437771" indent="0">
              <a:buNone/>
              <a:defRPr sz="2100" b="1"/>
            </a:lvl5pPr>
            <a:lvl6pPr marL="3047213" indent="0">
              <a:buNone/>
              <a:defRPr sz="2100" b="1"/>
            </a:lvl6pPr>
            <a:lvl7pPr marL="3656656" indent="0">
              <a:buNone/>
              <a:defRPr sz="2100" b="1"/>
            </a:lvl7pPr>
            <a:lvl8pPr marL="4266097" indent="0">
              <a:buNone/>
              <a:defRPr sz="2100" b="1"/>
            </a:lvl8pPr>
            <a:lvl9pPr marL="4875541" indent="0">
              <a:buNone/>
              <a:defRPr sz="2100" b="1"/>
            </a:lvl9pPr>
          </a:lstStyle>
          <a:p>
            <a:pPr lvl="0"/>
            <a:r>
              <a:rPr lang="en-US"/>
              <a:t>Click to edit Master text styles</a:t>
            </a:r>
          </a:p>
        </p:txBody>
      </p:sp>
      <p:sp>
        <p:nvSpPr>
          <p:cNvPr id="8" name="Title 1">
            <a:extLst>
              <a:ext uri="{FF2B5EF4-FFF2-40B4-BE49-F238E27FC236}">
                <a16:creationId xmlns:a16="http://schemas.microsoft.com/office/drawing/2014/main" id="{E22C09BD-60A2-D244-8F4B-695A122744A6}"/>
              </a:ext>
            </a:extLst>
          </p:cNvPr>
          <p:cNvSpPr>
            <a:spLocks noGrp="1"/>
          </p:cNvSpPr>
          <p:nvPr>
            <p:ph type="title"/>
          </p:nvPr>
        </p:nvSpPr>
        <p:spPr>
          <a:xfrm>
            <a:off x="355602" y="96297"/>
            <a:ext cx="11403631" cy="777240"/>
          </a:xfrm>
        </p:spPr>
        <p:txBody>
          <a:bodyPr/>
          <a:lstStyle/>
          <a:p>
            <a:r>
              <a:rPr lang="en-US"/>
              <a:t>Click to edit Master title style</a:t>
            </a:r>
            <a:endParaRPr lang="en-US" dirty="0"/>
          </a:p>
        </p:txBody>
      </p:sp>
      <p:sp>
        <p:nvSpPr>
          <p:cNvPr id="9" name="Text Placeholder 9">
            <a:extLst>
              <a:ext uri="{FF2B5EF4-FFF2-40B4-BE49-F238E27FC236}">
                <a16:creationId xmlns:a16="http://schemas.microsoft.com/office/drawing/2014/main" id="{E1D56C46-C13D-6843-8D78-E9DE559D36FD}"/>
              </a:ext>
            </a:extLst>
          </p:cNvPr>
          <p:cNvSpPr>
            <a:spLocks noGrp="1"/>
          </p:cNvSpPr>
          <p:nvPr>
            <p:ph type="body" sz="quarter" idx="13" hasCustomPrompt="1"/>
          </p:nvPr>
        </p:nvSpPr>
        <p:spPr>
          <a:xfrm>
            <a:off x="368699" y="921405"/>
            <a:ext cx="11403631" cy="428625"/>
          </a:xfrm>
          <a:prstGeom prst="rect">
            <a:avLst/>
          </a:prstGeom>
        </p:spPr>
        <p:txBody>
          <a:bodyPr anchor="ctr"/>
          <a:lstStyle>
            <a:lvl1pPr marL="0" indent="0">
              <a:buNone/>
              <a:defRPr>
                <a:solidFill>
                  <a:schemeClr val="bg2"/>
                </a:solidFill>
              </a:defRPr>
            </a:lvl1pPr>
          </a:lstStyle>
          <a:p>
            <a:pPr lvl="0"/>
            <a:r>
              <a:rPr lang="en-US" b="1" kern="0" dirty="0">
                <a:solidFill>
                  <a:srgbClr val="45A8C4"/>
                </a:solidFill>
                <a:latin typeface="+mn-lt"/>
                <a:cs typeface="Calibri"/>
              </a:rPr>
              <a:t>Subtitle</a:t>
            </a:r>
            <a:endParaRPr lang="en-US" dirty="0"/>
          </a:p>
        </p:txBody>
      </p:sp>
      <p:sp>
        <p:nvSpPr>
          <p:cNvPr id="2" name="Rectangle 1">
            <a:extLst>
              <a:ext uri="{FF2B5EF4-FFF2-40B4-BE49-F238E27FC236}">
                <a16:creationId xmlns:a16="http://schemas.microsoft.com/office/drawing/2014/main" id="{F88E56A8-D17E-8848-8C5B-EC8D2FC7921A}"/>
              </a:ext>
            </a:extLst>
          </p:cNvPr>
          <p:cNvSpPr/>
          <p:nvPr/>
        </p:nvSpPr>
        <p:spPr>
          <a:xfrm>
            <a:off x="10438806" y="6490881"/>
            <a:ext cx="129243" cy="1981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p>
        </p:txBody>
      </p:sp>
      <p:sp>
        <p:nvSpPr>
          <p:cNvPr id="11" name="Content Placeholder 12">
            <a:extLst>
              <a:ext uri="{FF2B5EF4-FFF2-40B4-BE49-F238E27FC236}">
                <a16:creationId xmlns:a16="http://schemas.microsoft.com/office/drawing/2014/main" id="{61902A9B-4EBD-9042-9417-398D31C80DB0}"/>
              </a:ext>
            </a:extLst>
          </p:cNvPr>
          <p:cNvSpPr>
            <a:spLocks noGrp="1"/>
          </p:cNvSpPr>
          <p:nvPr>
            <p:ph sz="quarter" idx="15"/>
          </p:nvPr>
        </p:nvSpPr>
        <p:spPr>
          <a:xfrm>
            <a:off x="355602" y="1988634"/>
            <a:ext cx="5475993" cy="4327704"/>
          </a:xfrm>
          <a:prstGeom prst="rect">
            <a:avLst/>
          </a:prstGeom>
        </p:spPr>
        <p:txBody>
          <a:bodyPr/>
          <a:lstStyle>
            <a:lvl1pPr marL="274201" indent="-274201">
              <a:defRPr/>
            </a:lvl1pPr>
            <a:lvl2pPr marL="576072" indent="-274320">
              <a:defRPr/>
            </a:lvl2pPr>
            <a:lvl3pPr marL="868680" indent="-274320">
              <a:defRPr/>
            </a:lvl3pPr>
            <a:lvl4pPr marL="1143000" indent="-274320">
              <a:defRPr/>
            </a:lvl4pPr>
            <a:lvl5pPr marL="1435608" indent="-27432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2">
            <a:extLst>
              <a:ext uri="{FF2B5EF4-FFF2-40B4-BE49-F238E27FC236}">
                <a16:creationId xmlns:a16="http://schemas.microsoft.com/office/drawing/2014/main" id="{326E65A8-182F-624C-B231-E6CD084CC095}"/>
              </a:ext>
            </a:extLst>
          </p:cNvPr>
          <p:cNvSpPr>
            <a:spLocks noGrp="1"/>
          </p:cNvSpPr>
          <p:nvPr>
            <p:ph sz="quarter" idx="16"/>
          </p:nvPr>
        </p:nvSpPr>
        <p:spPr>
          <a:xfrm>
            <a:off x="6386856" y="1988634"/>
            <a:ext cx="5389033" cy="4327704"/>
          </a:xfrm>
          <a:prstGeom prst="rect">
            <a:avLst/>
          </a:prstGeom>
        </p:spPr>
        <p:txBody>
          <a:bodyPr/>
          <a:lstStyle>
            <a:lvl1pPr marL="274201" indent="-274201">
              <a:defRPr/>
            </a:lvl1pPr>
            <a:lvl2pPr marL="576072" indent="-274320">
              <a:defRPr/>
            </a:lvl2pPr>
            <a:lvl3pPr marL="868680" indent="-274320">
              <a:defRPr/>
            </a:lvl3pPr>
            <a:lvl4pPr marL="1143000" indent="-274320">
              <a:defRPr/>
            </a:lvl4pPr>
            <a:lvl5pPr marL="1435608" indent="-27432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lide Number Placeholder 3">
            <a:extLst>
              <a:ext uri="{FF2B5EF4-FFF2-40B4-BE49-F238E27FC236}">
                <a16:creationId xmlns:a16="http://schemas.microsoft.com/office/drawing/2014/main" id="{EC84BCC1-19CF-B943-832F-E67188616C74}"/>
              </a:ext>
            </a:extLst>
          </p:cNvPr>
          <p:cNvSpPr>
            <a:spLocks noGrp="1"/>
          </p:cNvSpPr>
          <p:nvPr>
            <p:ph type="sldNum" sz="quarter" idx="11"/>
          </p:nvPr>
        </p:nvSpPr>
        <p:spPr>
          <a:xfrm>
            <a:off x="75753" y="6413762"/>
            <a:ext cx="541193" cy="365125"/>
          </a:xfrm>
          <a:prstGeom prst="rect">
            <a:avLst/>
          </a:prstGeom>
        </p:spPr>
        <p:txBody>
          <a:bodyPr/>
          <a:lstStyle/>
          <a:p>
            <a:pPr algn="r"/>
            <a:fld id="{8C966FB5-52B7-6949-B0A0-AF71D5B5D070}" type="slidenum">
              <a:rPr lang="en-US" smtClean="0"/>
              <a:pPr algn="r"/>
              <a:t>‹#›</a:t>
            </a:fld>
            <a:endParaRPr lang="en-US" dirty="0"/>
          </a:p>
        </p:txBody>
      </p:sp>
    </p:spTree>
    <p:extLst>
      <p:ext uri="{BB962C8B-B14F-4D97-AF65-F5344CB8AC3E}">
        <p14:creationId xmlns:p14="http://schemas.microsoft.com/office/powerpoint/2010/main" val="3370409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MCHP-logo.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586193" y="6396138"/>
            <a:ext cx="1447504" cy="364442"/>
          </a:xfrm>
          <a:prstGeom prst="rect">
            <a:avLst/>
          </a:prstGeom>
        </p:spPr>
      </p:pic>
      <p:sp>
        <p:nvSpPr>
          <p:cNvPr id="2" name="Title Placeholder 1"/>
          <p:cNvSpPr>
            <a:spLocks noGrp="1"/>
          </p:cNvSpPr>
          <p:nvPr>
            <p:ph type="title"/>
          </p:nvPr>
        </p:nvSpPr>
        <p:spPr>
          <a:xfrm>
            <a:off x="355602" y="96297"/>
            <a:ext cx="11403631" cy="942795"/>
          </a:xfrm>
          <a:prstGeom prst="rect">
            <a:avLst/>
          </a:prstGeom>
        </p:spPr>
        <p:txBody>
          <a:bodyPr vert="horz" lIns="121888" tIns="60944" rIns="121888" bIns="60944" rtlCol="0" anchor="t" anchorCtr="0">
            <a:noAutofit/>
          </a:bodyPr>
          <a:lstStyle/>
          <a:p>
            <a:r>
              <a:rPr lang="en-US" dirty="0"/>
              <a:t>Click to edit Master title</a:t>
            </a:r>
          </a:p>
        </p:txBody>
      </p:sp>
      <p:sp>
        <p:nvSpPr>
          <p:cNvPr id="3" name="Text Placeholder 2"/>
          <p:cNvSpPr>
            <a:spLocks noGrp="1"/>
          </p:cNvSpPr>
          <p:nvPr>
            <p:ph type="body" idx="1"/>
          </p:nvPr>
        </p:nvSpPr>
        <p:spPr>
          <a:xfrm>
            <a:off x="355602" y="1039092"/>
            <a:ext cx="11403631" cy="5412311"/>
          </a:xfrm>
          <a:prstGeom prst="rect">
            <a:avLst/>
          </a:prstGeom>
        </p:spPr>
        <p:txBody>
          <a:bodyPr vert="horz" lIns="121888" tIns="60944" rIns="121888" bIns="6094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165601" y="6609600"/>
            <a:ext cx="3860800" cy="233968"/>
          </a:xfrm>
          <a:prstGeom prst="rect">
            <a:avLst/>
          </a:prstGeom>
        </p:spPr>
        <p:txBody>
          <a:bodyPr vert="horz" lIns="121888" tIns="60944" rIns="121888" bIns="60944" rtlCol="0" anchor="ctr"/>
          <a:lstStyle>
            <a:lvl1pPr algn="ctr">
              <a:defRPr sz="900">
                <a:solidFill>
                  <a:schemeClr val="tx1">
                    <a:tint val="75000"/>
                  </a:schemeClr>
                </a:solidFill>
              </a:defRPr>
            </a:lvl1pPr>
          </a:lstStyle>
          <a:p>
            <a:r>
              <a:rPr lang="en-US" dirty="0">
                <a:latin typeface="Calibri Light" panose="020F0302020204030204" pitchFamily="34" charset="0"/>
                <a:cs typeface="Calibri Light" panose="020F0302020204030204" pitchFamily="34" charset="0"/>
              </a:rPr>
              <a:t>Microchip Proprietary and Confidential</a:t>
            </a:r>
          </a:p>
        </p:txBody>
      </p:sp>
      <p:sp>
        <p:nvSpPr>
          <p:cNvPr id="6" name="Slide Number Placeholder 5"/>
          <p:cNvSpPr>
            <a:spLocks noGrp="1"/>
          </p:cNvSpPr>
          <p:nvPr>
            <p:ph type="sldNum" sz="quarter" idx="4"/>
          </p:nvPr>
        </p:nvSpPr>
        <p:spPr>
          <a:xfrm>
            <a:off x="75753" y="6490881"/>
            <a:ext cx="541193" cy="365125"/>
          </a:xfrm>
          <a:prstGeom prst="rect">
            <a:avLst/>
          </a:prstGeom>
        </p:spPr>
        <p:txBody>
          <a:bodyPr vert="horz" lIns="121888" tIns="60944" rIns="121888" bIns="60944" rtlCol="0" anchor="ctr"/>
          <a:lstStyle>
            <a:lvl1pPr algn="l">
              <a:defRPr sz="1300">
                <a:solidFill>
                  <a:schemeClr val="tx1">
                    <a:tint val="75000"/>
                  </a:schemeClr>
                </a:solidFill>
              </a:defRPr>
            </a:lvl1pPr>
          </a:lstStyle>
          <a:p>
            <a:fld id="{8C966FB5-52B7-6949-B0A0-AF71D5B5D070}" type="slidenum">
              <a:rPr lang="en-US" smtClean="0"/>
              <a:pPr/>
              <a:t>‹#›</a:t>
            </a:fld>
            <a:endParaRPr lang="en-US" dirty="0"/>
          </a:p>
        </p:txBody>
      </p:sp>
    </p:spTree>
    <p:extLst>
      <p:ext uri="{BB962C8B-B14F-4D97-AF65-F5344CB8AC3E}">
        <p14:creationId xmlns:p14="http://schemas.microsoft.com/office/powerpoint/2010/main" val="20173817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txStyles>
    <p:titleStyle>
      <a:lvl1pPr algn="l" defTabSz="609443" rtl="0" eaLnBrk="1" latinLnBrk="0" hangingPunct="1">
        <a:lnSpc>
          <a:spcPct val="100000"/>
        </a:lnSpc>
        <a:spcBef>
          <a:spcPct val="0"/>
        </a:spcBef>
        <a:buNone/>
        <a:defRPr sz="4400" b="1" kern="1200" normalizeH="0" baseline="0">
          <a:solidFill>
            <a:srgbClr val="0E3689"/>
          </a:solidFill>
          <a:latin typeface="+mj-lt"/>
          <a:ea typeface="+mj-ea"/>
          <a:cs typeface="+mj-cs"/>
        </a:defRPr>
      </a:lvl1pPr>
    </p:titleStyle>
    <p:bodyStyle>
      <a:lvl1pPr marL="274320" indent="-274320" algn="l" defTabSz="609443" rtl="0" eaLnBrk="1" latinLnBrk="0" hangingPunct="1">
        <a:spcBef>
          <a:spcPts val="300"/>
        </a:spcBef>
        <a:buClr>
          <a:srgbClr val="0E3689"/>
        </a:buClr>
        <a:buFont typeface="Arial"/>
        <a:buChar char="•"/>
        <a:defRPr sz="3200" b="1" kern="1200">
          <a:solidFill>
            <a:srgbClr val="070707"/>
          </a:solidFill>
          <a:latin typeface="+mn-lt"/>
          <a:ea typeface="+mn-ea"/>
          <a:cs typeface="+mn-cs"/>
        </a:defRPr>
      </a:lvl1pPr>
      <a:lvl2pPr marL="576072" indent="-274320" algn="l" defTabSz="609443" rtl="0" eaLnBrk="1" latinLnBrk="0" hangingPunct="1">
        <a:spcBef>
          <a:spcPts val="300"/>
        </a:spcBef>
        <a:buClr>
          <a:srgbClr val="1D9CE4"/>
        </a:buClr>
        <a:buFont typeface="Arial" panose="020B0604020202020204" pitchFamily="34" charset="0"/>
        <a:buChar char="•"/>
        <a:defRPr sz="2800" kern="1200">
          <a:solidFill>
            <a:srgbClr val="070707"/>
          </a:solidFill>
          <a:latin typeface="+mn-lt"/>
          <a:ea typeface="+mn-ea"/>
          <a:cs typeface="+mn-cs"/>
        </a:defRPr>
      </a:lvl2pPr>
      <a:lvl3pPr marL="868680" indent="-274320" algn="l" defTabSz="609443" rtl="0" eaLnBrk="1" latinLnBrk="0" hangingPunct="1">
        <a:spcBef>
          <a:spcPts val="300"/>
        </a:spcBef>
        <a:buClr>
          <a:srgbClr val="1D9CE4"/>
        </a:buClr>
        <a:buFont typeface="Arial"/>
        <a:buChar char="•"/>
        <a:defRPr sz="2400" kern="1200">
          <a:solidFill>
            <a:srgbClr val="070707"/>
          </a:solidFill>
          <a:latin typeface="+mn-lt"/>
          <a:ea typeface="+mn-ea"/>
          <a:cs typeface="+mn-cs"/>
        </a:defRPr>
      </a:lvl3pPr>
      <a:lvl4pPr marL="1143000" indent="-274320" algn="l" defTabSz="609443" rtl="0" eaLnBrk="1" latinLnBrk="0" hangingPunct="1">
        <a:spcBef>
          <a:spcPts val="300"/>
        </a:spcBef>
        <a:buClr>
          <a:srgbClr val="1D9CE4"/>
        </a:buClr>
        <a:buFont typeface="Arial" panose="020B0604020202020204" pitchFamily="34" charset="0"/>
        <a:buChar char="•"/>
        <a:defRPr sz="2000" kern="1200">
          <a:solidFill>
            <a:srgbClr val="070707"/>
          </a:solidFill>
          <a:latin typeface="+mn-lt"/>
          <a:ea typeface="+mn-ea"/>
          <a:cs typeface="+mn-cs"/>
        </a:defRPr>
      </a:lvl4pPr>
      <a:lvl5pPr marL="1435608" indent="-274320" algn="l" defTabSz="609443" rtl="0" eaLnBrk="1" latinLnBrk="0" hangingPunct="1">
        <a:spcBef>
          <a:spcPts val="300"/>
        </a:spcBef>
        <a:buClr>
          <a:srgbClr val="1D9CE4"/>
        </a:buClr>
        <a:buFont typeface="Arial" panose="020B0604020202020204" pitchFamily="34" charset="0"/>
        <a:buChar char="•"/>
        <a:defRPr sz="2000" kern="1200">
          <a:solidFill>
            <a:srgbClr val="070707"/>
          </a:solidFill>
          <a:latin typeface="+mn-lt"/>
          <a:ea typeface="+mn-ea"/>
          <a:cs typeface="+mn-cs"/>
        </a:defRPr>
      </a:lvl5pPr>
      <a:lvl6pPr marL="3351933" indent="-304723" algn="l" defTabSz="609443" rtl="0" eaLnBrk="1" latinLnBrk="0" hangingPunct="1">
        <a:spcBef>
          <a:spcPct val="20000"/>
        </a:spcBef>
        <a:buFont typeface="Arial"/>
        <a:buChar char="•"/>
        <a:defRPr sz="2700" kern="1200">
          <a:solidFill>
            <a:schemeClr val="tx1"/>
          </a:solidFill>
          <a:latin typeface="+mn-lt"/>
          <a:ea typeface="+mn-ea"/>
          <a:cs typeface="+mn-cs"/>
        </a:defRPr>
      </a:lvl6pPr>
      <a:lvl7pPr marL="3961376" indent="-304723" algn="l" defTabSz="609443" rtl="0" eaLnBrk="1" latinLnBrk="0" hangingPunct="1">
        <a:spcBef>
          <a:spcPct val="20000"/>
        </a:spcBef>
        <a:buFont typeface="Arial"/>
        <a:buChar char="•"/>
        <a:defRPr sz="2700" kern="1200">
          <a:solidFill>
            <a:schemeClr val="tx1"/>
          </a:solidFill>
          <a:latin typeface="+mn-lt"/>
          <a:ea typeface="+mn-ea"/>
          <a:cs typeface="+mn-cs"/>
        </a:defRPr>
      </a:lvl7pPr>
      <a:lvl8pPr marL="4570819" indent="-304723" algn="l" defTabSz="609443" rtl="0" eaLnBrk="1" latinLnBrk="0" hangingPunct="1">
        <a:spcBef>
          <a:spcPct val="20000"/>
        </a:spcBef>
        <a:buFont typeface="Arial"/>
        <a:buChar char="•"/>
        <a:defRPr sz="2700" kern="1200">
          <a:solidFill>
            <a:schemeClr val="tx1"/>
          </a:solidFill>
          <a:latin typeface="+mn-lt"/>
          <a:ea typeface="+mn-ea"/>
          <a:cs typeface="+mn-cs"/>
        </a:defRPr>
      </a:lvl8pPr>
      <a:lvl9pPr marL="5180261" indent="-304723" algn="l" defTabSz="609443"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443" rtl="0" eaLnBrk="1" latinLnBrk="0" hangingPunct="1">
        <a:defRPr sz="2400" kern="1200">
          <a:solidFill>
            <a:schemeClr val="tx1"/>
          </a:solidFill>
          <a:latin typeface="+mn-lt"/>
          <a:ea typeface="+mn-ea"/>
          <a:cs typeface="+mn-cs"/>
        </a:defRPr>
      </a:lvl1pPr>
      <a:lvl2pPr marL="609443" algn="l" defTabSz="609443" rtl="0" eaLnBrk="1" latinLnBrk="0" hangingPunct="1">
        <a:defRPr sz="2400" kern="1200">
          <a:solidFill>
            <a:schemeClr val="tx1"/>
          </a:solidFill>
          <a:latin typeface="+mn-lt"/>
          <a:ea typeface="+mn-ea"/>
          <a:cs typeface="+mn-cs"/>
        </a:defRPr>
      </a:lvl2pPr>
      <a:lvl3pPr marL="1218885" algn="l" defTabSz="609443" rtl="0" eaLnBrk="1" latinLnBrk="0" hangingPunct="1">
        <a:defRPr sz="2400" kern="1200">
          <a:solidFill>
            <a:schemeClr val="tx1"/>
          </a:solidFill>
          <a:latin typeface="+mn-lt"/>
          <a:ea typeface="+mn-ea"/>
          <a:cs typeface="+mn-cs"/>
        </a:defRPr>
      </a:lvl3pPr>
      <a:lvl4pPr marL="1828328" algn="l" defTabSz="609443" rtl="0" eaLnBrk="1" latinLnBrk="0" hangingPunct="1">
        <a:defRPr sz="2400" kern="1200">
          <a:solidFill>
            <a:schemeClr val="tx1"/>
          </a:solidFill>
          <a:latin typeface="+mn-lt"/>
          <a:ea typeface="+mn-ea"/>
          <a:cs typeface="+mn-cs"/>
        </a:defRPr>
      </a:lvl4pPr>
      <a:lvl5pPr marL="2437771" algn="l" defTabSz="609443" rtl="0" eaLnBrk="1" latinLnBrk="0" hangingPunct="1">
        <a:defRPr sz="2400" kern="1200">
          <a:solidFill>
            <a:schemeClr val="tx1"/>
          </a:solidFill>
          <a:latin typeface="+mn-lt"/>
          <a:ea typeface="+mn-ea"/>
          <a:cs typeface="+mn-cs"/>
        </a:defRPr>
      </a:lvl5pPr>
      <a:lvl6pPr marL="3047213" algn="l" defTabSz="609443" rtl="0" eaLnBrk="1" latinLnBrk="0" hangingPunct="1">
        <a:defRPr sz="2400" kern="1200">
          <a:solidFill>
            <a:schemeClr val="tx1"/>
          </a:solidFill>
          <a:latin typeface="+mn-lt"/>
          <a:ea typeface="+mn-ea"/>
          <a:cs typeface="+mn-cs"/>
        </a:defRPr>
      </a:lvl6pPr>
      <a:lvl7pPr marL="3656656" algn="l" defTabSz="609443" rtl="0" eaLnBrk="1" latinLnBrk="0" hangingPunct="1">
        <a:defRPr sz="2400" kern="1200">
          <a:solidFill>
            <a:schemeClr val="tx1"/>
          </a:solidFill>
          <a:latin typeface="+mn-lt"/>
          <a:ea typeface="+mn-ea"/>
          <a:cs typeface="+mn-cs"/>
        </a:defRPr>
      </a:lvl7pPr>
      <a:lvl8pPr marL="4266097" algn="l" defTabSz="609443" rtl="0" eaLnBrk="1" latinLnBrk="0" hangingPunct="1">
        <a:defRPr sz="2400" kern="1200">
          <a:solidFill>
            <a:schemeClr val="tx1"/>
          </a:solidFill>
          <a:latin typeface="+mn-lt"/>
          <a:ea typeface="+mn-ea"/>
          <a:cs typeface="+mn-cs"/>
        </a:defRPr>
      </a:lvl8pPr>
      <a:lvl9pPr marL="4875541" algn="l" defTabSz="609443"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168">
          <p15:clr>
            <a:srgbClr val="F26B43"/>
          </p15:clr>
        </p15:guide>
        <p15:guide id="3" orient="horz" pos="559" userDrawn="1">
          <p15:clr>
            <a:srgbClr val="F26B43"/>
          </p15:clr>
        </p15:guide>
        <p15:guide id="4" pos="22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6.png"/><Relationship Id="rId4" Type="http://schemas.openxmlformats.org/officeDocument/2006/relationships/image" Target="../media/image14.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15.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1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12.vml"/><Relationship Id="rId4" Type="http://schemas.openxmlformats.org/officeDocument/2006/relationships/image" Target="../media/image15.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13.vml"/><Relationship Id="rId4" Type="http://schemas.openxmlformats.org/officeDocument/2006/relationships/image" Target="../media/image15.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14.vml"/><Relationship Id="rId4" Type="http://schemas.openxmlformats.org/officeDocument/2006/relationships/image" Target="../media/image16.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www.ieee802.org/"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ctrTitle"/>
          </p:nvPr>
        </p:nvSpPr>
        <p:spPr/>
        <p:txBody>
          <a:bodyPr/>
          <a:lstStyle/>
          <a:p>
            <a:r>
              <a:rPr lang="en-US" dirty="0"/>
              <a:t>Ethernet Routing Overview </a:t>
            </a:r>
          </a:p>
        </p:txBody>
      </p:sp>
      <p:sp>
        <p:nvSpPr>
          <p:cNvPr id="2" name="Text Placeholder 1">
            <a:extLst>
              <a:ext uri="{FF2B5EF4-FFF2-40B4-BE49-F238E27FC236}">
                <a16:creationId xmlns:a16="http://schemas.microsoft.com/office/drawing/2014/main" id="{5413EA7E-F00C-4964-B0DE-4072AFC5F5C0}"/>
              </a:ext>
            </a:extLst>
          </p:cNvPr>
          <p:cNvSpPr>
            <a:spLocks noGrp="1"/>
          </p:cNvSpPr>
          <p:nvPr>
            <p:ph type="body" sz="quarter" idx="12"/>
          </p:nvPr>
        </p:nvSpPr>
        <p:spPr/>
        <p:txBody>
          <a:bodyPr/>
          <a:lstStyle/>
          <a:p>
            <a:endParaRPr lang="en-US"/>
          </a:p>
        </p:txBody>
      </p:sp>
      <p:sp>
        <p:nvSpPr>
          <p:cNvPr id="3" name="Text Placeholder 2">
            <a:extLst>
              <a:ext uri="{FF2B5EF4-FFF2-40B4-BE49-F238E27FC236}">
                <a16:creationId xmlns:a16="http://schemas.microsoft.com/office/drawing/2014/main" id="{760C3BAE-1B26-40A1-AE5F-44DF4A69FF4B}"/>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586292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3200" dirty="0"/>
              <a:t>Ethernet  Frame transmission</a:t>
            </a:r>
          </a:p>
        </p:txBody>
      </p:sp>
      <p:sp>
        <p:nvSpPr>
          <p:cNvPr id="7180" name="Rectangle 12"/>
          <p:cNvSpPr>
            <a:spLocks noGrp="1" noChangeArrowheads="1"/>
          </p:cNvSpPr>
          <p:nvPr>
            <p:ph sz="quarter" idx="13"/>
          </p:nvPr>
        </p:nvSpPr>
        <p:spPr>
          <a:xfrm>
            <a:off x="6170614" y="2895600"/>
            <a:ext cx="5587886" cy="3413437"/>
          </a:xfrm>
        </p:spPr>
        <p:txBody>
          <a:bodyPr>
            <a:normAutofit/>
          </a:bodyPr>
          <a:lstStyle/>
          <a:p>
            <a:r>
              <a:rPr lang="en-US" sz="1800" dirty="0"/>
              <a:t>Min Frame 64 bytes</a:t>
            </a:r>
          </a:p>
          <a:p>
            <a:pPr lvl="1"/>
            <a:r>
              <a:rPr lang="en-US" sz="1400" dirty="0"/>
              <a:t>64/(64+20)</a:t>
            </a:r>
          </a:p>
          <a:p>
            <a:pPr lvl="1"/>
            <a:r>
              <a:rPr lang="en-US" sz="1400" dirty="0"/>
              <a:t>~76,2% utilization</a:t>
            </a:r>
          </a:p>
          <a:p>
            <a:pPr lvl="1"/>
            <a:r>
              <a:rPr lang="en-US" sz="1400" dirty="0"/>
              <a:t>= 7,62Gbps (10G)</a:t>
            </a:r>
          </a:p>
          <a:p>
            <a:pPr lvl="1"/>
            <a:endParaRPr lang="en-US" sz="1400" dirty="0"/>
          </a:p>
          <a:p>
            <a:r>
              <a:rPr lang="en-US" sz="1800" dirty="0"/>
              <a:t>Max frame 1518 bytes</a:t>
            </a:r>
          </a:p>
          <a:p>
            <a:pPr lvl="1"/>
            <a:r>
              <a:rPr lang="en-US" sz="1400" dirty="0"/>
              <a:t>1518/(1518+20)</a:t>
            </a:r>
          </a:p>
          <a:p>
            <a:pPr lvl="1"/>
            <a:r>
              <a:rPr lang="en-US" sz="1400" dirty="0"/>
              <a:t>~98,7% utilization</a:t>
            </a:r>
          </a:p>
          <a:p>
            <a:pPr lvl="1"/>
            <a:r>
              <a:rPr lang="en-US" sz="1400" dirty="0"/>
              <a:t>=9.87Gbps (10G)</a:t>
            </a:r>
          </a:p>
          <a:p>
            <a:pPr lvl="1"/>
            <a:endParaRPr lang="en-US" sz="1400" dirty="0"/>
          </a:p>
          <a:p>
            <a:r>
              <a:rPr lang="en-US" sz="1800" dirty="0"/>
              <a:t>9600 byte jumbo frame now widely supported</a:t>
            </a:r>
          </a:p>
          <a:p>
            <a:pPr lvl="1"/>
            <a:r>
              <a:rPr lang="en-US" sz="1400" dirty="0"/>
              <a:t>Again to decrease overhead</a:t>
            </a:r>
          </a:p>
          <a:p>
            <a:pPr lvl="1"/>
            <a:endParaRPr lang="en-US" sz="1000" dirty="0"/>
          </a:p>
          <a:p>
            <a:endParaRPr lang="en-US" sz="1800" dirty="0"/>
          </a:p>
          <a:p>
            <a:endParaRPr lang="en-US" sz="1800" dirty="0"/>
          </a:p>
        </p:txBody>
      </p:sp>
      <p:graphicFrame>
        <p:nvGraphicFramePr>
          <p:cNvPr id="7173" name="Object 5"/>
          <p:cNvGraphicFramePr>
            <a:graphicFrameLocks noChangeAspect="1"/>
          </p:cNvGraphicFramePr>
          <p:nvPr/>
        </p:nvGraphicFramePr>
        <p:xfrm>
          <a:off x="2438400" y="1676401"/>
          <a:ext cx="5824538" cy="1077913"/>
        </p:xfrm>
        <a:graphic>
          <a:graphicData uri="http://schemas.openxmlformats.org/presentationml/2006/ole">
            <mc:AlternateContent xmlns:mc="http://schemas.openxmlformats.org/markup-compatibility/2006">
              <mc:Choice xmlns:v="urn:schemas-microsoft-com:vml" Requires="v">
                <p:oleObj spid="_x0000_s30721" name="VISIO" r:id="rId3" imgW="5825160" imgH="1077120" progId="Visio.Drawing.11">
                  <p:embed/>
                </p:oleObj>
              </mc:Choice>
              <mc:Fallback>
                <p:oleObj name="VISIO" r:id="rId3" imgW="5825160" imgH="1077120" progId="Visio.Drawing.11">
                  <p:embed/>
                  <p:pic>
                    <p:nvPicPr>
                      <p:cNvPr id="717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676401"/>
                        <a:ext cx="5824538" cy="10779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81" name="Object 13"/>
          <p:cNvGraphicFramePr>
            <a:graphicFrameLocks noChangeAspect="1"/>
          </p:cNvGraphicFramePr>
          <p:nvPr/>
        </p:nvGraphicFramePr>
        <p:xfrm>
          <a:off x="2362201" y="3581400"/>
          <a:ext cx="3808413" cy="1847850"/>
        </p:xfrm>
        <a:graphic>
          <a:graphicData uri="http://schemas.openxmlformats.org/presentationml/2006/ole">
            <mc:AlternateContent xmlns:mc="http://schemas.openxmlformats.org/markup-compatibility/2006">
              <mc:Choice xmlns:v="urn:schemas-microsoft-com:vml" Requires="v">
                <p:oleObj spid="_x0000_s30722" name="VISIO" r:id="rId5" imgW="3809160" imgH="1848240" progId="Visio.Drawing.11">
                  <p:embed/>
                </p:oleObj>
              </mc:Choice>
              <mc:Fallback>
                <p:oleObj name="VISIO" r:id="rId5" imgW="3809160" imgH="1848240" progId="Visio.Drawing.11">
                  <p:embed/>
                  <p:pic>
                    <p:nvPicPr>
                      <p:cNvPr id="7181"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1" y="3581400"/>
                        <a:ext cx="3808413" cy="184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9915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3200" dirty="0"/>
              <a:t>Repeaters</a:t>
            </a:r>
          </a:p>
        </p:txBody>
      </p:sp>
      <p:sp>
        <p:nvSpPr>
          <p:cNvPr id="17411" name="Rectangle 3"/>
          <p:cNvSpPr>
            <a:spLocks noGrp="1" noChangeArrowheads="1"/>
          </p:cNvSpPr>
          <p:nvPr>
            <p:ph sz="quarter" idx="13"/>
          </p:nvPr>
        </p:nvSpPr>
        <p:spPr/>
        <p:txBody>
          <a:bodyPr/>
          <a:lstStyle/>
          <a:p>
            <a:r>
              <a:rPr lang="en-US" sz="2000" dirty="0"/>
              <a:t>Forwarding based on Layer1 info</a:t>
            </a:r>
          </a:p>
          <a:p>
            <a:r>
              <a:rPr lang="en-US" sz="2000" dirty="0"/>
              <a:t>Amplification of electrical signal</a:t>
            </a:r>
          </a:p>
          <a:p>
            <a:r>
              <a:rPr lang="en-US" sz="2000" dirty="0"/>
              <a:t>Extending the diameter of the LAN and the number of attached stations</a:t>
            </a:r>
          </a:p>
          <a:p>
            <a:r>
              <a:rPr lang="da-DK" sz="2000" dirty="0"/>
              <a:t>Only legacy equipment (10/100Mbps)</a:t>
            </a:r>
            <a:endParaRPr lang="en-US" sz="2000" dirty="0"/>
          </a:p>
        </p:txBody>
      </p:sp>
      <p:graphicFrame>
        <p:nvGraphicFramePr>
          <p:cNvPr id="17413" name="Object 5"/>
          <p:cNvGraphicFramePr>
            <a:graphicFrameLocks noChangeAspect="1"/>
          </p:cNvGraphicFramePr>
          <p:nvPr/>
        </p:nvGraphicFramePr>
        <p:xfrm>
          <a:off x="3962400" y="3581401"/>
          <a:ext cx="4457700" cy="2551113"/>
        </p:xfrm>
        <a:graphic>
          <a:graphicData uri="http://schemas.openxmlformats.org/presentationml/2006/ole">
            <mc:AlternateContent xmlns:mc="http://schemas.openxmlformats.org/markup-compatibility/2006">
              <mc:Choice xmlns:v="urn:schemas-microsoft-com:vml" Requires="v">
                <p:oleObj spid="_x0000_s31745" name="VISIO" r:id="rId3" imgW="4457160" imgH="2551320" progId="Visio.Drawing.11">
                  <p:embed/>
                </p:oleObj>
              </mc:Choice>
              <mc:Fallback>
                <p:oleObj name="VISIO" r:id="rId3" imgW="4457160" imgH="2551320" progId="Visio.Drawing.11">
                  <p:embed/>
                  <p:pic>
                    <p:nvPicPr>
                      <p:cNvPr id="1741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3581401"/>
                        <a:ext cx="4457700" cy="2551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14647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3200" dirty="0"/>
              <a:t>Bridging</a:t>
            </a:r>
          </a:p>
        </p:txBody>
      </p:sp>
      <p:sp>
        <p:nvSpPr>
          <p:cNvPr id="18435" name="Rectangle 3"/>
          <p:cNvSpPr>
            <a:spLocks noGrp="1" noChangeArrowheads="1"/>
          </p:cNvSpPr>
          <p:nvPr>
            <p:ph sz="quarter" idx="13"/>
          </p:nvPr>
        </p:nvSpPr>
        <p:spPr/>
        <p:txBody>
          <a:bodyPr/>
          <a:lstStyle/>
          <a:p>
            <a:r>
              <a:rPr lang="en-US" sz="2000" dirty="0"/>
              <a:t>Forwarding based on Layer2 info</a:t>
            </a:r>
          </a:p>
          <a:p>
            <a:r>
              <a:rPr lang="en-US" sz="2000" dirty="0"/>
              <a:t>Division of collision and access domains</a:t>
            </a:r>
          </a:p>
        </p:txBody>
      </p:sp>
      <p:graphicFrame>
        <p:nvGraphicFramePr>
          <p:cNvPr id="18436" name="Object 4"/>
          <p:cNvGraphicFramePr>
            <a:graphicFrameLocks noChangeAspect="1"/>
          </p:cNvGraphicFramePr>
          <p:nvPr>
            <p:extLst>
              <p:ext uri="{D42A27DB-BD31-4B8C-83A1-F6EECF244321}">
                <p14:modId xmlns:p14="http://schemas.microsoft.com/office/powerpoint/2010/main" val="1003914245"/>
              </p:ext>
            </p:extLst>
          </p:nvPr>
        </p:nvGraphicFramePr>
        <p:xfrm>
          <a:off x="3733800" y="2935288"/>
          <a:ext cx="4457700" cy="2551113"/>
        </p:xfrm>
        <a:graphic>
          <a:graphicData uri="http://schemas.openxmlformats.org/presentationml/2006/ole">
            <mc:AlternateContent xmlns:mc="http://schemas.openxmlformats.org/markup-compatibility/2006">
              <mc:Choice xmlns:v="urn:schemas-microsoft-com:vml" Requires="v">
                <p:oleObj spid="_x0000_s32769" name="VISIO" r:id="rId3" imgW="4457160" imgH="2551320" progId="Visio.Drawing.11">
                  <p:embed/>
                </p:oleObj>
              </mc:Choice>
              <mc:Fallback>
                <p:oleObj name="VISIO" r:id="rId3" imgW="4457160" imgH="2551320" progId="Visio.Drawing.11">
                  <p:embed/>
                  <p:pic>
                    <p:nvPicPr>
                      <p:cNvPr id="1843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935288"/>
                        <a:ext cx="4457700" cy="2551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36840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3200" dirty="0"/>
              <a:t>Bridging (cont’d)</a:t>
            </a:r>
          </a:p>
        </p:txBody>
      </p:sp>
      <p:sp>
        <p:nvSpPr>
          <p:cNvPr id="23555" name="Rectangle 3"/>
          <p:cNvSpPr>
            <a:spLocks noGrp="1" noChangeArrowheads="1"/>
          </p:cNvSpPr>
          <p:nvPr>
            <p:ph sz="quarter" idx="13"/>
          </p:nvPr>
        </p:nvSpPr>
        <p:spPr/>
        <p:txBody>
          <a:bodyPr/>
          <a:lstStyle/>
          <a:p>
            <a:r>
              <a:rPr lang="en-US" sz="2000" dirty="0"/>
              <a:t>Bridges can learn MAC addresses on segments</a:t>
            </a:r>
          </a:p>
          <a:p>
            <a:r>
              <a:rPr lang="en-US" sz="2000" dirty="0"/>
              <a:t>Interconnecting different LAN technologies</a:t>
            </a:r>
          </a:p>
          <a:p>
            <a:pPr lvl="1"/>
            <a:r>
              <a:rPr lang="en-US" sz="2000" dirty="0">
                <a:solidFill>
                  <a:srgbClr val="0070C0"/>
                </a:solidFill>
              </a:rPr>
              <a:t>Ethernet, Token-ring, FDDI etc.</a:t>
            </a:r>
          </a:p>
          <a:p>
            <a:r>
              <a:rPr lang="en-US" sz="2000" dirty="0"/>
              <a:t>Bridging behavior</a:t>
            </a:r>
          </a:p>
          <a:p>
            <a:pPr lvl="1"/>
            <a:r>
              <a:rPr lang="en-US" sz="2000" dirty="0">
                <a:solidFill>
                  <a:srgbClr val="0070C0"/>
                </a:solidFill>
              </a:rPr>
              <a:t>Forward all multicast and broadcast frames</a:t>
            </a:r>
          </a:p>
          <a:p>
            <a:pPr lvl="1"/>
            <a:r>
              <a:rPr lang="en-US" sz="2000" dirty="0">
                <a:solidFill>
                  <a:srgbClr val="0070C0"/>
                </a:solidFill>
              </a:rPr>
              <a:t>Forward unknown DMAC addresses</a:t>
            </a:r>
          </a:p>
          <a:p>
            <a:pPr lvl="1"/>
            <a:r>
              <a:rPr lang="en-US" sz="2000" dirty="0">
                <a:solidFill>
                  <a:srgbClr val="0070C0"/>
                </a:solidFill>
              </a:rPr>
              <a:t>Don’t forward ’local’ frames (when SMAC and DMAC is on the same Ethernet segment)</a:t>
            </a:r>
          </a:p>
          <a:p>
            <a:pPr lvl="1"/>
            <a:r>
              <a:rPr lang="en-US" sz="2000" dirty="0">
                <a:solidFill>
                  <a:srgbClr val="0070C0"/>
                </a:solidFill>
              </a:rPr>
              <a:t>Don’t forward frames with bad checksum</a:t>
            </a:r>
          </a:p>
        </p:txBody>
      </p:sp>
    </p:spTree>
    <p:extLst>
      <p:ext uri="{BB962C8B-B14F-4D97-AF65-F5344CB8AC3E}">
        <p14:creationId xmlns:p14="http://schemas.microsoft.com/office/powerpoint/2010/main" val="3443449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3200" dirty="0"/>
              <a:t>Switching</a:t>
            </a:r>
          </a:p>
        </p:txBody>
      </p:sp>
      <p:sp>
        <p:nvSpPr>
          <p:cNvPr id="16387" name="Rectangle 3"/>
          <p:cNvSpPr>
            <a:spLocks noGrp="1" noChangeArrowheads="1"/>
          </p:cNvSpPr>
          <p:nvPr>
            <p:ph sz="quarter" idx="13"/>
          </p:nvPr>
        </p:nvSpPr>
        <p:spPr/>
        <p:txBody>
          <a:bodyPr/>
          <a:lstStyle/>
          <a:p>
            <a:r>
              <a:rPr lang="en-US" sz="2000" dirty="0"/>
              <a:t>Defined as Multiport bridging by Kalpana 1990</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Multiple access domains, higher network bandwidth utilization</a:t>
            </a:r>
          </a:p>
          <a:p>
            <a:r>
              <a:rPr lang="en-US" sz="2000" dirty="0"/>
              <a:t>Less ’shared’ network traffic to be snooped</a:t>
            </a:r>
          </a:p>
          <a:p>
            <a:r>
              <a:rPr lang="en-US" sz="2000" dirty="0"/>
              <a:t>Switching Functionality</a:t>
            </a:r>
          </a:p>
          <a:p>
            <a:pPr lvl="1"/>
            <a:r>
              <a:rPr lang="en-US" sz="1800" dirty="0">
                <a:solidFill>
                  <a:srgbClr val="0070C0"/>
                </a:solidFill>
              </a:rPr>
              <a:t>Forward based on Destination MAC Address (DA)</a:t>
            </a:r>
          </a:p>
          <a:p>
            <a:pPr lvl="1"/>
            <a:r>
              <a:rPr lang="en-US" sz="1800" dirty="0">
                <a:solidFill>
                  <a:srgbClr val="0070C0"/>
                </a:solidFill>
              </a:rPr>
              <a:t>Learn stations positions in network based on Source MAC Addresses (SA) - “Backward Learning”</a:t>
            </a:r>
          </a:p>
          <a:p>
            <a:pPr lvl="1"/>
            <a:r>
              <a:rPr lang="en-US" sz="1800" dirty="0">
                <a:solidFill>
                  <a:srgbClr val="0070C0"/>
                </a:solidFill>
              </a:rPr>
              <a:t>Age of old address entries based on activity timer</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6600" y="1524000"/>
            <a:ext cx="4245788" cy="1665145"/>
          </a:xfrm>
          <a:prstGeom prst="rect">
            <a:avLst/>
          </a:prstGeom>
        </p:spPr>
      </p:pic>
      <p:sp>
        <p:nvSpPr>
          <p:cNvPr id="4" name="TextBox 3"/>
          <p:cNvSpPr txBox="1"/>
          <p:nvPr/>
        </p:nvSpPr>
        <p:spPr>
          <a:xfrm>
            <a:off x="4838427" y="3483930"/>
            <a:ext cx="2925353" cy="307777"/>
          </a:xfrm>
          <a:prstGeom prst="rect">
            <a:avLst/>
          </a:prstGeom>
          <a:noFill/>
        </p:spPr>
        <p:txBody>
          <a:bodyPr wrap="none" rtlCol="0">
            <a:spAutoFit/>
          </a:bodyPr>
          <a:lstStyle/>
          <a:p>
            <a:r>
              <a:rPr lang="en-GB" sz="1400" dirty="0"/>
              <a:t>©</a:t>
            </a:r>
            <a:r>
              <a:rPr lang="en-GB" sz="1000" dirty="0"/>
              <a:t> </a:t>
            </a:r>
            <a:r>
              <a:rPr lang="en-GB" sz="1200" dirty="0"/>
              <a:t>Retro-Computing Society of Rhode Island</a:t>
            </a:r>
            <a:endParaRPr lang="da-DK" sz="1200" dirty="0"/>
          </a:p>
        </p:txBody>
      </p:sp>
    </p:spTree>
    <p:extLst>
      <p:ext uri="{BB962C8B-B14F-4D97-AF65-F5344CB8AC3E}">
        <p14:creationId xmlns:p14="http://schemas.microsoft.com/office/powerpoint/2010/main" val="2929948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3200" dirty="0"/>
              <a:t>Switching (cont’d)</a:t>
            </a:r>
          </a:p>
        </p:txBody>
      </p:sp>
      <p:sp>
        <p:nvSpPr>
          <p:cNvPr id="22531" name="Rectangle 3"/>
          <p:cNvSpPr>
            <a:spLocks noGrp="1" noChangeArrowheads="1"/>
          </p:cNvSpPr>
          <p:nvPr>
            <p:ph sz="quarter" idx="13"/>
          </p:nvPr>
        </p:nvSpPr>
        <p:spPr/>
        <p:txBody>
          <a:bodyPr/>
          <a:lstStyle/>
          <a:p>
            <a:r>
              <a:rPr lang="en-US" sz="2000" dirty="0"/>
              <a:t>Flood frames with</a:t>
            </a:r>
          </a:p>
          <a:p>
            <a:pPr lvl="1"/>
            <a:r>
              <a:rPr lang="en-US" sz="2000" dirty="0">
                <a:solidFill>
                  <a:srgbClr val="0070C0"/>
                </a:solidFill>
              </a:rPr>
              <a:t>Broadcast DA</a:t>
            </a:r>
          </a:p>
          <a:p>
            <a:pPr lvl="1"/>
            <a:r>
              <a:rPr lang="en-US" sz="2000" dirty="0">
                <a:solidFill>
                  <a:srgbClr val="0070C0"/>
                </a:solidFill>
              </a:rPr>
              <a:t>Unknown multicast DA</a:t>
            </a:r>
          </a:p>
          <a:p>
            <a:pPr lvl="1"/>
            <a:r>
              <a:rPr lang="en-US" sz="2000" dirty="0">
                <a:solidFill>
                  <a:srgbClr val="0070C0"/>
                </a:solidFill>
              </a:rPr>
              <a:t>Unknown unicast DA</a:t>
            </a:r>
          </a:p>
          <a:p>
            <a:endParaRPr lang="en-US" sz="2000" dirty="0"/>
          </a:p>
          <a:p>
            <a:r>
              <a:rPr lang="en-US" sz="2000" dirty="0"/>
              <a:t>Forward to known port(s):</a:t>
            </a:r>
          </a:p>
          <a:p>
            <a:pPr lvl="1"/>
            <a:r>
              <a:rPr lang="en-US" sz="2000" dirty="0">
                <a:solidFill>
                  <a:srgbClr val="0070C0"/>
                </a:solidFill>
              </a:rPr>
              <a:t>Known multicast DA to multiple ports</a:t>
            </a:r>
          </a:p>
          <a:p>
            <a:pPr lvl="1"/>
            <a:r>
              <a:rPr lang="en-US" sz="2000" dirty="0">
                <a:solidFill>
                  <a:srgbClr val="0070C0"/>
                </a:solidFill>
              </a:rPr>
              <a:t>Known unicast DA to one port</a:t>
            </a:r>
          </a:p>
          <a:p>
            <a:endParaRPr lang="en-US" sz="2000" dirty="0">
              <a:solidFill>
                <a:srgbClr val="0070C0"/>
              </a:solidFill>
            </a:endParaRPr>
          </a:p>
          <a:p>
            <a:r>
              <a:rPr lang="en-US" sz="2000" dirty="0"/>
              <a:t>Never:</a:t>
            </a:r>
          </a:p>
          <a:p>
            <a:pPr lvl="1"/>
            <a:r>
              <a:rPr lang="en-US" sz="2000" dirty="0">
                <a:solidFill>
                  <a:srgbClr val="0070C0"/>
                </a:solidFill>
              </a:rPr>
              <a:t>Send frame back to source port</a:t>
            </a:r>
          </a:p>
        </p:txBody>
      </p:sp>
    </p:spTree>
    <p:extLst>
      <p:ext uri="{BB962C8B-B14F-4D97-AF65-F5344CB8AC3E}">
        <p14:creationId xmlns:p14="http://schemas.microsoft.com/office/powerpoint/2010/main" val="3424869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3200" dirty="0"/>
              <a:t>Bridge Protocol Datagram Units (BPDU)</a:t>
            </a:r>
          </a:p>
        </p:txBody>
      </p:sp>
      <p:sp>
        <p:nvSpPr>
          <p:cNvPr id="20483" name="Rectangle 3"/>
          <p:cNvSpPr>
            <a:spLocks noGrp="1" noChangeArrowheads="1"/>
          </p:cNvSpPr>
          <p:nvPr>
            <p:ph sz="quarter" idx="13"/>
          </p:nvPr>
        </p:nvSpPr>
        <p:spPr/>
        <p:txBody>
          <a:bodyPr>
            <a:normAutofit/>
          </a:bodyPr>
          <a:lstStyle/>
          <a:p>
            <a:r>
              <a:rPr lang="en-US" sz="2000" dirty="0"/>
              <a:t>Group of link-local messages</a:t>
            </a:r>
          </a:p>
          <a:p>
            <a:pPr lvl="1"/>
            <a:r>
              <a:rPr lang="en-US" sz="2000" dirty="0">
                <a:solidFill>
                  <a:srgbClr val="0070C0"/>
                </a:solidFill>
              </a:rPr>
              <a:t>MAC address range 01-80-C2-00-00-00 to -0F</a:t>
            </a:r>
          </a:p>
          <a:p>
            <a:r>
              <a:rPr lang="en-US" sz="2000" dirty="0"/>
              <a:t>MAC Control</a:t>
            </a:r>
          </a:p>
          <a:p>
            <a:pPr lvl="1"/>
            <a:r>
              <a:rPr lang="en-US" sz="2000" dirty="0">
                <a:solidFill>
                  <a:srgbClr val="0070C0"/>
                </a:solidFill>
              </a:rPr>
              <a:t>Pause frames 01:80:C2:00:00:01</a:t>
            </a:r>
          </a:p>
          <a:p>
            <a:pPr lvl="1"/>
            <a:r>
              <a:rPr lang="en-US" sz="2000" dirty="0">
                <a:solidFill>
                  <a:srgbClr val="0070C0"/>
                </a:solidFill>
              </a:rPr>
              <a:t>Reserved </a:t>
            </a:r>
            <a:r>
              <a:rPr lang="en-US" sz="2000" dirty="0" err="1">
                <a:solidFill>
                  <a:srgbClr val="0070C0"/>
                </a:solidFill>
              </a:rPr>
              <a:t>Ethertype</a:t>
            </a:r>
            <a:r>
              <a:rPr lang="en-US" sz="2000" dirty="0">
                <a:solidFill>
                  <a:srgbClr val="0070C0"/>
                </a:solidFill>
              </a:rPr>
              <a:t> 0x8808</a:t>
            </a:r>
          </a:p>
          <a:p>
            <a:pPr lvl="1"/>
            <a:r>
              <a:rPr lang="da-DK" sz="2000" dirty="0">
                <a:solidFill>
                  <a:srgbClr val="0070C0"/>
                </a:solidFill>
              </a:rPr>
              <a:t>Used for lossless transmission (congestion/backoff signaling)</a:t>
            </a:r>
            <a:endParaRPr lang="en-US" sz="2000" dirty="0">
              <a:solidFill>
                <a:srgbClr val="0070C0"/>
              </a:solidFill>
            </a:endParaRPr>
          </a:p>
          <a:p>
            <a:r>
              <a:rPr lang="en-US" sz="2000" dirty="0"/>
              <a:t>Slow Protocols</a:t>
            </a:r>
          </a:p>
          <a:p>
            <a:pPr lvl="1"/>
            <a:r>
              <a:rPr lang="en-US" sz="2000" dirty="0">
                <a:solidFill>
                  <a:srgbClr val="0070C0"/>
                </a:solidFill>
              </a:rPr>
              <a:t>Link Aggregation Control Protocol (LACP)</a:t>
            </a:r>
          </a:p>
          <a:p>
            <a:pPr lvl="1"/>
            <a:r>
              <a:rPr lang="en-US" sz="2000" dirty="0">
                <a:solidFill>
                  <a:srgbClr val="0070C0"/>
                </a:solidFill>
              </a:rPr>
              <a:t>Rapid &amp; Multiple Spanning Tree Protocol (RSTP / MSTP)</a:t>
            </a:r>
          </a:p>
          <a:p>
            <a:pPr lvl="1"/>
            <a:r>
              <a:rPr lang="en-US" sz="2000" dirty="0">
                <a:solidFill>
                  <a:srgbClr val="0070C0"/>
                </a:solidFill>
              </a:rPr>
              <a:t>Operations, Administration, and Maintenance (OAM)</a:t>
            </a:r>
          </a:p>
          <a:p>
            <a:r>
              <a:rPr lang="en-US" sz="2000" dirty="0"/>
              <a:t>MAC control frames must never be forwarded to another Ethernet segment</a:t>
            </a:r>
          </a:p>
          <a:p>
            <a:pPr lvl="1"/>
            <a:r>
              <a:rPr lang="da-DK" sz="2000" dirty="0">
                <a:solidFill>
                  <a:srgbClr val="0070C0"/>
                </a:solidFill>
              </a:rPr>
              <a:t>i.e. terminated in the switch</a:t>
            </a:r>
            <a:endParaRPr lang="en-US" sz="2000" dirty="0">
              <a:solidFill>
                <a:srgbClr val="0070C0"/>
              </a:solidFill>
            </a:endParaRPr>
          </a:p>
        </p:txBody>
      </p:sp>
    </p:spTree>
    <p:extLst>
      <p:ext uri="{BB962C8B-B14F-4D97-AF65-F5344CB8AC3E}">
        <p14:creationId xmlns:p14="http://schemas.microsoft.com/office/powerpoint/2010/main" val="2409099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z="3200" dirty="0"/>
              <a:t>Spanning Tree Protocol (STP)</a:t>
            </a:r>
          </a:p>
        </p:txBody>
      </p:sp>
      <p:sp>
        <p:nvSpPr>
          <p:cNvPr id="13315" name="Rectangle 3"/>
          <p:cNvSpPr>
            <a:spLocks noGrp="1" noChangeArrowheads="1"/>
          </p:cNvSpPr>
          <p:nvPr>
            <p:ph sz="quarter" idx="13"/>
          </p:nvPr>
        </p:nvSpPr>
        <p:spPr/>
        <p:txBody>
          <a:bodyPr>
            <a:normAutofit/>
          </a:bodyPr>
          <a:lstStyle/>
          <a:p>
            <a:r>
              <a:rPr lang="en-US" sz="2000" dirty="0"/>
              <a:t>Used to avoid loops in bridged LANs</a:t>
            </a:r>
          </a:p>
          <a:p>
            <a:r>
              <a:rPr lang="en-US" sz="2000" dirty="0"/>
              <a:t>LLC encapsulation</a:t>
            </a:r>
          </a:p>
          <a:p>
            <a:pPr lvl="1"/>
            <a:r>
              <a:rPr lang="en-US" sz="2000" dirty="0">
                <a:solidFill>
                  <a:srgbClr val="0070C0"/>
                </a:solidFill>
              </a:rPr>
              <a:t>Reserved DSAP </a:t>
            </a:r>
          </a:p>
          <a:p>
            <a:r>
              <a:rPr lang="en-US" sz="2000" dirty="0"/>
              <a:t>Reserved multicast address</a:t>
            </a:r>
          </a:p>
          <a:p>
            <a:pPr lvl="1"/>
            <a:r>
              <a:rPr lang="en-US" sz="2000" dirty="0"/>
              <a:t> </a:t>
            </a:r>
            <a:r>
              <a:rPr lang="en-US" sz="2000" dirty="0">
                <a:solidFill>
                  <a:srgbClr val="0070C0"/>
                </a:solidFill>
              </a:rPr>
              <a:t>01:80:C2:00:00:00</a:t>
            </a:r>
          </a:p>
          <a:p>
            <a:r>
              <a:rPr lang="en-US" sz="2000" dirty="0"/>
              <a:t>Individual ports can be in one of these states</a:t>
            </a:r>
          </a:p>
          <a:p>
            <a:pPr lvl="1"/>
            <a:r>
              <a:rPr lang="en-US" sz="2000" dirty="0" err="1">
                <a:solidFill>
                  <a:srgbClr val="0070C0"/>
                </a:solidFill>
              </a:rPr>
              <a:t>Listening,Learning</a:t>
            </a:r>
            <a:r>
              <a:rPr lang="en-US" sz="2000" dirty="0">
                <a:solidFill>
                  <a:srgbClr val="0070C0"/>
                </a:solidFill>
              </a:rPr>
              <a:t>, Forwarding or Blocking</a:t>
            </a:r>
          </a:p>
          <a:p>
            <a:r>
              <a:rPr lang="da-DK" sz="2000" dirty="0"/>
              <a:t>Rapid Spanning Tree Protocol (RSTP, 802.1w)</a:t>
            </a:r>
          </a:p>
          <a:p>
            <a:pPr lvl="1"/>
            <a:r>
              <a:rPr lang="da-DK" sz="2000" dirty="0">
                <a:solidFill>
                  <a:srgbClr val="0070C0"/>
                </a:solidFill>
              </a:rPr>
              <a:t>Enhanced STP with much faster convergence</a:t>
            </a:r>
            <a:endParaRPr lang="en-US" sz="2000" dirty="0">
              <a:solidFill>
                <a:srgbClr val="0070C0"/>
              </a:solidFill>
            </a:endParaRPr>
          </a:p>
          <a:p>
            <a:r>
              <a:rPr lang="en-US" sz="2000" dirty="0"/>
              <a:t>Multiple Spanning Tree Protocol (MSTP, 802.1s)</a:t>
            </a:r>
          </a:p>
          <a:p>
            <a:pPr lvl="1"/>
            <a:r>
              <a:rPr lang="en-US" sz="2000" dirty="0">
                <a:solidFill>
                  <a:srgbClr val="0070C0"/>
                </a:solidFill>
              </a:rPr>
              <a:t>“RSTP per VLAN”</a:t>
            </a:r>
          </a:p>
          <a:p>
            <a:pPr lvl="1"/>
            <a:r>
              <a:rPr lang="en-US" sz="2000" dirty="0">
                <a:solidFill>
                  <a:srgbClr val="0070C0"/>
                </a:solidFill>
              </a:rPr>
              <a:t>Same port states as STP</a:t>
            </a:r>
          </a:p>
          <a:p>
            <a:pPr lvl="1"/>
            <a:r>
              <a:rPr lang="en-US" sz="2000" dirty="0">
                <a:solidFill>
                  <a:srgbClr val="0070C0"/>
                </a:solidFill>
              </a:rPr>
              <a:t>Up to 64+1 ‘network trees’.</a:t>
            </a:r>
          </a:p>
          <a:p>
            <a:pPr lvl="1"/>
            <a:r>
              <a:rPr lang="en-US" sz="2000" dirty="0">
                <a:solidFill>
                  <a:srgbClr val="0070C0"/>
                </a:solidFill>
              </a:rPr>
              <a:t>Mapping of VLANs to trees</a:t>
            </a:r>
          </a:p>
        </p:txBody>
      </p:sp>
    </p:spTree>
    <p:extLst>
      <p:ext uri="{BB962C8B-B14F-4D97-AF65-F5344CB8AC3E}">
        <p14:creationId xmlns:p14="http://schemas.microsoft.com/office/powerpoint/2010/main" val="2411981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3200" dirty="0"/>
              <a:t>VLAN</a:t>
            </a:r>
          </a:p>
        </p:txBody>
      </p:sp>
      <p:sp>
        <p:nvSpPr>
          <p:cNvPr id="10243" name="Rectangle 3"/>
          <p:cNvSpPr>
            <a:spLocks noGrp="1" noChangeArrowheads="1"/>
          </p:cNvSpPr>
          <p:nvPr>
            <p:ph sz="quarter" idx="13"/>
          </p:nvPr>
        </p:nvSpPr>
        <p:spPr/>
        <p:txBody>
          <a:bodyPr/>
          <a:lstStyle/>
          <a:p>
            <a:r>
              <a:rPr lang="en-US" sz="2000" dirty="0"/>
              <a:t>Virtual LAN  IEEE802.1Q</a:t>
            </a:r>
          </a:p>
          <a:p>
            <a:r>
              <a:rPr lang="en-US" sz="2000" dirty="0"/>
              <a:t>Separation of broadcast domains</a:t>
            </a:r>
          </a:p>
          <a:p>
            <a:r>
              <a:rPr lang="en-US" sz="2000" dirty="0"/>
              <a:t>Some security benefits</a:t>
            </a:r>
          </a:p>
          <a:p>
            <a:r>
              <a:rPr lang="en-US" sz="2000" dirty="0"/>
              <a:t>Insert new VLAN header</a:t>
            </a:r>
          </a:p>
          <a:p>
            <a:pPr lvl="1"/>
            <a:r>
              <a:rPr lang="en-US" sz="2000" dirty="0">
                <a:solidFill>
                  <a:srgbClr val="0070C0"/>
                </a:solidFill>
              </a:rPr>
              <a:t>4 bytes after MAC </a:t>
            </a:r>
            <a:r>
              <a:rPr lang="en-US" sz="2000" dirty="0" err="1">
                <a:solidFill>
                  <a:srgbClr val="0070C0"/>
                </a:solidFill>
              </a:rPr>
              <a:t>adresses</a:t>
            </a:r>
            <a:r>
              <a:rPr lang="en-US" sz="2000" dirty="0">
                <a:solidFill>
                  <a:srgbClr val="0070C0"/>
                </a:solidFill>
              </a:rPr>
              <a:t> and in front of current </a:t>
            </a:r>
            <a:r>
              <a:rPr lang="en-US" sz="2000" dirty="0" err="1">
                <a:solidFill>
                  <a:srgbClr val="0070C0"/>
                </a:solidFill>
              </a:rPr>
              <a:t>Etype</a:t>
            </a:r>
            <a:r>
              <a:rPr lang="en-US" sz="2000" dirty="0">
                <a:solidFill>
                  <a:srgbClr val="0070C0"/>
                </a:solidFill>
              </a:rPr>
              <a:t> field</a:t>
            </a:r>
          </a:p>
          <a:p>
            <a:pPr lvl="1"/>
            <a:r>
              <a:rPr lang="en-US" sz="2000" dirty="0" err="1">
                <a:solidFill>
                  <a:srgbClr val="0070C0"/>
                </a:solidFill>
              </a:rPr>
              <a:t>Ethertype</a:t>
            </a:r>
            <a:r>
              <a:rPr lang="en-US" sz="2000" dirty="0">
                <a:solidFill>
                  <a:srgbClr val="0070C0"/>
                </a:solidFill>
              </a:rPr>
              <a:t> 0x8100</a:t>
            </a:r>
          </a:p>
          <a:p>
            <a:r>
              <a:rPr lang="en-US" sz="2000" dirty="0"/>
              <a:t>Changes to Ethernet frame size</a:t>
            </a:r>
          </a:p>
          <a:p>
            <a:pPr marL="0" indent="0">
              <a:buNone/>
            </a:pPr>
            <a:r>
              <a:rPr lang="en-US" sz="2000" dirty="0"/>
              <a:t> </a:t>
            </a:r>
          </a:p>
        </p:txBody>
      </p:sp>
      <p:graphicFrame>
        <p:nvGraphicFramePr>
          <p:cNvPr id="10244" name="Object 4"/>
          <p:cNvGraphicFramePr>
            <a:graphicFrameLocks noChangeAspect="1"/>
          </p:cNvGraphicFramePr>
          <p:nvPr/>
        </p:nvGraphicFramePr>
        <p:xfrm>
          <a:off x="7721600" y="1454728"/>
          <a:ext cx="1797050" cy="1185863"/>
        </p:xfrm>
        <a:graphic>
          <a:graphicData uri="http://schemas.openxmlformats.org/presentationml/2006/ole">
            <mc:AlternateContent xmlns:mc="http://schemas.openxmlformats.org/markup-compatibility/2006">
              <mc:Choice xmlns:v="urn:schemas-microsoft-com:vml" Requires="v">
                <p:oleObj spid="_x0000_s38913" name="VISIO" r:id="rId3" imgW="1797840" imgH="1185120" progId="Visio.Drawing.11">
                  <p:embed/>
                </p:oleObj>
              </mc:Choice>
              <mc:Fallback>
                <p:oleObj name="VISIO" r:id="rId3" imgW="1797840" imgH="1185120" progId="Visio.Drawing.11">
                  <p:embed/>
                  <p:pic>
                    <p:nvPicPr>
                      <p:cNvPr id="102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1600" y="1454728"/>
                        <a:ext cx="1797050" cy="1185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 name="Picture 4" descr="ethernet_frame"/>
          <p:cNvPicPr>
            <a:picLocks noChangeAspect="1" noChangeArrowheads="1"/>
          </p:cNvPicPr>
          <p:nvPr/>
        </p:nvPicPr>
        <p:blipFill>
          <a:blip r:embed="rId5" cstate="print"/>
          <a:srcRect/>
          <a:stretch>
            <a:fillRect/>
          </a:stretch>
        </p:blipFill>
        <p:spPr>
          <a:xfrm>
            <a:off x="7239000" y="2819400"/>
            <a:ext cx="3135528" cy="3237056"/>
          </a:xfrm>
          <a:prstGeom prst="rect">
            <a:avLst/>
          </a:prstGeom>
          <a:noFill/>
          <a:ln/>
        </p:spPr>
      </p:pic>
    </p:spTree>
    <p:extLst>
      <p:ext uri="{BB962C8B-B14F-4D97-AF65-F5344CB8AC3E}">
        <p14:creationId xmlns:p14="http://schemas.microsoft.com/office/powerpoint/2010/main" val="3537545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z="3200" dirty="0"/>
              <a:t>General Switch Function</a:t>
            </a:r>
          </a:p>
        </p:txBody>
      </p:sp>
      <p:sp>
        <p:nvSpPr>
          <p:cNvPr id="46085" name="Rectangle 5"/>
          <p:cNvSpPr>
            <a:spLocks noGrp="1" noChangeArrowheads="1"/>
          </p:cNvSpPr>
          <p:nvPr>
            <p:ph sz="quarter" idx="13"/>
          </p:nvPr>
        </p:nvSpPr>
        <p:spPr/>
        <p:txBody>
          <a:bodyPr/>
          <a:lstStyle/>
          <a:p>
            <a:r>
              <a:rPr lang="en-US" sz="2000" dirty="0"/>
              <a:t>MAC – validates frame</a:t>
            </a:r>
          </a:p>
          <a:p>
            <a:r>
              <a:rPr lang="en-US" sz="2000" dirty="0"/>
              <a:t>Classification – </a:t>
            </a:r>
            <a:r>
              <a:rPr lang="en-US" sz="2000" dirty="0" err="1"/>
              <a:t>CoS</a:t>
            </a:r>
            <a:r>
              <a:rPr lang="en-US" sz="2000" dirty="0"/>
              <a:t> selection</a:t>
            </a:r>
          </a:p>
        </p:txBody>
      </p:sp>
      <p:sp>
        <p:nvSpPr>
          <p:cNvPr id="46086" name="Rectangle 6"/>
          <p:cNvSpPr>
            <a:spLocks noGrp="1" noChangeArrowheads="1"/>
          </p:cNvSpPr>
          <p:nvPr>
            <p:ph sz="half" idx="4294967295"/>
          </p:nvPr>
        </p:nvSpPr>
        <p:spPr>
          <a:xfrm>
            <a:off x="8305800" y="5410200"/>
            <a:ext cx="3886200" cy="1219200"/>
          </a:xfrm>
        </p:spPr>
        <p:txBody>
          <a:bodyPr/>
          <a:lstStyle/>
          <a:p>
            <a:r>
              <a:rPr lang="en-US" sz="2000"/>
              <a:t>Address Engine – destination computation</a:t>
            </a:r>
          </a:p>
          <a:p>
            <a:r>
              <a:rPr lang="en-US" sz="2000"/>
              <a:t>MAC – transmit frame</a:t>
            </a:r>
          </a:p>
        </p:txBody>
      </p:sp>
      <p:graphicFrame>
        <p:nvGraphicFramePr>
          <p:cNvPr id="46087" name="Object 7"/>
          <p:cNvGraphicFramePr>
            <a:graphicFrameLocks noChangeAspect="1"/>
          </p:cNvGraphicFramePr>
          <p:nvPr/>
        </p:nvGraphicFramePr>
        <p:xfrm>
          <a:off x="2438401" y="1981200"/>
          <a:ext cx="7197725" cy="2990850"/>
        </p:xfrm>
        <a:graphic>
          <a:graphicData uri="http://schemas.openxmlformats.org/presentationml/2006/ole">
            <mc:AlternateContent xmlns:mc="http://schemas.openxmlformats.org/markup-compatibility/2006">
              <mc:Choice xmlns:v="urn:schemas-microsoft-com:vml" Requires="v">
                <p:oleObj spid="_x0000_s39937" name="VISIO" r:id="rId3" imgW="6154560" imgH="2557800" progId="Visio.Drawing.11">
                  <p:embed/>
                </p:oleObj>
              </mc:Choice>
              <mc:Fallback>
                <p:oleObj name="VISIO" r:id="rId3" imgW="6154560" imgH="2557800" progId="Visio.Drawing.11">
                  <p:embed/>
                  <p:pic>
                    <p:nvPicPr>
                      <p:cNvPr id="46087"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1981200"/>
                        <a:ext cx="7197725" cy="2990850"/>
                      </a:xfrm>
                      <a:prstGeom prst="rect">
                        <a:avLst/>
                      </a:prstGeom>
                      <a:noFill/>
                      <a:ln>
                        <a:noFill/>
                      </a:ln>
                      <a:effectLst/>
                      <a:extLst>
                        <a:ext uri="{909E8E84-426E-40DD-AFC4-6F175D3DCCD1}">
                          <a14:hiddenFill xmlns:a14="http://schemas.microsoft.com/office/drawing/2010/main">
                            <a:solidFill>
                              <a:srgbClr val="D7DEE3"/>
                            </a:solidFill>
                          </a14:hiddenFill>
                        </a:ext>
                        <a:ext uri="{91240B29-F687-4F45-9708-019B960494DF}">
                          <a14:hiddenLine xmlns:a14="http://schemas.microsoft.com/office/drawing/2010/main" w="12700">
                            <a:solidFill>
                              <a:srgbClr val="6666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39639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a:lstStyle/>
          <a:p>
            <a:r>
              <a:rPr lang="en-US" sz="3200" dirty="0"/>
              <a:t>Agenda</a:t>
            </a:r>
          </a:p>
        </p:txBody>
      </p:sp>
      <p:sp>
        <p:nvSpPr>
          <p:cNvPr id="6149" name="Rectangle 5"/>
          <p:cNvSpPr>
            <a:spLocks noGrp="1" noChangeArrowheads="1"/>
          </p:cNvSpPr>
          <p:nvPr>
            <p:ph sz="quarter" idx="13"/>
          </p:nvPr>
        </p:nvSpPr>
        <p:spPr/>
        <p:txBody>
          <a:bodyPr/>
          <a:lstStyle/>
          <a:p>
            <a:r>
              <a:rPr lang="en-US" sz="2000" dirty="0"/>
              <a:t>Ethernet history</a:t>
            </a:r>
          </a:p>
          <a:p>
            <a:r>
              <a:rPr lang="en-US" sz="2000" dirty="0"/>
              <a:t>Frame types</a:t>
            </a:r>
          </a:p>
          <a:p>
            <a:r>
              <a:rPr lang="en-US" sz="2000" dirty="0"/>
              <a:t>Ethernet transmission</a:t>
            </a:r>
          </a:p>
          <a:p>
            <a:r>
              <a:rPr lang="en-US" sz="2000" dirty="0"/>
              <a:t>Addressing</a:t>
            </a:r>
          </a:p>
          <a:p>
            <a:r>
              <a:rPr lang="en-US" sz="2000" dirty="0"/>
              <a:t>Bridging/Switching</a:t>
            </a:r>
          </a:p>
          <a:p>
            <a:r>
              <a:rPr lang="en-US" sz="2000" dirty="0"/>
              <a:t>Bridge protocols</a:t>
            </a:r>
          </a:p>
          <a:p>
            <a:r>
              <a:rPr lang="en-US" sz="2000" dirty="0"/>
              <a:t>Switch Functions</a:t>
            </a:r>
          </a:p>
          <a:p>
            <a:r>
              <a:rPr lang="en-US" sz="2000" dirty="0"/>
              <a:t>Carrier Ethernet</a:t>
            </a:r>
          </a:p>
          <a:p>
            <a:pPr>
              <a:buFont typeface="Webdings" pitchFamily="18" charset="2"/>
              <a:buNone/>
            </a:pPr>
            <a:endParaRPr lang="en-US" sz="2000" dirty="0"/>
          </a:p>
        </p:txBody>
      </p:sp>
    </p:spTree>
    <p:extLst>
      <p:ext uri="{BB962C8B-B14F-4D97-AF65-F5344CB8AC3E}">
        <p14:creationId xmlns:p14="http://schemas.microsoft.com/office/powerpoint/2010/main" val="1683797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z="3200" dirty="0"/>
              <a:t>Reception – MAC</a:t>
            </a:r>
          </a:p>
        </p:txBody>
      </p:sp>
      <p:sp>
        <p:nvSpPr>
          <p:cNvPr id="49155" name="Rectangle 3"/>
          <p:cNvSpPr>
            <a:spLocks noGrp="1" noChangeArrowheads="1"/>
          </p:cNvSpPr>
          <p:nvPr>
            <p:ph sz="quarter" idx="13"/>
          </p:nvPr>
        </p:nvSpPr>
        <p:spPr/>
        <p:txBody>
          <a:bodyPr/>
          <a:lstStyle/>
          <a:p>
            <a:r>
              <a:rPr lang="en-US" sz="2000" dirty="0"/>
              <a:t>Validates the incoming frame</a:t>
            </a:r>
          </a:p>
          <a:p>
            <a:pPr lvl="1"/>
            <a:r>
              <a:rPr lang="en-US" sz="2000" dirty="0">
                <a:solidFill>
                  <a:srgbClr val="0070C0"/>
                </a:solidFill>
              </a:rPr>
              <a:t>Detects coding, protocol and Frame Check Sequence errors</a:t>
            </a:r>
          </a:p>
          <a:p>
            <a:r>
              <a:rPr lang="en-US" sz="2000" dirty="0"/>
              <a:t>Collects statistics information</a:t>
            </a:r>
          </a:p>
          <a:p>
            <a:pPr lvl="1"/>
            <a:r>
              <a:rPr lang="en-US" sz="2000" dirty="0">
                <a:solidFill>
                  <a:srgbClr val="0070C0"/>
                </a:solidFill>
              </a:rPr>
              <a:t>Management and monitoring (SNMP, RMON, SMON)</a:t>
            </a:r>
          </a:p>
        </p:txBody>
      </p:sp>
      <p:graphicFrame>
        <p:nvGraphicFramePr>
          <p:cNvPr id="4" name="Object 7"/>
          <p:cNvGraphicFramePr>
            <a:graphicFrameLocks noChangeAspect="1"/>
          </p:cNvGraphicFramePr>
          <p:nvPr>
            <p:extLst>
              <p:ext uri="{D42A27DB-BD31-4B8C-83A1-F6EECF244321}">
                <p14:modId xmlns:p14="http://schemas.microsoft.com/office/powerpoint/2010/main" val="3047055635"/>
              </p:ext>
            </p:extLst>
          </p:nvPr>
        </p:nvGraphicFramePr>
        <p:xfrm>
          <a:off x="3124201" y="3200401"/>
          <a:ext cx="6172933" cy="2565021"/>
        </p:xfrm>
        <a:graphic>
          <a:graphicData uri="http://schemas.openxmlformats.org/presentationml/2006/ole">
            <mc:AlternateContent xmlns:mc="http://schemas.openxmlformats.org/markup-compatibility/2006">
              <mc:Choice xmlns:v="urn:schemas-microsoft-com:vml" Requires="v">
                <p:oleObj spid="_x0000_s40961" name="VISIO" r:id="rId3" imgW="6154560" imgH="2557800" progId="Visio.Drawing.11">
                  <p:embed/>
                </p:oleObj>
              </mc:Choice>
              <mc:Fallback>
                <p:oleObj name="VISIO" r:id="rId3" imgW="6154560" imgH="2557800" progId="Visio.Drawing.11">
                  <p:embed/>
                  <p:pic>
                    <p:nvPicPr>
                      <p:cNvPr id="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1" y="3200401"/>
                        <a:ext cx="6172933" cy="2565021"/>
                      </a:xfrm>
                      <a:prstGeom prst="rect">
                        <a:avLst/>
                      </a:prstGeom>
                      <a:noFill/>
                      <a:ln>
                        <a:noFill/>
                      </a:ln>
                      <a:effectLst/>
                    </p:spPr>
                  </p:pic>
                </p:oleObj>
              </mc:Fallback>
            </mc:AlternateContent>
          </a:graphicData>
        </a:graphic>
      </p:graphicFrame>
      <p:sp>
        <p:nvSpPr>
          <p:cNvPr id="2" name="Oval 1"/>
          <p:cNvSpPr/>
          <p:nvPr/>
        </p:nvSpPr>
        <p:spPr>
          <a:xfrm>
            <a:off x="3429000" y="3657600"/>
            <a:ext cx="838200" cy="914400"/>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dirty="0"/>
          </a:p>
        </p:txBody>
      </p:sp>
    </p:spTree>
    <p:extLst>
      <p:ext uri="{BB962C8B-B14F-4D97-AF65-F5344CB8AC3E}">
        <p14:creationId xmlns:p14="http://schemas.microsoft.com/office/powerpoint/2010/main" val="3517823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z="3200" dirty="0"/>
              <a:t>Classification</a:t>
            </a:r>
          </a:p>
        </p:txBody>
      </p:sp>
      <p:sp>
        <p:nvSpPr>
          <p:cNvPr id="50179" name="Rectangle 3"/>
          <p:cNvSpPr>
            <a:spLocks noGrp="1" noChangeArrowheads="1"/>
          </p:cNvSpPr>
          <p:nvPr>
            <p:ph sz="quarter" idx="13"/>
          </p:nvPr>
        </p:nvSpPr>
        <p:spPr/>
        <p:txBody>
          <a:bodyPr/>
          <a:lstStyle/>
          <a:p>
            <a:r>
              <a:rPr lang="en-US" sz="2000" dirty="0"/>
              <a:t>Parses frame and assigns Class of Service (</a:t>
            </a:r>
            <a:r>
              <a:rPr lang="en-US" sz="2000" dirty="0" err="1"/>
              <a:t>CoS</a:t>
            </a:r>
            <a:r>
              <a:rPr lang="en-US" sz="2000" dirty="0"/>
              <a:t>) level, based on</a:t>
            </a:r>
          </a:p>
          <a:p>
            <a:pPr lvl="1"/>
            <a:r>
              <a:rPr lang="en-US" sz="1800" dirty="0">
                <a:solidFill>
                  <a:srgbClr val="0070C0"/>
                </a:solidFill>
              </a:rPr>
              <a:t>Layer 1 (Port number, speed)</a:t>
            </a:r>
          </a:p>
          <a:p>
            <a:pPr lvl="1"/>
            <a:r>
              <a:rPr lang="en-US" sz="1800" dirty="0">
                <a:solidFill>
                  <a:srgbClr val="0070C0"/>
                </a:solidFill>
              </a:rPr>
              <a:t>Layer 2 (SA, DA, VLAN, </a:t>
            </a:r>
            <a:r>
              <a:rPr lang="en-US" sz="1800" dirty="0" err="1">
                <a:solidFill>
                  <a:srgbClr val="0070C0"/>
                </a:solidFill>
              </a:rPr>
              <a:t>EtherType</a:t>
            </a:r>
            <a:r>
              <a:rPr lang="en-US" sz="1800" dirty="0">
                <a:solidFill>
                  <a:srgbClr val="0070C0"/>
                </a:solidFill>
              </a:rPr>
              <a:t>, MPLS label)</a:t>
            </a:r>
          </a:p>
          <a:p>
            <a:pPr lvl="1"/>
            <a:r>
              <a:rPr lang="en-US" sz="1800" dirty="0">
                <a:solidFill>
                  <a:srgbClr val="0070C0"/>
                </a:solidFill>
              </a:rPr>
              <a:t>Layer 3 (Protocol, IP addresses, DSCP)</a:t>
            </a:r>
          </a:p>
          <a:p>
            <a:pPr lvl="1"/>
            <a:r>
              <a:rPr lang="en-US" sz="1800" dirty="0">
                <a:solidFill>
                  <a:srgbClr val="0070C0"/>
                </a:solidFill>
              </a:rPr>
              <a:t>Layer 4 (TCP/UDP Port numbers)</a:t>
            </a:r>
          </a:p>
          <a:p>
            <a:r>
              <a:rPr lang="en-US" sz="2000" dirty="0" err="1"/>
              <a:t>CoS</a:t>
            </a:r>
            <a:r>
              <a:rPr lang="en-US" sz="2000" dirty="0"/>
              <a:t> is used to select the queue in the Queue System</a:t>
            </a:r>
          </a:p>
          <a:p>
            <a:r>
              <a:rPr lang="en-US" sz="2000" dirty="0">
                <a:sym typeface="Wingdings" pitchFamily="2" charset="2"/>
              </a:rPr>
              <a:t>Main differentiators:</a:t>
            </a:r>
          </a:p>
          <a:p>
            <a:pPr lvl="1"/>
            <a:r>
              <a:rPr lang="en-US" sz="1800" dirty="0">
                <a:solidFill>
                  <a:srgbClr val="0070C0"/>
                </a:solidFill>
                <a:sym typeface="Wingdings" pitchFamily="2" charset="2"/>
              </a:rPr>
              <a:t>Which fields can be used to assign </a:t>
            </a:r>
            <a:r>
              <a:rPr lang="en-US" sz="1800" dirty="0" err="1">
                <a:solidFill>
                  <a:srgbClr val="0070C0"/>
                </a:solidFill>
                <a:sym typeface="Wingdings" pitchFamily="2" charset="2"/>
              </a:rPr>
              <a:t>CoS</a:t>
            </a:r>
            <a:endParaRPr lang="en-US" sz="1800" dirty="0">
              <a:solidFill>
                <a:srgbClr val="0070C0"/>
              </a:solidFill>
              <a:sym typeface="Wingdings" pitchFamily="2" charset="2"/>
            </a:endParaRPr>
          </a:p>
          <a:p>
            <a:pPr lvl="1"/>
            <a:r>
              <a:rPr lang="en-US" sz="1800" dirty="0">
                <a:solidFill>
                  <a:srgbClr val="0070C0"/>
                </a:solidFill>
                <a:sym typeface="Wingdings" pitchFamily="2" charset="2"/>
              </a:rPr>
              <a:t>Number of Classes</a:t>
            </a:r>
          </a:p>
          <a:p>
            <a:pPr lvl="1"/>
            <a:r>
              <a:rPr lang="en-US" sz="1800" dirty="0">
                <a:solidFill>
                  <a:srgbClr val="0070C0"/>
                </a:solidFill>
                <a:sym typeface="Wingdings" pitchFamily="2" charset="2"/>
              </a:rPr>
              <a:t>Programmability, flexibility</a:t>
            </a:r>
          </a:p>
          <a:p>
            <a:pPr lvl="2"/>
            <a:r>
              <a:rPr lang="en-US" dirty="0">
                <a:solidFill>
                  <a:srgbClr val="0070C0"/>
                </a:solidFill>
                <a:sym typeface="Wingdings" pitchFamily="2" charset="2"/>
              </a:rPr>
              <a:t>State-machine vs ACL (t-CAM)</a:t>
            </a:r>
          </a:p>
        </p:txBody>
      </p:sp>
      <p:graphicFrame>
        <p:nvGraphicFramePr>
          <p:cNvPr id="4" name="Object 7"/>
          <p:cNvGraphicFramePr>
            <a:graphicFrameLocks noChangeAspect="1"/>
          </p:cNvGraphicFramePr>
          <p:nvPr>
            <p:extLst>
              <p:ext uri="{D42A27DB-BD31-4B8C-83A1-F6EECF244321}">
                <p14:modId xmlns:p14="http://schemas.microsoft.com/office/powerpoint/2010/main" val="3037281970"/>
              </p:ext>
            </p:extLst>
          </p:nvPr>
        </p:nvGraphicFramePr>
        <p:xfrm>
          <a:off x="6788590" y="4953001"/>
          <a:ext cx="3422210" cy="1422021"/>
        </p:xfrm>
        <a:graphic>
          <a:graphicData uri="http://schemas.openxmlformats.org/presentationml/2006/ole">
            <mc:AlternateContent xmlns:mc="http://schemas.openxmlformats.org/markup-compatibility/2006">
              <mc:Choice xmlns:v="urn:schemas-microsoft-com:vml" Requires="v">
                <p:oleObj spid="_x0000_s41985" name="VISIO" r:id="rId3" imgW="6154560" imgH="2557800" progId="Visio.Drawing.11">
                  <p:embed/>
                </p:oleObj>
              </mc:Choice>
              <mc:Fallback>
                <p:oleObj name="VISIO" r:id="rId3" imgW="6154560" imgH="2557800" progId="Visio.Drawing.11">
                  <p:embed/>
                  <p:pic>
                    <p:nvPicPr>
                      <p:cNvPr id="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8590" y="4953001"/>
                        <a:ext cx="3422210" cy="1422021"/>
                      </a:xfrm>
                      <a:prstGeom prst="rect">
                        <a:avLst/>
                      </a:prstGeom>
                      <a:noFill/>
                      <a:ln>
                        <a:noFill/>
                      </a:ln>
                      <a:effectLst/>
                    </p:spPr>
                  </p:pic>
                </p:oleObj>
              </mc:Fallback>
            </mc:AlternateContent>
          </a:graphicData>
        </a:graphic>
      </p:graphicFrame>
      <p:sp>
        <p:nvSpPr>
          <p:cNvPr id="5" name="Oval 4"/>
          <p:cNvSpPr/>
          <p:nvPr/>
        </p:nvSpPr>
        <p:spPr>
          <a:xfrm>
            <a:off x="7467601" y="5105400"/>
            <a:ext cx="706171" cy="751438"/>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dirty="0"/>
          </a:p>
        </p:txBody>
      </p:sp>
    </p:spTree>
    <p:extLst>
      <p:ext uri="{BB962C8B-B14F-4D97-AF65-F5344CB8AC3E}">
        <p14:creationId xmlns:p14="http://schemas.microsoft.com/office/powerpoint/2010/main" val="3762881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3200" dirty="0"/>
              <a:t>Queue System</a:t>
            </a:r>
          </a:p>
        </p:txBody>
      </p:sp>
      <p:sp>
        <p:nvSpPr>
          <p:cNvPr id="51203" name="Rectangle 3"/>
          <p:cNvSpPr>
            <a:spLocks noGrp="1" noChangeArrowheads="1"/>
          </p:cNvSpPr>
          <p:nvPr>
            <p:ph sz="quarter" idx="13"/>
          </p:nvPr>
        </p:nvSpPr>
        <p:spPr/>
        <p:txBody>
          <a:bodyPr/>
          <a:lstStyle/>
          <a:p>
            <a:r>
              <a:rPr lang="en-US" sz="2000" dirty="0"/>
              <a:t>Distributed or shared memory subsystems</a:t>
            </a:r>
          </a:p>
          <a:p>
            <a:pPr lvl="1"/>
            <a:r>
              <a:rPr lang="en-US" sz="2000" dirty="0">
                <a:solidFill>
                  <a:srgbClr val="0070C0"/>
                </a:solidFill>
              </a:rPr>
              <a:t>Sharing between ingress/egress &amp; ports</a:t>
            </a:r>
          </a:p>
          <a:p>
            <a:pPr lvl="1"/>
            <a:r>
              <a:rPr lang="en-US" sz="2000" dirty="0">
                <a:solidFill>
                  <a:srgbClr val="0070C0"/>
                </a:solidFill>
              </a:rPr>
              <a:t>A fully shared memory system gives the best (theoretical) performance</a:t>
            </a:r>
          </a:p>
          <a:p>
            <a:endParaRPr lang="en-US" sz="2800" dirty="0"/>
          </a:p>
          <a:p>
            <a:r>
              <a:rPr lang="en-US" sz="2000" dirty="0"/>
              <a:t>Main differentiators:</a:t>
            </a:r>
          </a:p>
          <a:p>
            <a:pPr lvl="1"/>
            <a:r>
              <a:rPr lang="en-US" sz="2000" dirty="0">
                <a:solidFill>
                  <a:srgbClr val="0070C0"/>
                </a:solidFill>
              </a:rPr>
              <a:t>Amount of available memory (granularity, efficiency)</a:t>
            </a:r>
          </a:p>
          <a:p>
            <a:pPr lvl="1"/>
            <a:r>
              <a:rPr lang="en-US" sz="2000" dirty="0">
                <a:solidFill>
                  <a:srgbClr val="0070C0"/>
                </a:solidFill>
              </a:rPr>
              <a:t># Priority queues (Classes of Service)</a:t>
            </a:r>
          </a:p>
          <a:p>
            <a:pPr lvl="1"/>
            <a:r>
              <a:rPr lang="en-US" sz="2000" dirty="0">
                <a:solidFill>
                  <a:srgbClr val="0070C0"/>
                </a:solidFill>
              </a:rPr>
              <a:t>Quality of Service</a:t>
            </a:r>
          </a:p>
          <a:p>
            <a:pPr lvl="2"/>
            <a:r>
              <a:rPr lang="en-US" sz="2000" dirty="0">
                <a:solidFill>
                  <a:srgbClr val="0070C0"/>
                </a:solidFill>
              </a:rPr>
              <a:t>Scheduling strategy</a:t>
            </a:r>
          </a:p>
          <a:p>
            <a:pPr lvl="2"/>
            <a:r>
              <a:rPr lang="en-US" sz="2000" dirty="0">
                <a:solidFill>
                  <a:srgbClr val="0070C0"/>
                </a:solidFill>
              </a:rPr>
              <a:t>Drop strategy</a:t>
            </a:r>
          </a:p>
          <a:p>
            <a:pPr lvl="2"/>
            <a:r>
              <a:rPr lang="en-US" sz="2000" dirty="0">
                <a:solidFill>
                  <a:srgbClr val="0070C0"/>
                </a:solidFill>
              </a:rPr>
              <a:t>Queue overflow handling</a:t>
            </a:r>
          </a:p>
          <a:p>
            <a:pPr lvl="2"/>
            <a:endParaRPr lang="en-US" dirty="0"/>
          </a:p>
        </p:txBody>
      </p:sp>
      <p:graphicFrame>
        <p:nvGraphicFramePr>
          <p:cNvPr id="4" name="Object 7"/>
          <p:cNvGraphicFramePr>
            <a:graphicFrameLocks noChangeAspect="1"/>
          </p:cNvGraphicFramePr>
          <p:nvPr>
            <p:extLst>
              <p:ext uri="{D42A27DB-BD31-4B8C-83A1-F6EECF244321}">
                <p14:modId xmlns:p14="http://schemas.microsoft.com/office/powerpoint/2010/main" val="2141885831"/>
              </p:ext>
            </p:extLst>
          </p:nvPr>
        </p:nvGraphicFramePr>
        <p:xfrm>
          <a:off x="6629400" y="5054980"/>
          <a:ext cx="3422210" cy="1422021"/>
        </p:xfrm>
        <a:graphic>
          <a:graphicData uri="http://schemas.openxmlformats.org/presentationml/2006/ole">
            <mc:AlternateContent xmlns:mc="http://schemas.openxmlformats.org/markup-compatibility/2006">
              <mc:Choice xmlns:v="urn:schemas-microsoft-com:vml" Requires="v">
                <p:oleObj spid="_x0000_s43009" name="VISIO" r:id="rId3" imgW="6154560" imgH="2557800" progId="Visio.Drawing.11">
                  <p:embed/>
                </p:oleObj>
              </mc:Choice>
              <mc:Fallback>
                <p:oleObj name="VISIO" r:id="rId3" imgW="6154560" imgH="2557800" progId="Visio.Drawing.11">
                  <p:embed/>
                  <p:pic>
                    <p:nvPicPr>
                      <p:cNvPr id="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5054980"/>
                        <a:ext cx="3422210" cy="1422021"/>
                      </a:xfrm>
                      <a:prstGeom prst="rect">
                        <a:avLst/>
                      </a:prstGeom>
                      <a:noFill/>
                      <a:ln>
                        <a:noFill/>
                      </a:ln>
                      <a:effectLst/>
                    </p:spPr>
                  </p:pic>
                </p:oleObj>
              </mc:Fallback>
            </mc:AlternateContent>
          </a:graphicData>
        </a:graphic>
      </p:graphicFrame>
      <p:sp>
        <p:nvSpPr>
          <p:cNvPr id="5" name="Oval 4"/>
          <p:cNvSpPr/>
          <p:nvPr/>
        </p:nvSpPr>
        <p:spPr>
          <a:xfrm>
            <a:off x="7987420" y="5181600"/>
            <a:ext cx="706171" cy="751438"/>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dirty="0"/>
          </a:p>
        </p:txBody>
      </p:sp>
    </p:spTree>
    <p:extLst>
      <p:ext uri="{BB962C8B-B14F-4D97-AF65-F5344CB8AC3E}">
        <p14:creationId xmlns:p14="http://schemas.microsoft.com/office/powerpoint/2010/main" val="2976829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z="3200" dirty="0" err="1"/>
              <a:t>QoS</a:t>
            </a:r>
            <a:r>
              <a:rPr lang="en-US" sz="3200" dirty="0"/>
              <a:t> – Scheduling Strategies</a:t>
            </a:r>
          </a:p>
        </p:txBody>
      </p:sp>
      <p:sp>
        <p:nvSpPr>
          <p:cNvPr id="64515" name="Rectangle 3"/>
          <p:cNvSpPr>
            <a:spLocks noGrp="1" noChangeArrowheads="1"/>
          </p:cNvSpPr>
          <p:nvPr>
            <p:ph sz="quarter" idx="13"/>
          </p:nvPr>
        </p:nvSpPr>
        <p:spPr/>
        <p:txBody>
          <a:bodyPr/>
          <a:lstStyle/>
          <a:p>
            <a:pPr>
              <a:lnSpc>
                <a:spcPct val="90000"/>
              </a:lnSpc>
            </a:pPr>
            <a:r>
              <a:rPr lang="en-US" sz="2000" dirty="0"/>
              <a:t>Strict Priority (SP)</a:t>
            </a:r>
          </a:p>
          <a:p>
            <a:pPr lvl="1">
              <a:lnSpc>
                <a:spcPct val="90000"/>
              </a:lnSpc>
            </a:pPr>
            <a:r>
              <a:rPr lang="en-US" sz="2000" dirty="0">
                <a:solidFill>
                  <a:srgbClr val="0070C0"/>
                </a:solidFill>
              </a:rPr>
              <a:t>Always serve the highest priority queue first. Go on to lower priority if no data in the current queue.</a:t>
            </a:r>
          </a:p>
          <a:p>
            <a:pPr>
              <a:lnSpc>
                <a:spcPct val="90000"/>
              </a:lnSpc>
            </a:pPr>
            <a:r>
              <a:rPr lang="en-US" sz="2000" dirty="0"/>
              <a:t>Round Robin (RR)</a:t>
            </a:r>
          </a:p>
          <a:p>
            <a:pPr lvl="1">
              <a:lnSpc>
                <a:spcPct val="90000"/>
              </a:lnSpc>
            </a:pPr>
            <a:r>
              <a:rPr lang="en-US" sz="2000" dirty="0">
                <a:solidFill>
                  <a:srgbClr val="0070C0"/>
                </a:solidFill>
              </a:rPr>
              <a:t>Always ask the next queue in the sequence</a:t>
            </a:r>
          </a:p>
          <a:p>
            <a:pPr lvl="1">
              <a:lnSpc>
                <a:spcPct val="90000"/>
              </a:lnSpc>
            </a:pPr>
            <a:r>
              <a:rPr lang="en-US" sz="2000" dirty="0">
                <a:solidFill>
                  <a:srgbClr val="0070C0"/>
                </a:solidFill>
              </a:rPr>
              <a:t>Go on until finding data in a queue</a:t>
            </a:r>
          </a:p>
          <a:p>
            <a:pPr>
              <a:lnSpc>
                <a:spcPct val="90000"/>
              </a:lnSpc>
            </a:pPr>
            <a:r>
              <a:rPr lang="en-US" sz="2000" dirty="0"/>
              <a:t>Weighted Round Robin (WRR)</a:t>
            </a:r>
          </a:p>
          <a:p>
            <a:pPr lvl="1">
              <a:lnSpc>
                <a:spcPct val="90000"/>
              </a:lnSpc>
            </a:pPr>
            <a:r>
              <a:rPr lang="en-US" sz="2000" dirty="0">
                <a:solidFill>
                  <a:srgbClr val="0070C0"/>
                </a:solidFill>
              </a:rPr>
              <a:t>As RR, but queues are allowed to send a number of packets corresponding to their individual weights.</a:t>
            </a:r>
          </a:p>
          <a:p>
            <a:pPr>
              <a:lnSpc>
                <a:spcPct val="90000"/>
              </a:lnSpc>
            </a:pPr>
            <a:r>
              <a:rPr lang="en-US" sz="2000" dirty="0"/>
              <a:t>Weighted Fair Queuing(WFQ)</a:t>
            </a:r>
          </a:p>
          <a:p>
            <a:pPr lvl="1">
              <a:lnSpc>
                <a:spcPct val="90000"/>
              </a:lnSpc>
            </a:pPr>
            <a:r>
              <a:rPr lang="en-US" sz="2000" dirty="0">
                <a:solidFill>
                  <a:srgbClr val="0070C0"/>
                </a:solidFill>
              </a:rPr>
              <a:t>Give low bandwidth traffic high priority</a:t>
            </a:r>
          </a:p>
          <a:p>
            <a:pPr lvl="2">
              <a:lnSpc>
                <a:spcPct val="90000"/>
              </a:lnSpc>
            </a:pPr>
            <a:r>
              <a:rPr lang="en-US" sz="2000" dirty="0">
                <a:solidFill>
                  <a:srgbClr val="0070C0"/>
                </a:solidFill>
              </a:rPr>
              <a:t>Monitor incoming flows</a:t>
            </a:r>
          </a:p>
          <a:p>
            <a:pPr lvl="2">
              <a:lnSpc>
                <a:spcPct val="90000"/>
              </a:lnSpc>
            </a:pPr>
            <a:r>
              <a:rPr lang="en-US" sz="2000" dirty="0">
                <a:solidFill>
                  <a:srgbClr val="0070C0"/>
                </a:solidFill>
              </a:rPr>
              <a:t>Prepare scheduling</a:t>
            </a:r>
          </a:p>
        </p:txBody>
      </p:sp>
      <p:graphicFrame>
        <p:nvGraphicFramePr>
          <p:cNvPr id="4" name="Object 7"/>
          <p:cNvGraphicFramePr>
            <a:graphicFrameLocks noChangeAspect="1"/>
          </p:cNvGraphicFramePr>
          <p:nvPr>
            <p:extLst>
              <p:ext uri="{D42A27DB-BD31-4B8C-83A1-F6EECF244321}">
                <p14:modId xmlns:p14="http://schemas.microsoft.com/office/powerpoint/2010/main" val="3302757711"/>
              </p:ext>
            </p:extLst>
          </p:nvPr>
        </p:nvGraphicFramePr>
        <p:xfrm>
          <a:off x="6788590" y="5136623"/>
          <a:ext cx="3422210" cy="1422021"/>
        </p:xfrm>
        <a:graphic>
          <a:graphicData uri="http://schemas.openxmlformats.org/presentationml/2006/ole">
            <mc:AlternateContent xmlns:mc="http://schemas.openxmlformats.org/markup-compatibility/2006">
              <mc:Choice xmlns:v="urn:schemas-microsoft-com:vml" Requires="v">
                <p:oleObj spid="_x0000_s44033" name="VISIO" r:id="rId3" imgW="6154560" imgH="2557800" progId="Visio.Drawing.11">
                  <p:embed/>
                </p:oleObj>
              </mc:Choice>
              <mc:Fallback>
                <p:oleObj name="VISIO" r:id="rId3" imgW="6154560" imgH="2557800" progId="Visio.Drawing.11">
                  <p:embed/>
                  <p:pic>
                    <p:nvPicPr>
                      <p:cNvPr id="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8590" y="5136623"/>
                        <a:ext cx="3422210" cy="1422021"/>
                      </a:xfrm>
                      <a:prstGeom prst="rect">
                        <a:avLst/>
                      </a:prstGeom>
                      <a:noFill/>
                      <a:ln>
                        <a:noFill/>
                      </a:ln>
                      <a:effectLst/>
                    </p:spPr>
                  </p:pic>
                </p:oleObj>
              </mc:Fallback>
            </mc:AlternateContent>
          </a:graphicData>
        </a:graphic>
      </p:graphicFrame>
      <p:sp>
        <p:nvSpPr>
          <p:cNvPr id="5" name="Oval 4"/>
          <p:cNvSpPr/>
          <p:nvPr/>
        </p:nvSpPr>
        <p:spPr>
          <a:xfrm>
            <a:off x="8806702" y="5268362"/>
            <a:ext cx="706171" cy="751438"/>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dirty="0"/>
          </a:p>
        </p:txBody>
      </p:sp>
    </p:spTree>
    <p:extLst>
      <p:ext uri="{BB962C8B-B14F-4D97-AF65-F5344CB8AC3E}">
        <p14:creationId xmlns:p14="http://schemas.microsoft.com/office/powerpoint/2010/main" val="3865206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08" name="Rectangle 60"/>
          <p:cNvSpPr>
            <a:spLocks noGrp="1" noChangeArrowheads="1"/>
          </p:cNvSpPr>
          <p:nvPr>
            <p:ph type="title"/>
          </p:nvPr>
        </p:nvSpPr>
        <p:spPr/>
        <p:txBody>
          <a:bodyPr/>
          <a:lstStyle/>
          <a:p>
            <a:r>
              <a:rPr lang="en-US" sz="3200" dirty="0"/>
              <a:t>Queue System – Overflow Handling</a:t>
            </a:r>
          </a:p>
        </p:txBody>
      </p:sp>
      <p:sp>
        <p:nvSpPr>
          <p:cNvPr id="53309" name="Rectangle 61"/>
          <p:cNvSpPr>
            <a:spLocks noGrp="1" noChangeArrowheads="1"/>
          </p:cNvSpPr>
          <p:nvPr>
            <p:ph sz="quarter" idx="13"/>
          </p:nvPr>
        </p:nvSpPr>
        <p:spPr/>
        <p:txBody>
          <a:bodyPr/>
          <a:lstStyle/>
          <a:p>
            <a:r>
              <a:rPr lang="en-US" sz="2000" dirty="0"/>
              <a:t>Tail-drop</a:t>
            </a:r>
          </a:p>
          <a:p>
            <a:pPr lvl="1"/>
            <a:r>
              <a:rPr lang="en-US" sz="2000" dirty="0">
                <a:solidFill>
                  <a:srgbClr val="0070C0"/>
                </a:solidFill>
              </a:rPr>
              <a:t>Drop incoming packets</a:t>
            </a:r>
          </a:p>
          <a:p>
            <a:endParaRPr lang="en-US" sz="2000" dirty="0"/>
          </a:p>
          <a:p>
            <a:r>
              <a:rPr lang="en-US" sz="2000" dirty="0"/>
              <a:t>Head-drop</a:t>
            </a:r>
          </a:p>
          <a:p>
            <a:pPr lvl="1"/>
            <a:r>
              <a:rPr lang="en-US" sz="2000" dirty="0">
                <a:solidFill>
                  <a:srgbClr val="0070C0"/>
                </a:solidFill>
              </a:rPr>
              <a:t>Drop the oldest packet (conceptually, ”shift packets”)</a:t>
            </a:r>
          </a:p>
          <a:p>
            <a:pPr lvl="1"/>
            <a:r>
              <a:rPr lang="en-US" sz="2000" dirty="0">
                <a:solidFill>
                  <a:srgbClr val="0070C0"/>
                </a:solidFill>
              </a:rPr>
              <a:t>May help TCP discover packet discard earlier</a:t>
            </a:r>
          </a:p>
          <a:p>
            <a:pPr lvl="1"/>
            <a:endParaRPr lang="en-US" sz="2000" dirty="0">
              <a:solidFill>
                <a:srgbClr val="0070C0"/>
              </a:solidFill>
            </a:endParaRPr>
          </a:p>
          <a:p>
            <a:r>
              <a:rPr lang="en-US" sz="2000" dirty="0"/>
              <a:t>Intentional drop mechanisms</a:t>
            </a:r>
          </a:p>
          <a:p>
            <a:pPr lvl="1"/>
            <a:r>
              <a:rPr lang="en-US" sz="2000" dirty="0">
                <a:solidFill>
                  <a:srgbClr val="0070C0"/>
                </a:solidFill>
              </a:rPr>
              <a:t>Drop packets on basis of queue level, packet priority, etc., before or after the queue</a:t>
            </a:r>
          </a:p>
        </p:txBody>
      </p:sp>
      <p:grpSp>
        <p:nvGrpSpPr>
          <p:cNvPr id="2" name="Group 4"/>
          <p:cNvGrpSpPr>
            <a:grpSpLocks/>
          </p:cNvGrpSpPr>
          <p:nvPr/>
        </p:nvGrpSpPr>
        <p:grpSpPr bwMode="auto">
          <a:xfrm>
            <a:off x="9906000" y="923074"/>
            <a:ext cx="1600200" cy="3429000"/>
            <a:chOff x="4512" y="960"/>
            <a:chExt cx="1008" cy="2160"/>
          </a:xfrm>
        </p:grpSpPr>
        <p:sp>
          <p:nvSpPr>
            <p:cNvPr id="53253" name="Rectangle 5"/>
            <p:cNvSpPr>
              <a:spLocks noChangeArrowheads="1"/>
            </p:cNvSpPr>
            <p:nvPr/>
          </p:nvSpPr>
          <p:spPr bwMode="auto">
            <a:xfrm>
              <a:off x="4848" y="1249"/>
              <a:ext cx="96" cy="47"/>
            </a:xfrm>
            <a:prstGeom prst="rect">
              <a:avLst/>
            </a:prstGeom>
            <a:solidFill>
              <a:schemeClr val="bg1"/>
            </a:solidFill>
            <a:ln w="19050">
              <a:solidFill>
                <a:schemeClr val="accent1"/>
              </a:solidFill>
              <a:miter lim="800000"/>
              <a:headEnd/>
              <a:tailEnd/>
            </a:ln>
            <a:effectLst/>
          </p:spPr>
          <p:txBody>
            <a:bodyPr wrap="none" anchor="ctr"/>
            <a:lstStyle/>
            <a:p>
              <a:endParaRPr lang="en-US"/>
            </a:p>
          </p:txBody>
        </p:sp>
        <p:sp>
          <p:nvSpPr>
            <p:cNvPr id="53254" name="Rectangle 6"/>
            <p:cNvSpPr>
              <a:spLocks noChangeArrowheads="1"/>
            </p:cNvSpPr>
            <p:nvPr/>
          </p:nvSpPr>
          <p:spPr bwMode="auto">
            <a:xfrm>
              <a:off x="4848" y="1345"/>
              <a:ext cx="96" cy="47"/>
            </a:xfrm>
            <a:prstGeom prst="rect">
              <a:avLst/>
            </a:prstGeom>
            <a:solidFill>
              <a:schemeClr val="bg1"/>
            </a:solidFill>
            <a:ln w="19050">
              <a:solidFill>
                <a:schemeClr val="accent1"/>
              </a:solidFill>
              <a:miter lim="800000"/>
              <a:headEnd/>
              <a:tailEnd/>
            </a:ln>
            <a:effectLst/>
          </p:spPr>
          <p:txBody>
            <a:bodyPr wrap="none" anchor="ctr"/>
            <a:lstStyle/>
            <a:p>
              <a:endParaRPr lang="en-US"/>
            </a:p>
          </p:txBody>
        </p:sp>
        <p:sp>
          <p:nvSpPr>
            <p:cNvPr id="53255" name="Rectangle 7"/>
            <p:cNvSpPr>
              <a:spLocks noChangeArrowheads="1"/>
            </p:cNvSpPr>
            <p:nvPr/>
          </p:nvSpPr>
          <p:spPr bwMode="auto">
            <a:xfrm>
              <a:off x="4848" y="1440"/>
              <a:ext cx="96" cy="48"/>
            </a:xfrm>
            <a:prstGeom prst="rect">
              <a:avLst/>
            </a:prstGeom>
            <a:solidFill>
              <a:schemeClr val="bg1"/>
            </a:solidFill>
            <a:ln w="19050">
              <a:solidFill>
                <a:schemeClr val="accent1"/>
              </a:solidFill>
              <a:miter lim="800000"/>
              <a:headEnd/>
              <a:tailEnd/>
            </a:ln>
            <a:effectLst/>
          </p:spPr>
          <p:txBody>
            <a:bodyPr wrap="none" anchor="ctr"/>
            <a:lstStyle/>
            <a:p>
              <a:endParaRPr lang="en-US"/>
            </a:p>
          </p:txBody>
        </p:sp>
        <p:sp>
          <p:nvSpPr>
            <p:cNvPr id="53256" name="Rectangle 8"/>
            <p:cNvSpPr>
              <a:spLocks noChangeArrowheads="1"/>
            </p:cNvSpPr>
            <p:nvPr/>
          </p:nvSpPr>
          <p:spPr bwMode="auto">
            <a:xfrm>
              <a:off x="4848" y="1537"/>
              <a:ext cx="96" cy="47"/>
            </a:xfrm>
            <a:prstGeom prst="rect">
              <a:avLst/>
            </a:prstGeom>
            <a:solidFill>
              <a:schemeClr val="bg1"/>
            </a:solidFill>
            <a:ln w="19050">
              <a:solidFill>
                <a:schemeClr val="accent1"/>
              </a:solidFill>
              <a:miter lim="800000"/>
              <a:headEnd/>
              <a:tailEnd/>
            </a:ln>
            <a:effectLst/>
          </p:spPr>
          <p:txBody>
            <a:bodyPr wrap="none" anchor="ctr"/>
            <a:lstStyle/>
            <a:p>
              <a:endParaRPr lang="en-US"/>
            </a:p>
          </p:txBody>
        </p:sp>
        <p:sp>
          <p:nvSpPr>
            <p:cNvPr id="53257" name="Line 9"/>
            <p:cNvSpPr>
              <a:spLocks noChangeShapeType="1"/>
            </p:cNvSpPr>
            <p:nvPr/>
          </p:nvSpPr>
          <p:spPr bwMode="auto">
            <a:xfrm>
              <a:off x="4992" y="1632"/>
              <a:ext cx="0" cy="144"/>
            </a:xfrm>
            <a:prstGeom prst="line">
              <a:avLst/>
            </a:prstGeom>
            <a:noFill/>
            <a:ln w="19050">
              <a:solidFill>
                <a:schemeClr val="hlink"/>
              </a:solidFill>
              <a:round/>
              <a:headEnd/>
              <a:tailEnd type="triangle" w="med" len="med"/>
            </a:ln>
            <a:effectLst/>
          </p:spPr>
          <p:txBody>
            <a:bodyPr anchor="ctr"/>
            <a:lstStyle/>
            <a:p>
              <a:endParaRPr lang="en-US"/>
            </a:p>
          </p:txBody>
        </p:sp>
        <p:sp>
          <p:nvSpPr>
            <p:cNvPr id="53258" name="Rectangle 10"/>
            <p:cNvSpPr>
              <a:spLocks noChangeArrowheads="1"/>
            </p:cNvSpPr>
            <p:nvPr/>
          </p:nvSpPr>
          <p:spPr bwMode="auto">
            <a:xfrm>
              <a:off x="4752" y="960"/>
              <a:ext cx="96" cy="47"/>
            </a:xfrm>
            <a:prstGeom prst="rect">
              <a:avLst/>
            </a:prstGeom>
            <a:solidFill>
              <a:schemeClr val="hlink"/>
            </a:solidFill>
            <a:ln w="19050">
              <a:solidFill>
                <a:schemeClr val="hlink"/>
              </a:solidFill>
              <a:miter lim="800000"/>
              <a:headEnd/>
              <a:tailEnd/>
            </a:ln>
            <a:effectLst/>
          </p:spPr>
          <p:txBody>
            <a:bodyPr wrap="none" anchor="ctr"/>
            <a:lstStyle/>
            <a:p>
              <a:endParaRPr lang="en-US"/>
            </a:p>
          </p:txBody>
        </p:sp>
        <p:sp>
          <p:nvSpPr>
            <p:cNvPr id="53259" name="Rectangle 11"/>
            <p:cNvSpPr>
              <a:spLocks noChangeArrowheads="1"/>
            </p:cNvSpPr>
            <p:nvPr/>
          </p:nvSpPr>
          <p:spPr bwMode="auto">
            <a:xfrm>
              <a:off x="5040" y="1345"/>
              <a:ext cx="96" cy="47"/>
            </a:xfrm>
            <a:prstGeom prst="rect">
              <a:avLst/>
            </a:prstGeom>
            <a:solidFill>
              <a:schemeClr val="bg1"/>
            </a:solidFill>
            <a:ln w="19050">
              <a:solidFill>
                <a:schemeClr val="accent1"/>
              </a:solidFill>
              <a:miter lim="800000"/>
              <a:headEnd/>
              <a:tailEnd/>
            </a:ln>
            <a:effectLst/>
          </p:spPr>
          <p:txBody>
            <a:bodyPr wrap="none" anchor="ctr"/>
            <a:lstStyle/>
            <a:p>
              <a:endParaRPr lang="en-US"/>
            </a:p>
          </p:txBody>
        </p:sp>
        <p:sp>
          <p:nvSpPr>
            <p:cNvPr id="53260" name="Rectangle 12"/>
            <p:cNvSpPr>
              <a:spLocks noChangeArrowheads="1"/>
            </p:cNvSpPr>
            <p:nvPr/>
          </p:nvSpPr>
          <p:spPr bwMode="auto">
            <a:xfrm>
              <a:off x="5040" y="1440"/>
              <a:ext cx="96" cy="48"/>
            </a:xfrm>
            <a:prstGeom prst="rect">
              <a:avLst/>
            </a:prstGeom>
            <a:solidFill>
              <a:schemeClr val="bg1"/>
            </a:solidFill>
            <a:ln w="19050">
              <a:solidFill>
                <a:schemeClr val="accent1"/>
              </a:solidFill>
              <a:miter lim="800000"/>
              <a:headEnd/>
              <a:tailEnd/>
            </a:ln>
            <a:effectLst/>
          </p:spPr>
          <p:txBody>
            <a:bodyPr wrap="none" anchor="ctr"/>
            <a:lstStyle/>
            <a:p>
              <a:endParaRPr lang="en-US"/>
            </a:p>
          </p:txBody>
        </p:sp>
        <p:sp>
          <p:nvSpPr>
            <p:cNvPr id="53261" name="Rectangle 13"/>
            <p:cNvSpPr>
              <a:spLocks noChangeArrowheads="1"/>
            </p:cNvSpPr>
            <p:nvPr/>
          </p:nvSpPr>
          <p:spPr bwMode="auto">
            <a:xfrm>
              <a:off x="5040" y="1537"/>
              <a:ext cx="96" cy="47"/>
            </a:xfrm>
            <a:prstGeom prst="rect">
              <a:avLst/>
            </a:prstGeom>
            <a:solidFill>
              <a:schemeClr val="bg1"/>
            </a:solidFill>
            <a:ln w="19050">
              <a:solidFill>
                <a:schemeClr val="accent1"/>
              </a:solidFill>
              <a:miter lim="800000"/>
              <a:headEnd/>
              <a:tailEnd/>
            </a:ln>
            <a:effectLst/>
          </p:spPr>
          <p:txBody>
            <a:bodyPr wrap="none" anchor="ctr"/>
            <a:lstStyle/>
            <a:p>
              <a:endParaRPr lang="en-US"/>
            </a:p>
          </p:txBody>
        </p:sp>
        <p:sp>
          <p:nvSpPr>
            <p:cNvPr id="53262" name="Rectangle 14"/>
            <p:cNvSpPr>
              <a:spLocks noChangeArrowheads="1"/>
            </p:cNvSpPr>
            <p:nvPr/>
          </p:nvSpPr>
          <p:spPr bwMode="auto">
            <a:xfrm>
              <a:off x="5232" y="1440"/>
              <a:ext cx="96" cy="48"/>
            </a:xfrm>
            <a:prstGeom prst="rect">
              <a:avLst/>
            </a:prstGeom>
            <a:solidFill>
              <a:schemeClr val="bg1"/>
            </a:solidFill>
            <a:ln w="19050">
              <a:solidFill>
                <a:schemeClr val="accent1"/>
              </a:solidFill>
              <a:miter lim="800000"/>
              <a:headEnd/>
              <a:tailEnd/>
            </a:ln>
            <a:effectLst/>
          </p:spPr>
          <p:txBody>
            <a:bodyPr wrap="none" anchor="ctr"/>
            <a:lstStyle/>
            <a:p>
              <a:endParaRPr lang="en-US"/>
            </a:p>
          </p:txBody>
        </p:sp>
        <p:sp>
          <p:nvSpPr>
            <p:cNvPr id="53263" name="Rectangle 15"/>
            <p:cNvSpPr>
              <a:spLocks noChangeArrowheads="1"/>
            </p:cNvSpPr>
            <p:nvPr/>
          </p:nvSpPr>
          <p:spPr bwMode="auto">
            <a:xfrm>
              <a:off x="5232" y="1537"/>
              <a:ext cx="96" cy="47"/>
            </a:xfrm>
            <a:prstGeom prst="rect">
              <a:avLst/>
            </a:prstGeom>
            <a:solidFill>
              <a:schemeClr val="bg1"/>
            </a:solidFill>
            <a:ln w="19050">
              <a:solidFill>
                <a:schemeClr val="accent1"/>
              </a:solidFill>
              <a:miter lim="800000"/>
              <a:headEnd/>
              <a:tailEnd/>
            </a:ln>
            <a:effectLst/>
          </p:spPr>
          <p:txBody>
            <a:bodyPr wrap="none" anchor="ctr"/>
            <a:lstStyle/>
            <a:p>
              <a:endParaRPr lang="en-US"/>
            </a:p>
          </p:txBody>
        </p:sp>
        <p:sp>
          <p:nvSpPr>
            <p:cNvPr id="53264" name="Line 16"/>
            <p:cNvSpPr>
              <a:spLocks noChangeShapeType="1"/>
            </p:cNvSpPr>
            <p:nvPr/>
          </p:nvSpPr>
          <p:spPr bwMode="auto">
            <a:xfrm>
              <a:off x="5376" y="1632"/>
              <a:ext cx="0" cy="144"/>
            </a:xfrm>
            <a:prstGeom prst="line">
              <a:avLst/>
            </a:prstGeom>
            <a:noFill/>
            <a:ln w="19050">
              <a:solidFill>
                <a:schemeClr val="hlink"/>
              </a:solidFill>
              <a:round/>
              <a:headEnd/>
              <a:tailEnd type="triangle" w="med" len="med"/>
            </a:ln>
            <a:effectLst/>
          </p:spPr>
          <p:txBody>
            <a:bodyPr anchor="ctr"/>
            <a:lstStyle/>
            <a:p>
              <a:endParaRPr lang="en-US"/>
            </a:p>
          </p:txBody>
        </p:sp>
        <p:sp>
          <p:nvSpPr>
            <p:cNvPr id="53265" name="Line 17"/>
            <p:cNvSpPr>
              <a:spLocks noChangeShapeType="1"/>
            </p:cNvSpPr>
            <p:nvPr/>
          </p:nvSpPr>
          <p:spPr bwMode="auto">
            <a:xfrm>
              <a:off x="5184" y="1056"/>
              <a:ext cx="0" cy="144"/>
            </a:xfrm>
            <a:prstGeom prst="line">
              <a:avLst/>
            </a:prstGeom>
            <a:noFill/>
            <a:ln w="19050">
              <a:solidFill>
                <a:schemeClr val="hlink"/>
              </a:solidFill>
              <a:round/>
              <a:headEnd/>
              <a:tailEnd type="triangle" w="med" len="med"/>
            </a:ln>
            <a:effectLst/>
          </p:spPr>
          <p:txBody>
            <a:bodyPr anchor="ctr"/>
            <a:lstStyle/>
            <a:p>
              <a:endParaRPr lang="en-US"/>
            </a:p>
          </p:txBody>
        </p:sp>
        <p:sp>
          <p:nvSpPr>
            <p:cNvPr id="53266" name="Rectangle 18"/>
            <p:cNvSpPr>
              <a:spLocks noChangeArrowheads="1"/>
            </p:cNvSpPr>
            <p:nvPr/>
          </p:nvSpPr>
          <p:spPr bwMode="auto">
            <a:xfrm>
              <a:off x="5328" y="1825"/>
              <a:ext cx="96" cy="47"/>
            </a:xfrm>
            <a:prstGeom prst="rect">
              <a:avLst/>
            </a:prstGeom>
            <a:solidFill>
              <a:schemeClr val="bg1"/>
            </a:solidFill>
            <a:ln w="19050">
              <a:solidFill>
                <a:schemeClr val="accent1"/>
              </a:solidFill>
              <a:miter lim="800000"/>
              <a:headEnd/>
              <a:tailEnd/>
            </a:ln>
            <a:effectLst/>
          </p:spPr>
          <p:txBody>
            <a:bodyPr wrap="none" anchor="ctr"/>
            <a:lstStyle/>
            <a:p>
              <a:endParaRPr lang="en-US"/>
            </a:p>
          </p:txBody>
        </p:sp>
        <p:sp>
          <p:nvSpPr>
            <p:cNvPr id="53267" name="Rectangle 19"/>
            <p:cNvSpPr>
              <a:spLocks noChangeArrowheads="1"/>
            </p:cNvSpPr>
            <p:nvPr/>
          </p:nvSpPr>
          <p:spPr bwMode="auto">
            <a:xfrm>
              <a:off x="5424" y="1537"/>
              <a:ext cx="96" cy="47"/>
            </a:xfrm>
            <a:prstGeom prst="rect">
              <a:avLst/>
            </a:prstGeom>
            <a:solidFill>
              <a:schemeClr val="bg1"/>
            </a:solidFill>
            <a:ln w="19050">
              <a:solidFill>
                <a:schemeClr val="accent1"/>
              </a:solidFill>
              <a:miter lim="800000"/>
              <a:headEnd/>
              <a:tailEnd/>
            </a:ln>
            <a:effectLst/>
          </p:spPr>
          <p:txBody>
            <a:bodyPr wrap="none" anchor="ctr"/>
            <a:lstStyle/>
            <a:p>
              <a:endParaRPr lang="en-US"/>
            </a:p>
          </p:txBody>
        </p:sp>
        <p:sp>
          <p:nvSpPr>
            <p:cNvPr id="53268" name="Freeform 20"/>
            <p:cNvSpPr>
              <a:spLocks/>
            </p:cNvSpPr>
            <p:nvPr/>
          </p:nvSpPr>
          <p:spPr bwMode="auto">
            <a:xfrm>
              <a:off x="4560" y="1104"/>
              <a:ext cx="240" cy="96"/>
            </a:xfrm>
            <a:custGeom>
              <a:avLst/>
              <a:gdLst/>
              <a:ahLst/>
              <a:cxnLst>
                <a:cxn ang="0">
                  <a:pos x="226" y="95"/>
                </a:cxn>
                <a:cxn ang="0">
                  <a:pos x="163" y="27"/>
                </a:cxn>
                <a:cxn ang="0">
                  <a:pos x="0" y="0"/>
                </a:cxn>
              </a:cxnLst>
              <a:rect l="0" t="0" r="r" b="b"/>
              <a:pathLst>
                <a:path w="226" h="95">
                  <a:moveTo>
                    <a:pt x="226" y="95"/>
                  </a:moveTo>
                  <a:cubicBezTo>
                    <a:pt x="216" y="84"/>
                    <a:pt x="201" y="43"/>
                    <a:pt x="163" y="27"/>
                  </a:cubicBezTo>
                  <a:cubicBezTo>
                    <a:pt x="125" y="11"/>
                    <a:pt x="34" y="6"/>
                    <a:pt x="0" y="0"/>
                  </a:cubicBezTo>
                </a:path>
              </a:pathLst>
            </a:custGeom>
            <a:noFill/>
            <a:ln w="19050" cap="flat" cmpd="sng">
              <a:solidFill>
                <a:srgbClr val="FF0000"/>
              </a:solidFill>
              <a:prstDash val="sysDot"/>
              <a:round/>
              <a:headEnd type="none" w="med" len="med"/>
              <a:tailEnd type="arrow" w="med" len="med"/>
            </a:ln>
            <a:effectLst/>
          </p:spPr>
          <p:txBody>
            <a:bodyPr anchor="ctr"/>
            <a:lstStyle/>
            <a:p>
              <a:endParaRPr lang="en-US"/>
            </a:p>
          </p:txBody>
        </p:sp>
        <p:sp>
          <p:nvSpPr>
            <p:cNvPr id="53269" name="Rectangle 21"/>
            <p:cNvSpPr>
              <a:spLocks noChangeArrowheads="1"/>
            </p:cNvSpPr>
            <p:nvPr/>
          </p:nvSpPr>
          <p:spPr bwMode="auto">
            <a:xfrm>
              <a:off x="4944" y="1824"/>
              <a:ext cx="96" cy="47"/>
            </a:xfrm>
            <a:prstGeom prst="rect">
              <a:avLst/>
            </a:prstGeom>
            <a:solidFill>
              <a:schemeClr val="bg1"/>
            </a:solidFill>
            <a:ln w="19050">
              <a:solidFill>
                <a:schemeClr val="accent1"/>
              </a:solidFill>
              <a:miter lim="800000"/>
              <a:headEnd/>
              <a:tailEnd/>
            </a:ln>
            <a:effectLst/>
          </p:spPr>
          <p:txBody>
            <a:bodyPr wrap="none" anchor="ctr"/>
            <a:lstStyle/>
            <a:p>
              <a:endParaRPr lang="en-US"/>
            </a:p>
          </p:txBody>
        </p:sp>
        <p:sp>
          <p:nvSpPr>
            <p:cNvPr id="53270" name="Rectangle 22"/>
            <p:cNvSpPr>
              <a:spLocks noChangeArrowheads="1"/>
            </p:cNvSpPr>
            <p:nvPr/>
          </p:nvSpPr>
          <p:spPr bwMode="auto">
            <a:xfrm>
              <a:off x="5136" y="960"/>
              <a:ext cx="96" cy="47"/>
            </a:xfrm>
            <a:prstGeom prst="rect">
              <a:avLst/>
            </a:prstGeom>
            <a:solidFill>
              <a:schemeClr val="hlink"/>
            </a:solidFill>
            <a:ln w="19050">
              <a:solidFill>
                <a:schemeClr val="hlink"/>
              </a:solidFill>
              <a:miter lim="800000"/>
              <a:headEnd/>
              <a:tailEnd/>
            </a:ln>
            <a:effectLst/>
          </p:spPr>
          <p:txBody>
            <a:bodyPr wrap="none" anchor="ctr"/>
            <a:lstStyle/>
            <a:p>
              <a:endParaRPr lang="en-US"/>
            </a:p>
          </p:txBody>
        </p:sp>
        <p:sp>
          <p:nvSpPr>
            <p:cNvPr id="53271" name="Rectangle 23"/>
            <p:cNvSpPr>
              <a:spLocks noChangeArrowheads="1"/>
            </p:cNvSpPr>
            <p:nvPr/>
          </p:nvSpPr>
          <p:spPr bwMode="auto">
            <a:xfrm>
              <a:off x="5232" y="1249"/>
              <a:ext cx="96" cy="47"/>
            </a:xfrm>
            <a:prstGeom prst="rect">
              <a:avLst/>
            </a:prstGeom>
            <a:solidFill>
              <a:schemeClr val="hlink"/>
            </a:solidFill>
            <a:ln w="19050">
              <a:solidFill>
                <a:schemeClr val="hlink"/>
              </a:solidFill>
              <a:miter lim="800000"/>
              <a:headEnd/>
              <a:tailEnd/>
            </a:ln>
            <a:effectLst/>
          </p:spPr>
          <p:txBody>
            <a:bodyPr wrap="none" anchor="ctr"/>
            <a:lstStyle/>
            <a:p>
              <a:endParaRPr lang="en-US"/>
            </a:p>
          </p:txBody>
        </p:sp>
        <p:sp>
          <p:nvSpPr>
            <p:cNvPr id="53272" name="Rectangle 24"/>
            <p:cNvSpPr>
              <a:spLocks noChangeArrowheads="1"/>
            </p:cNvSpPr>
            <p:nvPr/>
          </p:nvSpPr>
          <p:spPr bwMode="auto">
            <a:xfrm>
              <a:off x="5424" y="1344"/>
              <a:ext cx="96" cy="47"/>
            </a:xfrm>
            <a:prstGeom prst="rect">
              <a:avLst/>
            </a:prstGeom>
            <a:solidFill>
              <a:schemeClr val="hlink"/>
            </a:solidFill>
            <a:ln w="19050">
              <a:solidFill>
                <a:schemeClr val="hlink"/>
              </a:solidFill>
              <a:miter lim="800000"/>
              <a:headEnd/>
              <a:tailEnd/>
            </a:ln>
            <a:effectLst/>
          </p:spPr>
          <p:txBody>
            <a:bodyPr wrap="none" anchor="ctr"/>
            <a:lstStyle/>
            <a:p>
              <a:endParaRPr lang="en-US"/>
            </a:p>
          </p:txBody>
        </p:sp>
        <p:sp>
          <p:nvSpPr>
            <p:cNvPr id="53273" name="Rectangle 25"/>
            <p:cNvSpPr>
              <a:spLocks noChangeArrowheads="1"/>
            </p:cNvSpPr>
            <p:nvPr/>
          </p:nvSpPr>
          <p:spPr bwMode="auto">
            <a:xfrm>
              <a:off x="4848" y="2593"/>
              <a:ext cx="96" cy="47"/>
            </a:xfrm>
            <a:prstGeom prst="rect">
              <a:avLst/>
            </a:prstGeom>
            <a:solidFill>
              <a:schemeClr val="bg1"/>
            </a:solidFill>
            <a:ln w="19050">
              <a:solidFill>
                <a:schemeClr val="accent1"/>
              </a:solidFill>
              <a:miter lim="800000"/>
              <a:headEnd/>
              <a:tailEnd/>
            </a:ln>
            <a:effectLst/>
          </p:spPr>
          <p:txBody>
            <a:bodyPr wrap="none" anchor="ctr"/>
            <a:lstStyle/>
            <a:p>
              <a:endParaRPr lang="en-US"/>
            </a:p>
          </p:txBody>
        </p:sp>
        <p:sp>
          <p:nvSpPr>
            <p:cNvPr id="53274" name="Rectangle 26"/>
            <p:cNvSpPr>
              <a:spLocks noChangeArrowheads="1"/>
            </p:cNvSpPr>
            <p:nvPr/>
          </p:nvSpPr>
          <p:spPr bwMode="auto">
            <a:xfrm>
              <a:off x="4848" y="2688"/>
              <a:ext cx="96" cy="48"/>
            </a:xfrm>
            <a:prstGeom prst="rect">
              <a:avLst/>
            </a:prstGeom>
            <a:solidFill>
              <a:schemeClr val="bg1"/>
            </a:solidFill>
            <a:ln w="19050">
              <a:solidFill>
                <a:schemeClr val="accent1"/>
              </a:solidFill>
              <a:miter lim="800000"/>
              <a:headEnd/>
              <a:tailEnd/>
            </a:ln>
            <a:effectLst/>
          </p:spPr>
          <p:txBody>
            <a:bodyPr wrap="none" anchor="ctr"/>
            <a:lstStyle/>
            <a:p>
              <a:endParaRPr lang="en-US"/>
            </a:p>
          </p:txBody>
        </p:sp>
        <p:sp>
          <p:nvSpPr>
            <p:cNvPr id="53275" name="Rectangle 27"/>
            <p:cNvSpPr>
              <a:spLocks noChangeArrowheads="1"/>
            </p:cNvSpPr>
            <p:nvPr/>
          </p:nvSpPr>
          <p:spPr bwMode="auto">
            <a:xfrm>
              <a:off x="4848" y="2785"/>
              <a:ext cx="96" cy="47"/>
            </a:xfrm>
            <a:prstGeom prst="rect">
              <a:avLst/>
            </a:prstGeom>
            <a:solidFill>
              <a:schemeClr val="bg1"/>
            </a:solidFill>
            <a:ln w="19050">
              <a:solidFill>
                <a:schemeClr val="accent1"/>
              </a:solidFill>
              <a:miter lim="800000"/>
              <a:headEnd/>
              <a:tailEnd/>
            </a:ln>
            <a:effectLst/>
          </p:spPr>
          <p:txBody>
            <a:bodyPr wrap="none" anchor="ctr"/>
            <a:lstStyle/>
            <a:p>
              <a:endParaRPr lang="en-US"/>
            </a:p>
          </p:txBody>
        </p:sp>
        <p:sp>
          <p:nvSpPr>
            <p:cNvPr id="53276" name="Line 28"/>
            <p:cNvSpPr>
              <a:spLocks noChangeShapeType="1"/>
            </p:cNvSpPr>
            <p:nvPr/>
          </p:nvSpPr>
          <p:spPr bwMode="auto">
            <a:xfrm>
              <a:off x="4992" y="2880"/>
              <a:ext cx="0" cy="144"/>
            </a:xfrm>
            <a:prstGeom prst="line">
              <a:avLst/>
            </a:prstGeom>
            <a:noFill/>
            <a:ln w="19050">
              <a:solidFill>
                <a:schemeClr val="hlink"/>
              </a:solidFill>
              <a:round/>
              <a:headEnd/>
              <a:tailEnd type="triangle" w="med" len="med"/>
            </a:ln>
            <a:effectLst/>
          </p:spPr>
          <p:txBody>
            <a:bodyPr anchor="ctr"/>
            <a:lstStyle/>
            <a:p>
              <a:endParaRPr lang="en-US"/>
            </a:p>
          </p:txBody>
        </p:sp>
        <p:sp>
          <p:nvSpPr>
            <p:cNvPr id="53277" name="Rectangle 29"/>
            <p:cNvSpPr>
              <a:spLocks noChangeArrowheads="1"/>
            </p:cNvSpPr>
            <p:nvPr/>
          </p:nvSpPr>
          <p:spPr bwMode="auto">
            <a:xfrm>
              <a:off x="4752" y="2208"/>
              <a:ext cx="96" cy="47"/>
            </a:xfrm>
            <a:prstGeom prst="rect">
              <a:avLst/>
            </a:prstGeom>
            <a:solidFill>
              <a:schemeClr val="hlink"/>
            </a:solidFill>
            <a:ln w="19050">
              <a:solidFill>
                <a:schemeClr val="hlink"/>
              </a:solidFill>
              <a:miter lim="800000"/>
              <a:headEnd/>
              <a:tailEnd/>
            </a:ln>
            <a:effectLst/>
          </p:spPr>
          <p:txBody>
            <a:bodyPr wrap="none" anchor="ctr"/>
            <a:lstStyle/>
            <a:p>
              <a:endParaRPr lang="en-US"/>
            </a:p>
          </p:txBody>
        </p:sp>
        <p:sp>
          <p:nvSpPr>
            <p:cNvPr id="53278" name="Line 30"/>
            <p:cNvSpPr>
              <a:spLocks noChangeShapeType="1"/>
            </p:cNvSpPr>
            <p:nvPr/>
          </p:nvSpPr>
          <p:spPr bwMode="auto">
            <a:xfrm>
              <a:off x="4800" y="2304"/>
              <a:ext cx="0" cy="144"/>
            </a:xfrm>
            <a:prstGeom prst="line">
              <a:avLst/>
            </a:prstGeom>
            <a:noFill/>
            <a:ln w="19050">
              <a:solidFill>
                <a:schemeClr val="hlink"/>
              </a:solidFill>
              <a:round/>
              <a:headEnd/>
              <a:tailEnd type="triangle" w="med" len="med"/>
            </a:ln>
            <a:effectLst/>
          </p:spPr>
          <p:txBody>
            <a:bodyPr anchor="ctr"/>
            <a:lstStyle/>
            <a:p>
              <a:endParaRPr lang="en-US"/>
            </a:p>
          </p:txBody>
        </p:sp>
        <p:sp>
          <p:nvSpPr>
            <p:cNvPr id="53279" name="Rectangle 31"/>
            <p:cNvSpPr>
              <a:spLocks noChangeArrowheads="1"/>
            </p:cNvSpPr>
            <p:nvPr/>
          </p:nvSpPr>
          <p:spPr bwMode="auto">
            <a:xfrm>
              <a:off x="5040" y="2688"/>
              <a:ext cx="96" cy="48"/>
            </a:xfrm>
            <a:prstGeom prst="rect">
              <a:avLst/>
            </a:prstGeom>
            <a:solidFill>
              <a:schemeClr val="bg1"/>
            </a:solidFill>
            <a:ln w="19050">
              <a:solidFill>
                <a:schemeClr val="accent1"/>
              </a:solidFill>
              <a:miter lim="800000"/>
              <a:headEnd/>
              <a:tailEnd/>
            </a:ln>
            <a:effectLst/>
          </p:spPr>
          <p:txBody>
            <a:bodyPr wrap="none" anchor="ctr"/>
            <a:lstStyle/>
            <a:p>
              <a:endParaRPr lang="en-US"/>
            </a:p>
          </p:txBody>
        </p:sp>
        <p:sp>
          <p:nvSpPr>
            <p:cNvPr id="53280" name="Rectangle 32"/>
            <p:cNvSpPr>
              <a:spLocks noChangeArrowheads="1"/>
            </p:cNvSpPr>
            <p:nvPr/>
          </p:nvSpPr>
          <p:spPr bwMode="auto">
            <a:xfrm>
              <a:off x="5040" y="2785"/>
              <a:ext cx="96" cy="47"/>
            </a:xfrm>
            <a:prstGeom prst="rect">
              <a:avLst/>
            </a:prstGeom>
            <a:solidFill>
              <a:schemeClr val="bg1"/>
            </a:solidFill>
            <a:ln w="19050">
              <a:solidFill>
                <a:schemeClr val="accent1"/>
              </a:solidFill>
              <a:miter lim="800000"/>
              <a:headEnd/>
              <a:tailEnd/>
            </a:ln>
            <a:effectLst/>
          </p:spPr>
          <p:txBody>
            <a:bodyPr wrap="none" anchor="ctr"/>
            <a:lstStyle/>
            <a:p>
              <a:endParaRPr lang="en-US"/>
            </a:p>
          </p:txBody>
        </p:sp>
        <p:sp>
          <p:nvSpPr>
            <p:cNvPr id="53281" name="Rectangle 33"/>
            <p:cNvSpPr>
              <a:spLocks noChangeArrowheads="1"/>
            </p:cNvSpPr>
            <p:nvPr/>
          </p:nvSpPr>
          <p:spPr bwMode="auto">
            <a:xfrm>
              <a:off x="5232" y="2688"/>
              <a:ext cx="96" cy="48"/>
            </a:xfrm>
            <a:prstGeom prst="rect">
              <a:avLst/>
            </a:prstGeom>
            <a:solidFill>
              <a:schemeClr val="bg1"/>
            </a:solidFill>
            <a:ln w="19050">
              <a:solidFill>
                <a:schemeClr val="accent1"/>
              </a:solidFill>
              <a:miter lim="800000"/>
              <a:headEnd/>
              <a:tailEnd/>
            </a:ln>
            <a:effectLst/>
          </p:spPr>
          <p:txBody>
            <a:bodyPr wrap="none" anchor="ctr"/>
            <a:lstStyle/>
            <a:p>
              <a:endParaRPr lang="en-US"/>
            </a:p>
          </p:txBody>
        </p:sp>
        <p:sp>
          <p:nvSpPr>
            <p:cNvPr id="53282" name="Rectangle 34"/>
            <p:cNvSpPr>
              <a:spLocks noChangeArrowheads="1"/>
            </p:cNvSpPr>
            <p:nvPr/>
          </p:nvSpPr>
          <p:spPr bwMode="auto">
            <a:xfrm>
              <a:off x="5232" y="2785"/>
              <a:ext cx="96" cy="47"/>
            </a:xfrm>
            <a:prstGeom prst="rect">
              <a:avLst/>
            </a:prstGeom>
            <a:solidFill>
              <a:schemeClr val="bg1"/>
            </a:solidFill>
            <a:ln w="19050">
              <a:solidFill>
                <a:schemeClr val="accent1"/>
              </a:solidFill>
              <a:miter lim="800000"/>
              <a:headEnd/>
              <a:tailEnd/>
            </a:ln>
            <a:effectLst/>
          </p:spPr>
          <p:txBody>
            <a:bodyPr wrap="none" anchor="ctr"/>
            <a:lstStyle/>
            <a:p>
              <a:endParaRPr lang="en-US"/>
            </a:p>
          </p:txBody>
        </p:sp>
        <p:sp>
          <p:nvSpPr>
            <p:cNvPr id="53283" name="Line 35"/>
            <p:cNvSpPr>
              <a:spLocks noChangeShapeType="1"/>
            </p:cNvSpPr>
            <p:nvPr/>
          </p:nvSpPr>
          <p:spPr bwMode="auto">
            <a:xfrm>
              <a:off x="5376" y="2880"/>
              <a:ext cx="0" cy="144"/>
            </a:xfrm>
            <a:prstGeom prst="line">
              <a:avLst/>
            </a:prstGeom>
            <a:noFill/>
            <a:ln w="19050">
              <a:solidFill>
                <a:schemeClr val="hlink"/>
              </a:solidFill>
              <a:round/>
              <a:headEnd/>
              <a:tailEnd type="triangle" w="med" len="med"/>
            </a:ln>
            <a:effectLst/>
          </p:spPr>
          <p:txBody>
            <a:bodyPr anchor="ctr"/>
            <a:lstStyle/>
            <a:p>
              <a:endParaRPr lang="en-US"/>
            </a:p>
          </p:txBody>
        </p:sp>
        <p:sp>
          <p:nvSpPr>
            <p:cNvPr id="53284" name="Rectangle 36"/>
            <p:cNvSpPr>
              <a:spLocks noChangeArrowheads="1"/>
            </p:cNvSpPr>
            <p:nvPr/>
          </p:nvSpPr>
          <p:spPr bwMode="auto">
            <a:xfrm>
              <a:off x="5232" y="2592"/>
              <a:ext cx="96" cy="47"/>
            </a:xfrm>
            <a:prstGeom prst="rect">
              <a:avLst/>
            </a:prstGeom>
            <a:solidFill>
              <a:schemeClr val="hlink"/>
            </a:solidFill>
            <a:ln w="19050">
              <a:solidFill>
                <a:schemeClr val="hlink"/>
              </a:solidFill>
              <a:miter lim="800000"/>
              <a:headEnd/>
              <a:tailEnd/>
            </a:ln>
            <a:effectLst/>
          </p:spPr>
          <p:txBody>
            <a:bodyPr wrap="none" anchor="ctr"/>
            <a:lstStyle/>
            <a:p>
              <a:endParaRPr lang="en-US"/>
            </a:p>
          </p:txBody>
        </p:sp>
        <p:sp>
          <p:nvSpPr>
            <p:cNvPr id="53285" name="Line 37"/>
            <p:cNvSpPr>
              <a:spLocks noChangeShapeType="1"/>
            </p:cNvSpPr>
            <p:nvPr/>
          </p:nvSpPr>
          <p:spPr bwMode="auto">
            <a:xfrm>
              <a:off x="5184" y="2304"/>
              <a:ext cx="0" cy="144"/>
            </a:xfrm>
            <a:prstGeom prst="line">
              <a:avLst/>
            </a:prstGeom>
            <a:noFill/>
            <a:ln w="19050">
              <a:solidFill>
                <a:schemeClr val="hlink"/>
              </a:solidFill>
              <a:round/>
              <a:headEnd/>
              <a:tailEnd type="triangle" w="med" len="med"/>
            </a:ln>
            <a:effectLst/>
          </p:spPr>
          <p:txBody>
            <a:bodyPr anchor="ctr"/>
            <a:lstStyle/>
            <a:p>
              <a:endParaRPr lang="en-US"/>
            </a:p>
          </p:txBody>
        </p:sp>
        <p:sp>
          <p:nvSpPr>
            <p:cNvPr id="53286" name="Rectangle 38"/>
            <p:cNvSpPr>
              <a:spLocks noChangeArrowheads="1"/>
            </p:cNvSpPr>
            <p:nvPr/>
          </p:nvSpPr>
          <p:spPr bwMode="auto">
            <a:xfrm>
              <a:off x="5328" y="3073"/>
              <a:ext cx="96" cy="47"/>
            </a:xfrm>
            <a:prstGeom prst="rect">
              <a:avLst/>
            </a:prstGeom>
            <a:solidFill>
              <a:schemeClr val="bg1"/>
            </a:solidFill>
            <a:ln w="19050">
              <a:solidFill>
                <a:schemeClr val="accent1"/>
              </a:solidFill>
              <a:miter lim="800000"/>
              <a:headEnd/>
              <a:tailEnd/>
            </a:ln>
            <a:effectLst/>
          </p:spPr>
          <p:txBody>
            <a:bodyPr wrap="none" anchor="ctr"/>
            <a:lstStyle/>
            <a:p>
              <a:endParaRPr lang="en-US"/>
            </a:p>
          </p:txBody>
        </p:sp>
        <p:sp>
          <p:nvSpPr>
            <p:cNvPr id="53287" name="Rectangle 39"/>
            <p:cNvSpPr>
              <a:spLocks noChangeArrowheads="1"/>
            </p:cNvSpPr>
            <p:nvPr/>
          </p:nvSpPr>
          <p:spPr bwMode="auto">
            <a:xfrm>
              <a:off x="5424" y="2785"/>
              <a:ext cx="96" cy="47"/>
            </a:xfrm>
            <a:prstGeom prst="rect">
              <a:avLst/>
            </a:prstGeom>
            <a:solidFill>
              <a:schemeClr val="bg1"/>
            </a:solidFill>
            <a:ln w="19050">
              <a:solidFill>
                <a:schemeClr val="accent1"/>
              </a:solidFill>
              <a:miter lim="800000"/>
              <a:headEnd/>
              <a:tailEnd/>
            </a:ln>
            <a:effectLst/>
          </p:spPr>
          <p:txBody>
            <a:bodyPr wrap="none" anchor="ctr"/>
            <a:lstStyle/>
            <a:p>
              <a:endParaRPr lang="en-US"/>
            </a:p>
          </p:txBody>
        </p:sp>
        <p:sp>
          <p:nvSpPr>
            <p:cNvPr id="53288" name="Rectangle 40"/>
            <p:cNvSpPr>
              <a:spLocks noChangeArrowheads="1"/>
            </p:cNvSpPr>
            <p:nvPr/>
          </p:nvSpPr>
          <p:spPr bwMode="auto">
            <a:xfrm>
              <a:off x="5424" y="2689"/>
              <a:ext cx="96" cy="47"/>
            </a:xfrm>
            <a:prstGeom prst="rect">
              <a:avLst/>
            </a:prstGeom>
            <a:solidFill>
              <a:schemeClr val="hlink"/>
            </a:solidFill>
            <a:ln w="19050">
              <a:solidFill>
                <a:schemeClr val="hlink"/>
              </a:solidFill>
              <a:miter lim="800000"/>
              <a:headEnd/>
              <a:tailEnd/>
            </a:ln>
            <a:effectLst/>
          </p:spPr>
          <p:txBody>
            <a:bodyPr wrap="none" anchor="ctr"/>
            <a:lstStyle/>
            <a:p>
              <a:endParaRPr lang="en-US"/>
            </a:p>
          </p:txBody>
        </p:sp>
        <p:sp>
          <p:nvSpPr>
            <p:cNvPr id="53289" name="Rectangle 41"/>
            <p:cNvSpPr>
              <a:spLocks noChangeArrowheads="1"/>
            </p:cNvSpPr>
            <p:nvPr/>
          </p:nvSpPr>
          <p:spPr bwMode="auto">
            <a:xfrm>
              <a:off x="4944" y="3072"/>
              <a:ext cx="96" cy="47"/>
            </a:xfrm>
            <a:prstGeom prst="rect">
              <a:avLst/>
            </a:prstGeom>
            <a:solidFill>
              <a:schemeClr val="bg1"/>
            </a:solidFill>
            <a:ln w="19050">
              <a:solidFill>
                <a:schemeClr val="accent1"/>
              </a:solidFill>
              <a:miter lim="800000"/>
              <a:headEnd/>
              <a:tailEnd/>
            </a:ln>
            <a:effectLst/>
          </p:spPr>
          <p:txBody>
            <a:bodyPr wrap="none" anchor="ctr"/>
            <a:lstStyle/>
            <a:p>
              <a:endParaRPr lang="en-US"/>
            </a:p>
          </p:txBody>
        </p:sp>
        <p:sp>
          <p:nvSpPr>
            <p:cNvPr id="53290" name="Rectangle 42"/>
            <p:cNvSpPr>
              <a:spLocks noChangeArrowheads="1"/>
            </p:cNvSpPr>
            <p:nvPr/>
          </p:nvSpPr>
          <p:spPr bwMode="auto">
            <a:xfrm>
              <a:off x="5136" y="2208"/>
              <a:ext cx="96" cy="47"/>
            </a:xfrm>
            <a:prstGeom prst="rect">
              <a:avLst/>
            </a:prstGeom>
            <a:solidFill>
              <a:schemeClr val="hlink"/>
            </a:solidFill>
            <a:ln w="19050">
              <a:solidFill>
                <a:schemeClr val="hlink"/>
              </a:solidFill>
              <a:miter lim="800000"/>
              <a:headEnd/>
              <a:tailEnd/>
            </a:ln>
            <a:effectLst/>
          </p:spPr>
          <p:txBody>
            <a:bodyPr wrap="none" anchor="ctr"/>
            <a:lstStyle/>
            <a:p>
              <a:endParaRPr lang="en-US"/>
            </a:p>
          </p:txBody>
        </p:sp>
        <p:sp>
          <p:nvSpPr>
            <p:cNvPr id="53291" name="Rectangle 43"/>
            <p:cNvSpPr>
              <a:spLocks noChangeArrowheads="1"/>
            </p:cNvSpPr>
            <p:nvPr/>
          </p:nvSpPr>
          <p:spPr bwMode="auto">
            <a:xfrm>
              <a:off x="4848" y="2496"/>
              <a:ext cx="96" cy="47"/>
            </a:xfrm>
            <a:prstGeom prst="rect">
              <a:avLst/>
            </a:prstGeom>
            <a:solidFill>
              <a:schemeClr val="hlink"/>
            </a:solidFill>
            <a:ln w="19050">
              <a:solidFill>
                <a:schemeClr val="hlink"/>
              </a:solidFill>
              <a:miter lim="800000"/>
              <a:headEnd/>
              <a:tailEnd/>
            </a:ln>
            <a:effectLst/>
          </p:spPr>
          <p:txBody>
            <a:bodyPr wrap="none" anchor="ctr"/>
            <a:lstStyle/>
            <a:p>
              <a:endParaRPr lang="en-US"/>
            </a:p>
          </p:txBody>
        </p:sp>
        <p:sp>
          <p:nvSpPr>
            <p:cNvPr id="53292" name="Rectangle 44"/>
            <p:cNvSpPr>
              <a:spLocks noChangeArrowheads="1"/>
            </p:cNvSpPr>
            <p:nvPr/>
          </p:nvSpPr>
          <p:spPr bwMode="auto">
            <a:xfrm>
              <a:off x="5232" y="2497"/>
              <a:ext cx="96" cy="47"/>
            </a:xfrm>
            <a:prstGeom prst="rect">
              <a:avLst/>
            </a:prstGeom>
            <a:solidFill>
              <a:schemeClr val="hlink"/>
            </a:solidFill>
            <a:ln w="19050">
              <a:solidFill>
                <a:schemeClr val="hlink"/>
              </a:solidFill>
              <a:miter lim="800000"/>
              <a:headEnd/>
              <a:tailEnd/>
            </a:ln>
            <a:effectLst/>
          </p:spPr>
          <p:txBody>
            <a:bodyPr wrap="none" anchor="ctr"/>
            <a:lstStyle/>
            <a:p>
              <a:endParaRPr lang="en-US"/>
            </a:p>
          </p:txBody>
        </p:sp>
        <p:sp>
          <p:nvSpPr>
            <p:cNvPr id="53293" name="Rectangle 45"/>
            <p:cNvSpPr>
              <a:spLocks noChangeArrowheads="1"/>
            </p:cNvSpPr>
            <p:nvPr/>
          </p:nvSpPr>
          <p:spPr bwMode="auto">
            <a:xfrm>
              <a:off x="5424" y="2592"/>
              <a:ext cx="96" cy="47"/>
            </a:xfrm>
            <a:prstGeom prst="rect">
              <a:avLst/>
            </a:prstGeom>
            <a:solidFill>
              <a:schemeClr val="hlink"/>
            </a:solidFill>
            <a:ln w="19050">
              <a:solidFill>
                <a:schemeClr val="hlink"/>
              </a:solidFill>
              <a:miter lim="800000"/>
              <a:headEnd/>
              <a:tailEnd/>
            </a:ln>
            <a:effectLst/>
          </p:spPr>
          <p:txBody>
            <a:bodyPr wrap="none" anchor="ctr"/>
            <a:lstStyle/>
            <a:p>
              <a:endParaRPr lang="en-US"/>
            </a:p>
          </p:txBody>
        </p:sp>
        <p:sp>
          <p:nvSpPr>
            <p:cNvPr id="53294" name="Rectangle 46"/>
            <p:cNvSpPr>
              <a:spLocks noChangeArrowheads="1"/>
            </p:cNvSpPr>
            <p:nvPr/>
          </p:nvSpPr>
          <p:spPr bwMode="auto">
            <a:xfrm>
              <a:off x="4656" y="1248"/>
              <a:ext cx="96" cy="47"/>
            </a:xfrm>
            <a:prstGeom prst="rect">
              <a:avLst/>
            </a:prstGeom>
            <a:solidFill>
              <a:schemeClr val="bg1"/>
            </a:solidFill>
            <a:ln w="19050">
              <a:solidFill>
                <a:schemeClr val="accent1"/>
              </a:solidFill>
              <a:miter lim="800000"/>
              <a:headEnd/>
              <a:tailEnd/>
            </a:ln>
            <a:effectLst/>
          </p:spPr>
          <p:txBody>
            <a:bodyPr wrap="none" anchor="ctr"/>
            <a:lstStyle/>
            <a:p>
              <a:endParaRPr lang="en-US"/>
            </a:p>
          </p:txBody>
        </p:sp>
        <p:sp>
          <p:nvSpPr>
            <p:cNvPr id="53295" name="Rectangle 47"/>
            <p:cNvSpPr>
              <a:spLocks noChangeArrowheads="1"/>
            </p:cNvSpPr>
            <p:nvPr/>
          </p:nvSpPr>
          <p:spPr bwMode="auto">
            <a:xfrm>
              <a:off x="4656" y="1344"/>
              <a:ext cx="96" cy="47"/>
            </a:xfrm>
            <a:prstGeom prst="rect">
              <a:avLst/>
            </a:prstGeom>
            <a:solidFill>
              <a:schemeClr val="bg1"/>
            </a:solidFill>
            <a:ln w="19050">
              <a:solidFill>
                <a:schemeClr val="accent1"/>
              </a:solidFill>
              <a:miter lim="800000"/>
              <a:headEnd/>
              <a:tailEnd/>
            </a:ln>
            <a:effectLst/>
          </p:spPr>
          <p:txBody>
            <a:bodyPr wrap="none" anchor="ctr"/>
            <a:lstStyle/>
            <a:p>
              <a:endParaRPr lang="en-US"/>
            </a:p>
          </p:txBody>
        </p:sp>
        <p:sp>
          <p:nvSpPr>
            <p:cNvPr id="53296" name="Rectangle 48"/>
            <p:cNvSpPr>
              <a:spLocks noChangeArrowheads="1"/>
            </p:cNvSpPr>
            <p:nvPr/>
          </p:nvSpPr>
          <p:spPr bwMode="auto">
            <a:xfrm>
              <a:off x="4656" y="1439"/>
              <a:ext cx="96" cy="48"/>
            </a:xfrm>
            <a:prstGeom prst="rect">
              <a:avLst/>
            </a:prstGeom>
            <a:solidFill>
              <a:schemeClr val="bg1"/>
            </a:solidFill>
            <a:ln w="19050">
              <a:solidFill>
                <a:schemeClr val="accent1"/>
              </a:solidFill>
              <a:miter lim="800000"/>
              <a:headEnd/>
              <a:tailEnd/>
            </a:ln>
            <a:effectLst/>
          </p:spPr>
          <p:txBody>
            <a:bodyPr wrap="none" anchor="ctr"/>
            <a:lstStyle/>
            <a:p>
              <a:endParaRPr lang="en-US"/>
            </a:p>
          </p:txBody>
        </p:sp>
        <p:sp>
          <p:nvSpPr>
            <p:cNvPr id="53297" name="Rectangle 49"/>
            <p:cNvSpPr>
              <a:spLocks noChangeArrowheads="1"/>
            </p:cNvSpPr>
            <p:nvPr/>
          </p:nvSpPr>
          <p:spPr bwMode="auto">
            <a:xfrm>
              <a:off x="4656" y="1536"/>
              <a:ext cx="96" cy="47"/>
            </a:xfrm>
            <a:prstGeom prst="rect">
              <a:avLst/>
            </a:prstGeom>
            <a:solidFill>
              <a:schemeClr val="bg1"/>
            </a:solidFill>
            <a:ln w="19050">
              <a:solidFill>
                <a:schemeClr val="accent1"/>
              </a:solidFill>
              <a:miter lim="800000"/>
              <a:headEnd/>
              <a:tailEnd/>
            </a:ln>
            <a:effectLst/>
          </p:spPr>
          <p:txBody>
            <a:bodyPr wrap="none" anchor="ctr"/>
            <a:lstStyle/>
            <a:p>
              <a:endParaRPr lang="en-US"/>
            </a:p>
          </p:txBody>
        </p:sp>
        <p:sp>
          <p:nvSpPr>
            <p:cNvPr id="53298" name="Rectangle 50"/>
            <p:cNvSpPr>
              <a:spLocks noChangeArrowheads="1"/>
            </p:cNvSpPr>
            <p:nvPr/>
          </p:nvSpPr>
          <p:spPr bwMode="auto">
            <a:xfrm>
              <a:off x="4656" y="2497"/>
              <a:ext cx="96" cy="47"/>
            </a:xfrm>
            <a:prstGeom prst="rect">
              <a:avLst/>
            </a:prstGeom>
            <a:solidFill>
              <a:schemeClr val="bg1"/>
            </a:solidFill>
            <a:ln w="19050">
              <a:solidFill>
                <a:schemeClr val="accent1"/>
              </a:solidFill>
              <a:miter lim="800000"/>
              <a:headEnd/>
              <a:tailEnd/>
            </a:ln>
            <a:effectLst/>
          </p:spPr>
          <p:txBody>
            <a:bodyPr wrap="none" anchor="ctr"/>
            <a:lstStyle/>
            <a:p>
              <a:endParaRPr lang="en-US"/>
            </a:p>
          </p:txBody>
        </p:sp>
        <p:sp>
          <p:nvSpPr>
            <p:cNvPr id="53299" name="Rectangle 51"/>
            <p:cNvSpPr>
              <a:spLocks noChangeArrowheads="1"/>
            </p:cNvSpPr>
            <p:nvPr/>
          </p:nvSpPr>
          <p:spPr bwMode="auto">
            <a:xfrm>
              <a:off x="4656" y="2593"/>
              <a:ext cx="96" cy="47"/>
            </a:xfrm>
            <a:prstGeom prst="rect">
              <a:avLst/>
            </a:prstGeom>
            <a:solidFill>
              <a:schemeClr val="bg1"/>
            </a:solidFill>
            <a:ln w="19050">
              <a:solidFill>
                <a:schemeClr val="accent1"/>
              </a:solidFill>
              <a:miter lim="800000"/>
              <a:headEnd/>
              <a:tailEnd/>
            </a:ln>
            <a:effectLst/>
          </p:spPr>
          <p:txBody>
            <a:bodyPr wrap="none" anchor="ctr"/>
            <a:lstStyle/>
            <a:p>
              <a:endParaRPr lang="en-US"/>
            </a:p>
          </p:txBody>
        </p:sp>
        <p:sp>
          <p:nvSpPr>
            <p:cNvPr id="53300" name="Rectangle 52"/>
            <p:cNvSpPr>
              <a:spLocks noChangeArrowheads="1"/>
            </p:cNvSpPr>
            <p:nvPr/>
          </p:nvSpPr>
          <p:spPr bwMode="auto">
            <a:xfrm>
              <a:off x="4656" y="2688"/>
              <a:ext cx="96" cy="48"/>
            </a:xfrm>
            <a:prstGeom prst="rect">
              <a:avLst/>
            </a:prstGeom>
            <a:solidFill>
              <a:schemeClr val="bg1"/>
            </a:solidFill>
            <a:ln w="19050">
              <a:solidFill>
                <a:schemeClr val="accent1"/>
              </a:solidFill>
              <a:miter lim="800000"/>
              <a:headEnd/>
              <a:tailEnd/>
            </a:ln>
            <a:effectLst/>
          </p:spPr>
          <p:txBody>
            <a:bodyPr wrap="none" anchor="ctr"/>
            <a:lstStyle/>
            <a:p>
              <a:endParaRPr lang="en-US"/>
            </a:p>
          </p:txBody>
        </p:sp>
        <p:sp>
          <p:nvSpPr>
            <p:cNvPr id="53301" name="Rectangle 53"/>
            <p:cNvSpPr>
              <a:spLocks noChangeArrowheads="1"/>
            </p:cNvSpPr>
            <p:nvPr/>
          </p:nvSpPr>
          <p:spPr bwMode="auto">
            <a:xfrm>
              <a:off x="4656" y="2785"/>
              <a:ext cx="96" cy="47"/>
            </a:xfrm>
            <a:prstGeom prst="rect">
              <a:avLst/>
            </a:prstGeom>
            <a:solidFill>
              <a:schemeClr val="bg1"/>
            </a:solidFill>
            <a:ln w="19050">
              <a:solidFill>
                <a:schemeClr val="accent1"/>
              </a:solidFill>
              <a:miter lim="800000"/>
              <a:headEnd/>
              <a:tailEnd/>
            </a:ln>
            <a:effectLst/>
          </p:spPr>
          <p:txBody>
            <a:bodyPr wrap="none" anchor="ctr"/>
            <a:lstStyle/>
            <a:p>
              <a:endParaRPr lang="en-US"/>
            </a:p>
          </p:txBody>
        </p:sp>
        <p:sp>
          <p:nvSpPr>
            <p:cNvPr id="53302" name="Rectangle 54"/>
            <p:cNvSpPr>
              <a:spLocks noChangeArrowheads="1"/>
            </p:cNvSpPr>
            <p:nvPr/>
          </p:nvSpPr>
          <p:spPr bwMode="auto">
            <a:xfrm>
              <a:off x="5232" y="1344"/>
              <a:ext cx="96" cy="47"/>
            </a:xfrm>
            <a:prstGeom prst="rect">
              <a:avLst/>
            </a:prstGeom>
            <a:solidFill>
              <a:schemeClr val="bg1"/>
            </a:solidFill>
            <a:ln w="19050">
              <a:solidFill>
                <a:schemeClr val="accent1"/>
              </a:solidFill>
              <a:miter lim="800000"/>
              <a:headEnd/>
              <a:tailEnd/>
            </a:ln>
            <a:effectLst/>
          </p:spPr>
          <p:txBody>
            <a:bodyPr wrap="none" anchor="ctr"/>
            <a:lstStyle/>
            <a:p>
              <a:endParaRPr lang="en-US"/>
            </a:p>
          </p:txBody>
        </p:sp>
        <p:sp>
          <p:nvSpPr>
            <p:cNvPr id="53303" name="Rectangle 55"/>
            <p:cNvSpPr>
              <a:spLocks noChangeArrowheads="1"/>
            </p:cNvSpPr>
            <p:nvPr/>
          </p:nvSpPr>
          <p:spPr bwMode="auto">
            <a:xfrm>
              <a:off x="5424" y="1440"/>
              <a:ext cx="96" cy="48"/>
            </a:xfrm>
            <a:prstGeom prst="rect">
              <a:avLst/>
            </a:prstGeom>
            <a:solidFill>
              <a:schemeClr val="bg1"/>
            </a:solidFill>
            <a:ln w="19050">
              <a:solidFill>
                <a:schemeClr val="accent1"/>
              </a:solidFill>
              <a:miter lim="800000"/>
              <a:headEnd/>
              <a:tailEnd/>
            </a:ln>
            <a:effectLst/>
          </p:spPr>
          <p:txBody>
            <a:bodyPr wrap="none" anchor="ctr"/>
            <a:lstStyle/>
            <a:p>
              <a:endParaRPr lang="en-US"/>
            </a:p>
          </p:txBody>
        </p:sp>
        <p:sp>
          <p:nvSpPr>
            <p:cNvPr id="53304" name="Rectangle 56"/>
            <p:cNvSpPr>
              <a:spLocks noChangeArrowheads="1"/>
            </p:cNvSpPr>
            <p:nvPr/>
          </p:nvSpPr>
          <p:spPr bwMode="auto">
            <a:xfrm>
              <a:off x="5040" y="2592"/>
              <a:ext cx="96" cy="47"/>
            </a:xfrm>
            <a:prstGeom prst="rect">
              <a:avLst/>
            </a:prstGeom>
            <a:solidFill>
              <a:schemeClr val="hlink"/>
            </a:solidFill>
            <a:ln w="19050">
              <a:solidFill>
                <a:schemeClr val="hlink"/>
              </a:solidFill>
              <a:miter lim="800000"/>
              <a:headEnd/>
              <a:tailEnd/>
            </a:ln>
            <a:effectLst/>
          </p:spPr>
          <p:txBody>
            <a:bodyPr wrap="none" anchor="ctr"/>
            <a:lstStyle/>
            <a:p>
              <a:endParaRPr lang="en-US"/>
            </a:p>
          </p:txBody>
        </p:sp>
        <p:sp>
          <p:nvSpPr>
            <p:cNvPr id="53305" name="Freeform 57"/>
            <p:cNvSpPr>
              <a:spLocks/>
            </p:cNvSpPr>
            <p:nvPr/>
          </p:nvSpPr>
          <p:spPr bwMode="auto">
            <a:xfrm>
              <a:off x="4642" y="2826"/>
              <a:ext cx="149" cy="190"/>
            </a:xfrm>
            <a:custGeom>
              <a:avLst/>
              <a:gdLst/>
              <a:ahLst/>
              <a:cxnLst>
                <a:cxn ang="0">
                  <a:pos x="149" y="0"/>
                </a:cxn>
                <a:cxn ang="0">
                  <a:pos x="122" y="108"/>
                </a:cxn>
                <a:cxn ang="0">
                  <a:pos x="0" y="190"/>
                </a:cxn>
              </a:cxnLst>
              <a:rect l="0" t="0" r="r" b="b"/>
              <a:pathLst>
                <a:path w="149" h="190">
                  <a:moveTo>
                    <a:pt x="149" y="0"/>
                  </a:moveTo>
                  <a:cubicBezTo>
                    <a:pt x="145" y="18"/>
                    <a:pt x="147" y="76"/>
                    <a:pt x="122" y="108"/>
                  </a:cubicBezTo>
                  <a:cubicBezTo>
                    <a:pt x="97" y="140"/>
                    <a:pt x="26" y="173"/>
                    <a:pt x="0" y="190"/>
                  </a:cubicBezTo>
                </a:path>
              </a:pathLst>
            </a:custGeom>
            <a:noFill/>
            <a:ln w="19050" cap="flat" cmpd="sng">
              <a:solidFill>
                <a:srgbClr val="FF0000"/>
              </a:solidFill>
              <a:prstDash val="sysDot"/>
              <a:round/>
              <a:headEnd type="none" w="med" len="med"/>
              <a:tailEnd type="arrow" w="med" len="med"/>
            </a:ln>
            <a:effectLst/>
          </p:spPr>
          <p:txBody>
            <a:bodyPr anchor="ctr"/>
            <a:lstStyle/>
            <a:p>
              <a:endParaRPr lang="en-US"/>
            </a:p>
          </p:txBody>
        </p:sp>
        <p:sp>
          <p:nvSpPr>
            <p:cNvPr id="53306" name="Line 58"/>
            <p:cNvSpPr>
              <a:spLocks noChangeShapeType="1"/>
            </p:cNvSpPr>
            <p:nvPr/>
          </p:nvSpPr>
          <p:spPr bwMode="auto">
            <a:xfrm>
              <a:off x="4800" y="1056"/>
              <a:ext cx="0" cy="144"/>
            </a:xfrm>
            <a:prstGeom prst="line">
              <a:avLst/>
            </a:prstGeom>
            <a:noFill/>
            <a:ln w="19050">
              <a:solidFill>
                <a:schemeClr val="hlink"/>
              </a:solidFill>
              <a:round/>
              <a:headEnd/>
              <a:tailEnd type="triangle" w="med" len="med"/>
            </a:ln>
            <a:effectLst/>
          </p:spPr>
          <p:txBody>
            <a:bodyPr anchor="ctr"/>
            <a:lstStyle/>
            <a:p>
              <a:endParaRPr lang="en-US"/>
            </a:p>
          </p:txBody>
        </p:sp>
        <p:sp>
          <p:nvSpPr>
            <p:cNvPr id="53307" name="Rectangle 59"/>
            <p:cNvSpPr>
              <a:spLocks noChangeArrowheads="1"/>
            </p:cNvSpPr>
            <p:nvPr/>
          </p:nvSpPr>
          <p:spPr bwMode="auto">
            <a:xfrm>
              <a:off x="4512" y="3024"/>
              <a:ext cx="96" cy="47"/>
            </a:xfrm>
            <a:prstGeom prst="rect">
              <a:avLst/>
            </a:prstGeom>
            <a:solidFill>
              <a:schemeClr val="bg1"/>
            </a:solidFill>
            <a:ln w="19050">
              <a:solidFill>
                <a:schemeClr val="accent1"/>
              </a:solidFill>
              <a:prstDash val="sysDot"/>
              <a:miter lim="800000"/>
              <a:headEnd/>
              <a:tailEnd/>
            </a:ln>
            <a:effectLst/>
          </p:spPr>
          <p:txBody>
            <a:bodyPr wrap="none" anchor="ctr"/>
            <a:lstStyle/>
            <a:p>
              <a:endParaRPr lang="en-US"/>
            </a:p>
          </p:txBody>
        </p:sp>
      </p:grpSp>
    </p:spTree>
    <p:extLst>
      <p:ext uri="{BB962C8B-B14F-4D97-AF65-F5344CB8AC3E}">
        <p14:creationId xmlns:p14="http://schemas.microsoft.com/office/powerpoint/2010/main" val="284275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7" name="Rectangle 13"/>
          <p:cNvSpPr>
            <a:spLocks noGrp="1" noChangeArrowheads="1"/>
          </p:cNvSpPr>
          <p:nvPr>
            <p:ph type="title"/>
          </p:nvPr>
        </p:nvSpPr>
        <p:spPr/>
        <p:txBody>
          <a:bodyPr/>
          <a:lstStyle/>
          <a:p>
            <a:r>
              <a:rPr lang="en-US" sz="3200" dirty="0"/>
              <a:t>Drop Strategies</a:t>
            </a:r>
          </a:p>
        </p:txBody>
      </p:sp>
      <p:sp>
        <p:nvSpPr>
          <p:cNvPr id="67598" name="Rectangle 14"/>
          <p:cNvSpPr>
            <a:spLocks noGrp="1" noChangeArrowheads="1"/>
          </p:cNvSpPr>
          <p:nvPr>
            <p:ph sz="quarter" idx="13"/>
          </p:nvPr>
        </p:nvSpPr>
        <p:spPr/>
        <p:txBody>
          <a:bodyPr/>
          <a:lstStyle/>
          <a:p>
            <a:r>
              <a:rPr lang="en-US" sz="2000" dirty="0"/>
              <a:t>Random Early Detection (RED)</a:t>
            </a:r>
          </a:p>
          <a:p>
            <a:pPr lvl="1"/>
            <a:r>
              <a:rPr lang="en-US" sz="1800" dirty="0">
                <a:solidFill>
                  <a:srgbClr val="0070C0"/>
                </a:solidFill>
              </a:rPr>
              <a:t>Randomly drops packets in periods of medium load</a:t>
            </a:r>
            <a:br>
              <a:rPr lang="en-US" sz="1800" dirty="0">
                <a:solidFill>
                  <a:srgbClr val="0070C0"/>
                </a:solidFill>
              </a:rPr>
            </a:br>
            <a:r>
              <a:rPr lang="en-US" sz="1800" dirty="0">
                <a:solidFill>
                  <a:srgbClr val="0070C0"/>
                </a:solidFill>
                <a:sym typeface="Symbol" pitchFamily="18" charset="2"/>
              </a:rPr>
              <a:t> </a:t>
            </a:r>
            <a:r>
              <a:rPr lang="en-US" sz="1800" dirty="0">
                <a:solidFill>
                  <a:srgbClr val="0070C0"/>
                </a:solidFill>
              </a:rPr>
              <a:t>TCP decreases data rate rather than backing off</a:t>
            </a:r>
          </a:p>
          <a:p>
            <a:r>
              <a:rPr lang="en-US" sz="2000" dirty="0"/>
              <a:t>Weighted Random Early Detection (WRED)</a:t>
            </a:r>
          </a:p>
          <a:p>
            <a:pPr lvl="1"/>
            <a:r>
              <a:rPr lang="en-US" sz="1800" dirty="0">
                <a:solidFill>
                  <a:srgbClr val="0070C0"/>
                </a:solidFill>
              </a:rPr>
              <a:t>As RED, but drops packets selectively based on some marking principle, e.g. IP DSCP</a:t>
            </a:r>
          </a:p>
          <a:p>
            <a:endParaRPr lang="en-US" dirty="0"/>
          </a:p>
        </p:txBody>
      </p:sp>
      <p:grpSp>
        <p:nvGrpSpPr>
          <p:cNvPr id="2" name="Group 15"/>
          <p:cNvGrpSpPr>
            <a:grpSpLocks/>
          </p:cNvGrpSpPr>
          <p:nvPr/>
        </p:nvGrpSpPr>
        <p:grpSpPr bwMode="auto">
          <a:xfrm>
            <a:off x="3124200" y="3429000"/>
            <a:ext cx="5238750" cy="2819400"/>
            <a:chOff x="1008" y="2112"/>
            <a:chExt cx="3264" cy="1632"/>
          </a:xfrm>
        </p:grpSpPr>
        <p:sp>
          <p:nvSpPr>
            <p:cNvPr id="67588" name="Freeform 4"/>
            <p:cNvSpPr>
              <a:spLocks/>
            </p:cNvSpPr>
            <p:nvPr/>
          </p:nvSpPr>
          <p:spPr bwMode="auto">
            <a:xfrm>
              <a:off x="1296" y="2208"/>
              <a:ext cx="2784" cy="1296"/>
            </a:xfrm>
            <a:custGeom>
              <a:avLst/>
              <a:gdLst/>
              <a:ahLst/>
              <a:cxnLst>
                <a:cxn ang="0">
                  <a:pos x="0" y="0"/>
                </a:cxn>
                <a:cxn ang="0">
                  <a:pos x="0" y="768"/>
                </a:cxn>
                <a:cxn ang="0">
                  <a:pos x="1584" y="768"/>
                </a:cxn>
              </a:cxnLst>
              <a:rect l="0" t="0" r="r" b="b"/>
              <a:pathLst>
                <a:path w="1584" h="768">
                  <a:moveTo>
                    <a:pt x="0" y="0"/>
                  </a:moveTo>
                  <a:lnTo>
                    <a:pt x="0" y="768"/>
                  </a:lnTo>
                  <a:lnTo>
                    <a:pt x="1584" y="768"/>
                  </a:lnTo>
                </a:path>
              </a:pathLst>
            </a:custGeom>
            <a:noFill/>
            <a:ln w="38100" cap="flat" cmpd="sng">
              <a:solidFill>
                <a:schemeClr val="hlink"/>
              </a:solidFill>
              <a:prstDash val="solid"/>
              <a:round/>
              <a:headEnd type="triangle" w="med" len="med"/>
              <a:tailEnd type="triangle" w="med" len="med"/>
            </a:ln>
            <a:effectLst/>
          </p:spPr>
          <p:txBody>
            <a:bodyPr wrap="none" anchor="ctr"/>
            <a:lstStyle/>
            <a:p>
              <a:endParaRPr lang="en-US"/>
            </a:p>
          </p:txBody>
        </p:sp>
        <p:sp>
          <p:nvSpPr>
            <p:cNvPr id="67589" name="Freeform 5"/>
            <p:cNvSpPr>
              <a:spLocks/>
            </p:cNvSpPr>
            <p:nvPr/>
          </p:nvSpPr>
          <p:spPr bwMode="auto">
            <a:xfrm>
              <a:off x="1296" y="2311"/>
              <a:ext cx="2688" cy="1145"/>
            </a:xfrm>
            <a:custGeom>
              <a:avLst/>
              <a:gdLst/>
              <a:ahLst/>
              <a:cxnLst>
                <a:cxn ang="0">
                  <a:pos x="0" y="1145"/>
                </a:cxn>
                <a:cxn ang="0">
                  <a:pos x="1455" y="1145"/>
                </a:cxn>
                <a:cxn ang="0">
                  <a:pos x="2221" y="549"/>
                </a:cxn>
                <a:cxn ang="0">
                  <a:pos x="2222" y="0"/>
                </a:cxn>
                <a:cxn ang="0">
                  <a:pos x="2688" y="0"/>
                </a:cxn>
              </a:cxnLst>
              <a:rect l="0" t="0" r="r" b="b"/>
              <a:pathLst>
                <a:path w="2688" h="1145">
                  <a:moveTo>
                    <a:pt x="0" y="1145"/>
                  </a:moveTo>
                  <a:lnTo>
                    <a:pt x="1455" y="1145"/>
                  </a:lnTo>
                  <a:lnTo>
                    <a:pt x="2221" y="549"/>
                  </a:lnTo>
                  <a:lnTo>
                    <a:pt x="2222" y="0"/>
                  </a:lnTo>
                  <a:lnTo>
                    <a:pt x="2688" y="0"/>
                  </a:lnTo>
                </a:path>
              </a:pathLst>
            </a:custGeom>
            <a:noFill/>
            <a:ln w="28575" cap="flat" cmpd="sng">
              <a:solidFill>
                <a:schemeClr val="accent1"/>
              </a:solidFill>
              <a:prstDash val="solid"/>
              <a:round/>
              <a:headEnd/>
              <a:tailEnd/>
            </a:ln>
            <a:effectLst/>
          </p:spPr>
          <p:txBody>
            <a:bodyPr wrap="none" anchor="ctr"/>
            <a:lstStyle/>
            <a:p>
              <a:endParaRPr lang="en-US"/>
            </a:p>
          </p:txBody>
        </p:sp>
        <p:sp>
          <p:nvSpPr>
            <p:cNvPr id="67590" name="Rectangle 6"/>
            <p:cNvSpPr>
              <a:spLocks noChangeArrowheads="1"/>
            </p:cNvSpPr>
            <p:nvPr/>
          </p:nvSpPr>
          <p:spPr bwMode="auto">
            <a:xfrm>
              <a:off x="3984" y="3504"/>
              <a:ext cx="288" cy="192"/>
            </a:xfrm>
            <a:prstGeom prst="rect">
              <a:avLst/>
            </a:prstGeom>
            <a:noFill/>
            <a:ln w="19050">
              <a:noFill/>
              <a:miter lim="800000"/>
              <a:headEnd/>
              <a:tailEnd/>
            </a:ln>
            <a:effectLst/>
          </p:spPr>
          <p:txBody>
            <a:bodyPr wrap="none" anchor="ctr"/>
            <a:lstStyle/>
            <a:p>
              <a:pPr algn="l">
                <a:buClrTx/>
                <a:buFontTx/>
                <a:buNone/>
              </a:pPr>
              <a:r>
                <a:rPr kumimoji="1" lang="en-US" sz="1400">
                  <a:latin typeface="Arial" charset="0"/>
                </a:rPr>
                <a:t>Output queue level</a:t>
              </a:r>
            </a:p>
          </p:txBody>
        </p:sp>
        <p:sp>
          <p:nvSpPr>
            <p:cNvPr id="67591" name="Rectangle 7"/>
            <p:cNvSpPr>
              <a:spLocks noChangeArrowheads="1"/>
            </p:cNvSpPr>
            <p:nvPr/>
          </p:nvSpPr>
          <p:spPr bwMode="auto">
            <a:xfrm>
              <a:off x="1296" y="2112"/>
              <a:ext cx="288" cy="192"/>
            </a:xfrm>
            <a:prstGeom prst="rect">
              <a:avLst/>
            </a:prstGeom>
            <a:noFill/>
            <a:ln w="19050">
              <a:noFill/>
              <a:miter lim="800000"/>
              <a:headEnd/>
              <a:tailEnd/>
            </a:ln>
            <a:effectLst/>
          </p:spPr>
          <p:txBody>
            <a:bodyPr wrap="none" anchor="ctr"/>
            <a:lstStyle/>
            <a:p>
              <a:pPr algn="l">
                <a:buClrTx/>
                <a:buFontTx/>
                <a:buNone/>
              </a:pPr>
              <a:r>
                <a:rPr kumimoji="1" lang="en-US" sz="1400" dirty="0">
                  <a:latin typeface="Arial" charset="0"/>
                </a:rPr>
                <a:t>Packet discard probability</a:t>
              </a:r>
            </a:p>
          </p:txBody>
        </p:sp>
        <p:sp>
          <p:nvSpPr>
            <p:cNvPr id="67592" name="Rectangle 8"/>
            <p:cNvSpPr>
              <a:spLocks noChangeArrowheads="1"/>
            </p:cNvSpPr>
            <p:nvPr/>
          </p:nvSpPr>
          <p:spPr bwMode="auto">
            <a:xfrm>
              <a:off x="1008" y="3408"/>
              <a:ext cx="288" cy="192"/>
            </a:xfrm>
            <a:prstGeom prst="rect">
              <a:avLst/>
            </a:prstGeom>
            <a:noFill/>
            <a:ln w="19050">
              <a:noFill/>
              <a:miter lim="800000"/>
              <a:headEnd/>
              <a:tailEnd/>
            </a:ln>
            <a:effectLst/>
          </p:spPr>
          <p:txBody>
            <a:bodyPr wrap="none" anchor="ctr"/>
            <a:lstStyle/>
            <a:p>
              <a:pPr algn="r">
                <a:buClrTx/>
                <a:buFontTx/>
                <a:buNone/>
              </a:pPr>
              <a:r>
                <a:rPr kumimoji="1" lang="da-DK" sz="1400">
                  <a:latin typeface="Arial" charset="0"/>
                </a:rPr>
                <a:t>0</a:t>
              </a:r>
              <a:endParaRPr kumimoji="1" lang="en-US" sz="1400">
                <a:latin typeface="Arial" charset="0"/>
              </a:endParaRPr>
            </a:p>
          </p:txBody>
        </p:sp>
        <p:sp>
          <p:nvSpPr>
            <p:cNvPr id="67593" name="Rectangle 9"/>
            <p:cNvSpPr>
              <a:spLocks noChangeArrowheads="1"/>
            </p:cNvSpPr>
            <p:nvPr/>
          </p:nvSpPr>
          <p:spPr bwMode="auto">
            <a:xfrm>
              <a:off x="1008" y="2208"/>
              <a:ext cx="288" cy="192"/>
            </a:xfrm>
            <a:prstGeom prst="rect">
              <a:avLst/>
            </a:prstGeom>
            <a:noFill/>
            <a:ln w="19050">
              <a:noFill/>
              <a:miter lim="800000"/>
              <a:headEnd/>
              <a:tailEnd/>
            </a:ln>
            <a:effectLst/>
          </p:spPr>
          <p:txBody>
            <a:bodyPr wrap="none" anchor="ctr"/>
            <a:lstStyle/>
            <a:p>
              <a:pPr algn="r">
                <a:buClrTx/>
                <a:buFontTx/>
                <a:buNone/>
              </a:pPr>
              <a:r>
                <a:rPr kumimoji="1" lang="da-DK" sz="1400">
                  <a:latin typeface="Arial" charset="0"/>
                </a:rPr>
                <a:t>1</a:t>
              </a:r>
              <a:endParaRPr kumimoji="1" lang="en-US" sz="1400">
                <a:latin typeface="Arial" charset="0"/>
              </a:endParaRPr>
            </a:p>
          </p:txBody>
        </p:sp>
        <p:sp>
          <p:nvSpPr>
            <p:cNvPr id="67594" name="Rectangle 10"/>
            <p:cNvSpPr>
              <a:spLocks noChangeArrowheads="1"/>
            </p:cNvSpPr>
            <p:nvPr/>
          </p:nvSpPr>
          <p:spPr bwMode="auto">
            <a:xfrm rot="2700000">
              <a:off x="1200" y="3504"/>
              <a:ext cx="288" cy="192"/>
            </a:xfrm>
            <a:prstGeom prst="rect">
              <a:avLst/>
            </a:prstGeom>
            <a:noFill/>
            <a:ln w="19050">
              <a:noFill/>
              <a:miter lim="800000"/>
              <a:headEnd/>
              <a:tailEnd/>
            </a:ln>
            <a:effectLst/>
          </p:spPr>
          <p:txBody>
            <a:bodyPr wrap="none" anchor="ctr"/>
            <a:lstStyle/>
            <a:p>
              <a:pPr algn="l">
                <a:buClrTx/>
                <a:buFontTx/>
                <a:buNone/>
              </a:pPr>
              <a:r>
                <a:rPr kumimoji="1" lang="en-US" sz="1400">
                  <a:latin typeface="Arial" charset="0"/>
                </a:rPr>
                <a:t>Empty</a:t>
              </a:r>
            </a:p>
          </p:txBody>
        </p:sp>
        <p:sp>
          <p:nvSpPr>
            <p:cNvPr id="67595" name="Rectangle 11"/>
            <p:cNvSpPr>
              <a:spLocks noChangeArrowheads="1"/>
            </p:cNvSpPr>
            <p:nvPr/>
          </p:nvSpPr>
          <p:spPr bwMode="auto">
            <a:xfrm rot="2700000">
              <a:off x="2640" y="3504"/>
              <a:ext cx="288" cy="192"/>
            </a:xfrm>
            <a:prstGeom prst="rect">
              <a:avLst/>
            </a:prstGeom>
            <a:noFill/>
            <a:ln w="19050">
              <a:noFill/>
              <a:miter lim="800000"/>
              <a:headEnd/>
              <a:tailEnd/>
            </a:ln>
            <a:effectLst/>
          </p:spPr>
          <p:txBody>
            <a:bodyPr wrap="none" anchor="ctr"/>
            <a:lstStyle/>
            <a:p>
              <a:pPr algn="l">
                <a:buClrTx/>
                <a:buFontTx/>
                <a:buNone/>
              </a:pPr>
              <a:r>
                <a:rPr kumimoji="1" lang="da-DK" sz="1400">
                  <a:latin typeface="Arial" charset="0"/>
                </a:rPr>
                <a:t>Treshold</a:t>
              </a:r>
              <a:endParaRPr kumimoji="1" lang="en-US" sz="1400">
                <a:latin typeface="Arial" charset="0"/>
              </a:endParaRPr>
            </a:p>
          </p:txBody>
        </p:sp>
        <p:sp>
          <p:nvSpPr>
            <p:cNvPr id="67596" name="Rectangle 12"/>
            <p:cNvSpPr>
              <a:spLocks noChangeArrowheads="1"/>
            </p:cNvSpPr>
            <p:nvPr/>
          </p:nvSpPr>
          <p:spPr bwMode="auto">
            <a:xfrm rot="2700000">
              <a:off x="3408" y="3504"/>
              <a:ext cx="288" cy="192"/>
            </a:xfrm>
            <a:prstGeom prst="rect">
              <a:avLst/>
            </a:prstGeom>
            <a:noFill/>
            <a:ln w="19050">
              <a:noFill/>
              <a:miter lim="800000"/>
              <a:headEnd/>
              <a:tailEnd/>
            </a:ln>
            <a:effectLst/>
          </p:spPr>
          <p:txBody>
            <a:bodyPr wrap="none" anchor="ctr"/>
            <a:lstStyle/>
            <a:p>
              <a:pPr algn="l">
                <a:buClrTx/>
                <a:buFontTx/>
                <a:buNone/>
              </a:pPr>
              <a:r>
                <a:rPr kumimoji="1" lang="en-US" sz="1400">
                  <a:latin typeface="Arial" charset="0"/>
                </a:rPr>
                <a:t>Full</a:t>
              </a:r>
            </a:p>
          </p:txBody>
        </p:sp>
      </p:grpSp>
    </p:spTree>
    <p:extLst>
      <p:ext uri="{BB962C8B-B14F-4D97-AF65-F5344CB8AC3E}">
        <p14:creationId xmlns:p14="http://schemas.microsoft.com/office/powerpoint/2010/main" val="2399919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0" y="4419600"/>
            <a:ext cx="609600" cy="1371600"/>
            <a:chOff x="1440" y="2784"/>
            <a:chExt cx="384" cy="864"/>
          </a:xfrm>
        </p:grpSpPr>
        <p:sp>
          <p:nvSpPr>
            <p:cNvPr id="55299" name="Line 3"/>
            <p:cNvSpPr>
              <a:spLocks noChangeShapeType="1"/>
            </p:cNvSpPr>
            <p:nvPr/>
          </p:nvSpPr>
          <p:spPr bwMode="auto">
            <a:xfrm>
              <a:off x="1440" y="3648"/>
              <a:ext cx="96" cy="0"/>
            </a:xfrm>
            <a:prstGeom prst="line">
              <a:avLst/>
            </a:prstGeom>
            <a:noFill/>
            <a:ln w="101600">
              <a:solidFill>
                <a:schemeClr val="accent1"/>
              </a:solidFill>
              <a:round/>
              <a:headEnd/>
              <a:tailEnd/>
            </a:ln>
            <a:effectLst/>
          </p:spPr>
          <p:txBody>
            <a:bodyPr anchor="ctr"/>
            <a:lstStyle/>
            <a:p>
              <a:endParaRPr lang="en-US"/>
            </a:p>
          </p:txBody>
        </p:sp>
        <p:sp>
          <p:nvSpPr>
            <p:cNvPr id="55300" name="Line 4"/>
            <p:cNvSpPr>
              <a:spLocks noChangeShapeType="1"/>
            </p:cNvSpPr>
            <p:nvPr/>
          </p:nvSpPr>
          <p:spPr bwMode="auto">
            <a:xfrm>
              <a:off x="1536" y="3648"/>
              <a:ext cx="96" cy="0"/>
            </a:xfrm>
            <a:prstGeom prst="line">
              <a:avLst/>
            </a:prstGeom>
            <a:noFill/>
            <a:ln w="101600">
              <a:solidFill>
                <a:schemeClr val="accent1"/>
              </a:solidFill>
              <a:round/>
              <a:headEnd/>
              <a:tailEnd/>
            </a:ln>
            <a:effectLst/>
          </p:spPr>
          <p:txBody>
            <a:bodyPr anchor="ctr"/>
            <a:lstStyle/>
            <a:p>
              <a:endParaRPr lang="en-US"/>
            </a:p>
          </p:txBody>
        </p:sp>
        <p:sp>
          <p:nvSpPr>
            <p:cNvPr id="55301" name="Line 5"/>
            <p:cNvSpPr>
              <a:spLocks noChangeShapeType="1"/>
            </p:cNvSpPr>
            <p:nvPr/>
          </p:nvSpPr>
          <p:spPr bwMode="auto">
            <a:xfrm>
              <a:off x="1632" y="3648"/>
              <a:ext cx="96" cy="0"/>
            </a:xfrm>
            <a:prstGeom prst="line">
              <a:avLst/>
            </a:prstGeom>
            <a:noFill/>
            <a:ln w="101600">
              <a:solidFill>
                <a:schemeClr val="accent1"/>
              </a:solidFill>
              <a:round/>
              <a:headEnd/>
              <a:tailEnd/>
            </a:ln>
            <a:effectLst/>
          </p:spPr>
          <p:txBody>
            <a:bodyPr anchor="ctr"/>
            <a:lstStyle/>
            <a:p>
              <a:endParaRPr lang="en-US"/>
            </a:p>
          </p:txBody>
        </p:sp>
        <p:sp>
          <p:nvSpPr>
            <p:cNvPr id="55302" name="Line 6"/>
            <p:cNvSpPr>
              <a:spLocks noChangeShapeType="1"/>
            </p:cNvSpPr>
            <p:nvPr/>
          </p:nvSpPr>
          <p:spPr bwMode="auto">
            <a:xfrm>
              <a:off x="1728" y="3648"/>
              <a:ext cx="96" cy="0"/>
            </a:xfrm>
            <a:prstGeom prst="line">
              <a:avLst/>
            </a:prstGeom>
            <a:noFill/>
            <a:ln w="101600">
              <a:solidFill>
                <a:schemeClr val="accent1"/>
              </a:solidFill>
              <a:round/>
              <a:headEnd/>
              <a:tailEnd/>
            </a:ln>
            <a:effectLst/>
          </p:spPr>
          <p:txBody>
            <a:bodyPr anchor="ctr"/>
            <a:lstStyle/>
            <a:p>
              <a:endParaRPr lang="en-US"/>
            </a:p>
          </p:txBody>
        </p:sp>
        <p:sp>
          <p:nvSpPr>
            <p:cNvPr id="55303" name="Line 7"/>
            <p:cNvSpPr>
              <a:spLocks noChangeShapeType="1"/>
            </p:cNvSpPr>
            <p:nvPr/>
          </p:nvSpPr>
          <p:spPr bwMode="auto">
            <a:xfrm>
              <a:off x="1440" y="3072"/>
              <a:ext cx="96" cy="0"/>
            </a:xfrm>
            <a:prstGeom prst="line">
              <a:avLst/>
            </a:prstGeom>
            <a:noFill/>
            <a:ln w="101600">
              <a:solidFill>
                <a:schemeClr val="accent1"/>
              </a:solidFill>
              <a:round/>
              <a:headEnd/>
              <a:tailEnd/>
            </a:ln>
            <a:effectLst/>
          </p:spPr>
          <p:txBody>
            <a:bodyPr anchor="ctr"/>
            <a:lstStyle/>
            <a:p>
              <a:endParaRPr lang="en-US"/>
            </a:p>
          </p:txBody>
        </p:sp>
        <p:sp>
          <p:nvSpPr>
            <p:cNvPr id="55304" name="Line 8"/>
            <p:cNvSpPr>
              <a:spLocks noChangeShapeType="1"/>
            </p:cNvSpPr>
            <p:nvPr/>
          </p:nvSpPr>
          <p:spPr bwMode="auto">
            <a:xfrm>
              <a:off x="1536" y="3072"/>
              <a:ext cx="96" cy="0"/>
            </a:xfrm>
            <a:prstGeom prst="line">
              <a:avLst/>
            </a:prstGeom>
            <a:noFill/>
            <a:ln w="101600">
              <a:solidFill>
                <a:schemeClr val="accent1"/>
              </a:solidFill>
              <a:round/>
              <a:headEnd/>
              <a:tailEnd/>
            </a:ln>
            <a:effectLst/>
          </p:spPr>
          <p:txBody>
            <a:bodyPr anchor="ctr"/>
            <a:lstStyle/>
            <a:p>
              <a:endParaRPr lang="en-US"/>
            </a:p>
          </p:txBody>
        </p:sp>
        <p:sp>
          <p:nvSpPr>
            <p:cNvPr id="55305" name="Line 9"/>
            <p:cNvSpPr>
              <a:spLocks noChangeShapeType="1"/>
            </p:cNvSpPr>
            <p:nvPr/>
          </p:nvSpPr>
          <p:spPr bwMode="auto">
            <a:xfrm>
              <a:off x="1632" y="3072"/>
              <a:ext cx="96" cy="0"/>
            </a:xfrm>
            <a:prstGeom prst="line">
              <a:avLst/>
            </a:prstGeom>
            <a:noFill/>
            <a:ln w="101600">
              <a:solidFill>
                <a:schemeClr val="accent1"/>
              </a:solidFill>
              <a:round/>
              <a:headEnd/>
              <a:tailEnd/>
            </a:ln>
            <a:effectLst/>
          </p:spPr>
          <p:txBody>
            <a:bodyPr anchor="ctr"/>
            <a:lstStyle/>
            <a:p>
              <a:endParaRPr lang="en-US"/>
            </a:p>
          </p:txBody>
        </p:sp>
        <p:sp>
          <p:nvSpPr>
            <p:cNvPr id="55306" name="Line 10"/>
            <p:cNvSpPr>
              <a:spLocks noChangeShapeType="1"/>
            </p:cNvSpPr>
            <p:nvPr/>
          </p:nvSpPr>
          <p:spPr bwMode="auto">
            <a:xfrm>
              <a:off x="1728" y="3072"/>
              <a:ext cx="96" cy="0"/>
            </a:xfrm>
            <a:prstGeom prst="line">
              <a:avLst/>
            </a:prstGeom>
            <a:noFill/>
            <a:ln w="101600">
              <a:solidFill>
                <a:schemeClr val="accent1"/>
              </a:solidFill>
              <a:round/>
              <a:headEnd/>
              <a:tailEnd/>
            </a:ln>
            <a:effectLst/>
          </p:spPr>
          <p:txBody>
            <a:bodyPr anchor="ctr"/>
            <a:lstStyle/>
            <a:p>
              <a:endParaRPr lang="en-US"/>
            </a:p>
          </p:txBody>
        </p:sp>
        <p:sp>
          <p:nvSpPr>
            <p:cNvPr id="55307" name="Line 11"/>
            <p:cNvSpPr>
              <a:spLocks noChangeShapeType="1"/>
            </p:cNvSpPr>
            <p:nvPr/>
          </p:nvSpPr>
          <p:spPr bwMode="auto">
            <a:xfrm>
              <a:off x="1440" y="3360"/>
              <a:ext cx="96" cy="0"/>
            </a:xfrm>
            <a:prstGeom prst="line">
              <a:avLst/>
            </a:prstGeom>
            <a:noFill/>
            <a:ln w="101600">
              <a:solidFill>
                <a:schemeClr val="accent1"/>
              </a:solidFill>
              <a:round/>
              <a:headEnd/>
              <a:tailEnd/>
            </a:ln>
            <a:effectLst/>
          </p:spPr>
          <p:txBody>
            <a:bodyPr anchor="ctr"/>
            <a:lstStyle/>
            <a:p>
              <a:endParaRPr lang="en-US"/>
            </a:p>
          </p:txBody>
        </p:sp>
        <p:sp>
          <p:nvSpPr>
            <p:cNvPr id="55308" name="Line 12"/>
            <p:cNvSpPr>
              <a:spLocks noChangeShapeType="1"/>
            </p:cNvSpPr>
            <p:nvPr/>
          </p:nvSpPr>
          <p:spPr bwMode="auto">
            <a:xfrm>
              <a:off x="1536" y="3360"/>
              <a:ext cx="96" cy="0"/>
            </a:xfrm>
            <a:prstGeom prst="line">
              <a:avLst/>
            </a:prstGeom>
            <a:noFill/>
            <a:ln w="101600">
              <a:solidFill>
                <a:schemeClr val="accent1"/>
              </a:solidFill>
              <a:round/>
              <a:headEnd/>
              <a:tailEnd/>
            </a:ln>
            <a:effectLst/>
          </p:spPr>
          <p:txBody>
            <a:bodyPr anchor="ctr"/>
            <a:lstStyle/>
            <a:p>
              <a:endParaRPr lang="en-US"/>
            </a:p>
          </p:txBody>
        </p:sp>
        <p:sp>
          <p:nvSpPr>
            <p:cNvPr id="55309" name="Line 13"/>
            <p:cNvSpPr>
              <a:spLocks noChangeShapeType="1"/>
            </p:cNvSpPr>
            <p:nvPr/>
          </p:nvSpPr>
          <p:spPr bwMode="auto">
            <a:xfrm>
              <a:off x="1632" y="3360"/>
              <a:ext cx="96" cy="0"/>
            </a:xfrm>
            <a:prstGeom prst="line">
              <a:avLst/>
            </a:prstGeom>
            <a:noFill/>
            <a:ln w="101600">
              <a:solidFill>
                <a:schemeClr val="accent1"/>
              </a:solidFill>
              <a:round/>
              <a:headEnd/>
              <a:tailEnd/>
            </a:ln>
            <a:effectLst/>
          </p:spPr>
          <p:txBody>
            <a:bodyPr anchor="ctr"/>
            <a:lstStyle/>
            <a:p>
              <a:endParaRPr lang="en-US"/>
            </a:p>
          </p:txBody>
        </p:sp>
        <p:sp>
          <p:nvSpPr>
            <p:cNvPr id="55310" name="Line 14"/>
            <p:cNvSpPr>
              <a:spLocks noChangeShapeType="1"/>
            </p:cNvSpPr>
            <p:nvPr/>
          </p:nvSpPr>
          <p:spPr bwMode="auto">
            <a:xfrm>
              <a:off x="1728" y="3360"/>
              <a:ext cx="96" cy="0"/>
            </a:xfrm>
            <a:prstGeom prst="line">
              <a:avLst/>
            </a:prstGeom>
            <a:noFill/>
            <a:ln w="101600">
              <a:solidFill>
                <a:schemeClr val="accent1"/>
              </a:solidFill>
              <a:round/>
              <a:headEnd/>
              <a:tailEnd/>
            </a:ln>
            <a:effectLst/>
          </p:spPr>
          <p:txBody>
            <a:bodyPr anchor="ctr"/>
            <a:lstStyle/>
            <a:p>
              <a:endParaRPr lang="en-US"/>
            </a:p>
          </p:txBody>
        </p:sp>
        <p:sp>
          <p:nvSpPr>
            <p:cNvPr id="55311" name="Line 15"/>
            <p:cNvSpPr>
              <a:spLocks noChangeShapeType="1"/>
            </p:cNvSpPr>
            <p:nvPr/>
          </p:nvSpPr>
          <p:spPr bwMode="auto">
            <a:xfrm>
              <a:off x="1632" y="2784"/>
              <a:ext cx="96" cy="0"/>
            </a:xfrm>
            <a:prstGeom prst="line">
              <a:avLst/>
            </a:prstGeom>
            <a:noFill/>
            <a:ln w="101600">
              <a:solidFill>
                <a:schemeClr val="accent1"/>
              </a:solidFill>
              <a:round/>
              <a:headEnd/>
              <a:tailEnd/>
            </a:ln>
            <a:effectLst/>
          </p:spPr>
          <p:txBody>
            <a:bodyPr anchor="ctr"/>
            <a:lstStyle/>
            <a:p>
              <a:endParaRPr lang="en-US"/>
            </a:p>
          </p:txBody>
        </p:sp>
        <p:sp>
          <p:nvSpPr>
            <p:cNvPr id="55312" name="Line 16"/>
            <p:cNvSpPr>
              <a:spLocks noChangeShapeType="1"/>
            </p:cNvSpPr>
            <p:nvPr/>
          </p:nvSpPr>
          <p:spPr bwMode="auto">
            <a:xfrm>
              <a:off x="1728" y="2784"/>
              <a:ext cx="96" cy="0"/>
            </a:xfrm>
            <a:prstGeom prst="line">
              <a:avLst/>
            </a:prstGeom>
            <a:noFill/>
            <a:ln w="101600">
              <a:solidFill>
                <a:schemeClr val="accent1"/>
              </a:solidFill>
              <a:round/>
              <a:headEnd/>
              <a:tailEnd/>
            </a:ln>
            <a:effectLst/>
          </p:spPr>
          <p:txBody>
            <a:bodyPr anchor="ctr"/>
            <a:lstStyle/>
            <a:p>
              <a:endParaRPr lang="en-US"/>
            </a:p>
          </p:txBody>
        </p:sp>
      </p:grpSp>
      <p:grpSp>
        <p:nvGrpSpPr>
          <p:cNvPr id="3" name="Group 17"/>
          <p:cNvGrpSpPr>
            <a:grpSpLocks/>
          </p:cNvGrpSpPr>
          <p:nvPr/>
        </p:nvGrpSpPr>
        <p:grpSpPr bwMode="auto">
          <a:xfrm>
            <a:off x="6858000" y="5791200"/>
            <a:ext cx="609600" cy="0"/>
            <a:chOff x="3360" y="3648"/>
            <a:chExt cx="384" cy="0"/>
          </a:xfrm>
        </p:grpSpPr>
        <p:sp>
          <p:nvSpPr>
            <p:cNvPr id="55314" name="Line 18"/>
            <p:cNvSpPr>
              <a:spLocks noChangeShapeType="1"/>
            </p:cNvSpPr>
            <p:nvPr/>
          </p:nvSpPr>
          <p:spPr bwMode="auto">
            <a:xfrm>
              <a:off x="3360" y="3648"/>
              <a:ext cx="96" cy="0"/>
            </a:xfrm>
            <a:prstGeom prst="line">
              <a:avLst/>
            </a:prstGeom>
            <a:noFill/>
            <a:ln w="101600">
              <a:solidFill>
                <a:schemeClr val="accent1"/>
              </a:solidFill>
              <a:round/>
              <a:headEnd/>
              <a:tailEnd/>
            </a:ln>
            <a:effectLst/>
          </p:spPr>
          <p:txBody>
            <a:bodyPr anchor="ctr"/>
            <a:lstStyle/>
            <a:p>
              <a:endParaRPr lang="en-US"/>
            </a:p>
          </p:txBody>
        </p:sp>
        <p:sp>
          <p:nvSpPr>
            <p:cNvPr id="55315" name="Line 19"/>
            <p:cNvSpPr>
              <a:spLocks noChangeShapeType="1"/>
            </p:cNvSpPr>
            <p:nvPr/>
          </p:nvSpPr>
          <p:spPr bwMode="auto">
            <a:xfrm>
              <a:off x="3456" y="3648"/>
              <a:ext cx="96" cy="0"/>
            </a:xfrm>
            <a:prstGeom prst="line">
              <a:avLst/>
            </a:prstGeom>
            <a:noFill/>
            <a:ln w="101600">
              <a:solidFill>
                <a:schemeClr val="accent1"/>
              </a:solidFill>
              <a:round/>
              <a:headEnd/>
              <a:tailEnd/>
            </a:ln>
            <a:effectLst/>
          </p:spPr>
          <p:txBody>
            <a:bodyPr anchor="ctr"/>
            <a:lstStyle/>
            <a:p>
              <a:endParaRPr lang="en-US"/>
            </a:p>
          </p:txBody>
        </p:sp>
        <p:sp>
          <p:nvSpPr>
            <p:cNvPr id="55316" name="Line 20"/>
            <p:cNvSpPr>
              <a:spLocks noChangeShapeType="1"/>
            </p:cNvSpPr>
            <p:nvPr/>
          </p:nvSpPr>
          <p:spPr bwMode="auto">
            <a:xfrm>
              <a:off x="3552" y="3648"/>
              <a:ext cx="96" cy="0"/>
            </a:xfrm>
            <a:prstGeom prst="line">
              <a:avLst/>
            </a:prstGeom>
            <a:noFill/>
            <a:ln w="101600">
              <a:solidFill>
                <a:schemeClr val="accent1"/>
              </a:solidFill>
              <a:round/>
              <a:headEnd/>
              <a:tailEnd/>
            </a:ln>
            <a:effectLst/>
          </p:spPr>
          <p:txBody>
            <a:bodyPr anchor="ctr"/>
            <a:lstStyle/>
            <a:p>
              <a:endParaRPr lang="en-US"/>
            </a:p>
          </p:txBody>
        </p:sp>
        <p:sp>
          <p:nvSpPr>
            <p:cNvPr id="55317" name="Line 21"/>
            <p:cNvSpPr>
              <a:spLocks noChangeShapeType="1"/>
            </p:cNvSpPr>
            <p:nvPr/>
          </p:nvSpPr>
          <p:spPr bwMode="auto">
            <a:xfrm>
              <a:off x="3648" y="3648"/>
              <a:ext cx="96" cy="0"/>
            </a:xfrm>
            <a:prstGeom prst="line">
              <a:avLst/>
            </a:prstGeom>
            <a:noFill/>
            <a:ln w="101600">
              <a:solidFill>
                <a:schemeClr val="accent1"/>
              </a:solidFill>
              <a:round/>
              <a:headEnd/>
              <a:tailEnd/>
            </a:ln>
            <a:effectLst/>
          </p:spPr>
          <p:txBody>
            <a:bodyPr anchor="ctr"/>
            <a:lstStyle/>
            <a:p>
              <a:endParaRPr lang="en-US"/>
            </a:p>
          </p:txBody>
        </p:sp>
      </p:grpSp>
      <p:grpSp>
        <p:nvGrpSpPr>
          <p:cNvPr id="4" name="Group 22"/>
          <p:cNvGrpSpPr>
            <a:grpSpLocks/>
          </p:cNvGrpSpPr>
          <p:nvPr/>
        </p:nvGrpSpPr>
        <p:grpSpPr bwMode="auto">
          <a:xfrm>
            <a:off x="3200400" y="4876800"/>
            <a:ext cx="609600" cy="914400"/>
            <a:chOff x="1056" y="3072"/>
            <a:chExt cx="384" cy="576"/>
          </a:xfrm>
        </p:grpSpPr>
        <p:sp>
          <p:nvSpPr>
            <p:cNvPr id="55319" name="Line 23"/>
            <p:cNvSpPr>
              <a:spLocks noChangeShapeType="1"/>
            </p:cNvSpPr>
            <p:nvPr/>
          </p:nvSpPr>
          <p:spPr bwMode="auto">
            <a:xfrm>
              <a:off x="1056" y="3648"/>
              <a:ext cx="96" cy="0"/>
            </a:xfrm>
            <a:prstGeom prst="line">
              <a:avLst/>
            </a:prstGeom>
            <a:noFill/>
            <a:ln w="101600">
              <a:solidFill>
                <a:schemeClr val="accent1"/>
              </a:solidFill>
              <a:round/>
              <a:headEnd/>
              <a:tailEnd/>
            </a:ln>
            <a:effectLst/>
          </p:spPr>
          <p:txBody>
            <a:bodyPr anchor="ctr"/>
            <a:lstStyle/>
            <a:p>
              <a:endParaRPr lang="en-US"/>
            </a:p>
          </p:txBody>
        </p:sp>
        <p:sp>
          <p:nvSpPr>
            <p:cNvPr id="55320" name="Line 24"/>
            <p:cNvSpPr>
              <a:spLocks noChangeShapeType="1"/>
            </p:cNvSpPr>
            <p:nvPr/>
          </p:nvSpPr>
          <p:spPr bwMode="auto">
            <a:xfrm>
              <a:off x="1152" y="3648"/>
              <a:ext cx="96" cy="0"/>
            </a:xfrm>
            <a:prstGeom prst="line">
              <a:avLst/>
            </a:prstGeom>
            <a:noFill/>
            <a:ln w="101600">
              <a:solidFill>
                <a:schemeClr val="accent1"/>
              </a:solidFill>
              <a:round/>
              <a:headEnd/>
              <a:tailEnd/>
            </a:ln>
            <a:effectLst/>
          </p:spPr>
          <p:txBody>
            <a:bodyPr anchor="ctr"/>
            <a:lstStyle/>
            <a:p>
              <a:endParaRPr lang="en-US"/>
            </a:p>
          </p:txBody>
        </p:sp>
        <p:sp>
          <p:nvSpPr>
            <p:cNvPr id="55321" name="Line 25"/>
            <p:cNvSpPr>
              <a:spLocks noChangeShapeType="1"/>
            </p:cNvSpPr>
            <p:nvPr/>
          </p:nvSpPr>
          <p:spPr bwMode="auto">
            <a:xfrm>
              <a:off x="1248" y="3648"/>
              <a:ext cx="96" cy="0"/>
            </a:xfrm>
            <a:prstGeom prst="line">
              <a:avLst/>
            </a:prstGeom>
            <a:noFill/>
            <a:ln w="101600">
              <a:solidFill>
                <a:schemeClr val="accent1"/>
              </a:solidFill>
              <a:round/>
              <a:headEnd/>
              <a:tailEnd/>
            </a:ln>
            <a:effectLst/>
          </p:spPr>
          <p:txBody>
            <a:bodyPr anchor="ctr"/>
            <a:lstStyle/>
            <a:p>
              <a:endParaRPr lang="en-US"/>
            </a:p>
          </p:txBody>
        </p:sp>
        <p:sp>
          <p:nvSpPr>
            <p:cNvPr id="55322" name="Line 26"/>
            <p:cNvSpPr>
              <a:spLocks noChangeShapeType="1"/>
            </p:cNvSpPr>
            <p:nvPr/>
          </p:nvSpPr>
          <p:spPr bwMode="auto">
            <a:xfrm>
              <a:off x="1344" y="3648"/>
              <a:ext cx="96" cy="0"/>
            </a:xfrm>
            <a:prstGeom prst="line">
              <a:avLst/>
            </a:prstGeom>
            <a:noFill/>
            <a:ln w="101600">
              <a:solidFill>
                <a:schemeClr val="accent1"/>
              </a:solidFill>
              <a:round/>
              <a:headEnd/>
              <a:tailEnd/>
            </a:ln>
            <a:effectLst/>
          </p:spPr>
          <p:txBody>
            <a:bodyPr anchor="ctr"/>
            <a:lstStyle/>
            <a:p>
              <a:endParaRPr lang="en-US"/>
            </a:p>
          </p:txBody>
        </p:sp>
        <p:sp>
          <p:nvSpPr>
            <p:cNvPr id="55323" name="Line 27"/>
            <p:cNvSpPr>
              <a:spLocks noChangeShapeType="1"/>
            </p:cNvSpPr>
            <p:nvPr/>
          </p:nvSpPr>
          <p:spPr bwMode="auto">
            <a:xfrm>
              <a:off x="1248" y="3072"/>
              <a:ext cx="96" cy="0"/>
            </a:xfrm>
            <a:prstGeom prst="line">
              <a:avLst/>
            </a:prstGeom>
            <a:noFill/>
            <a:ln w="101600">
              <a:solidFill>
                <a:schemeClr val="accent1"/>
              </a:solidFill>
              <a:round/>
              <a:headEnd/>
              <a:tailEnd/>
            </a:ln>
            <a:effectLst/>
          </p:spPr>
          <p:txBody>
            <a:bodyPr anchor="ctr"/>
            <a:lstStyle/>
            <a:p>
              <a:endParaRPr lang="en-US"/>
            </a:p>
          </p:txBody>
        </p:sp>
        <p:sp>
          <p:nvSpPr>
            <p:cNvPr id="55324" name="Line 28"/>
            <p:cNvSpPr>
              <a:spLocks noChangeShapeType="1"/>
            </p:cNvSpPr>
            <p:nvPr/>
          </p:nvSpPr>
          <p:spPr bwMode="auto">
            <a:xfrm>
              <a:off x="1344" y="3072"/>
              <a:ext cx="96" cy="0"/>
            </a:xfrm>
            <a:prstGeom prst="line">
              <a:avLst/>
            </a:prstGeom>
            <a:noFill/>
            <a:ln w="101600">
              <a:solidFill>
                <a:schemeClr val="accent1"/>
              </a:solidFill>
              <a:round/>
              <a:headEnd/>
              <a:tailEnd/>
            </a:ln>
            <a:effectLst/>
          </p:spPr>
          <p:txBody>
            <a:bodyPr anchor="ctr"/>
            <a:lstStyle/>
            <a:p>
              <a:endParaRPr lang="en-US"/>
            </a:p>
          </p:txBody>
        </p:sp>
        <p:sp>
          <p:nvSpPr>
            <p:cNvPr id="55325" name="Line 29"/>
            <p:cNvSpPr>
              <a:spLocks noChangeShapeType="1"/>
            </p:cNvSpPr>
            <p:nvPr/>
          </p:nvSpPr>
          <p:spPr bwMode="auto">
            <a:xfrm>
              <a:off x="1248" y="3360"/>
              <a:ext cx="96" cy="0"/>
            </a:xfrm>
            <a:prstGeom prst="line">
              <a:avLst/>
            </a:prstGeom>
            <a:noFill/>
            <a:ln w="101600">
              <a:solidFill>
                <a:schemeClr val="accent1"/>
              </a:solidFill>
              <a:round/>
              <a:headEnd/>
              <a:tailEnd/>
            </a:ln>
            <a:effectLst/>
          </p:spPr>
          <p:txBody>
            <a:bodyPr anchor="ctr"/>
            <a:lstStyle/>
            <a:p>
              <a:endParaRPr lang="en-US"/>
            </a:p>
          </p:txBody>
        </p:sp>
        <p:sp>
          <p:nvSpPr>
            <p:cNvPr id="55326" name="Line 30"/>
            <p:cNvSpPr>
              <a:spLocks noChangeShapeType="1"/>
            </p:cNvSpPr>
            <p:nvPr/>
          </p:nvSpPr>
          <p:spPr bwMode="auto">
            <a:xfrm>
              <a:off x="1344" y="3360"/>
              <a:ext cx="96" cy="0"/>
            </a:xfrm>
            <a:prstGeom prst="line">
              <a:avLst/>
            </a:prstGeom>
            <a:noFill/>
            <a:ln w="101600">
              <a:solidFill>
                <a:schemeClr val="accent1"/>
              </a:solidFill>
              <a:round/>
              <a:headEnd/>
              <a:tailEnd/>
            </a:ln>
            <a:effectLst/>
          </p:spPr>
          <p:txBody>
            <a:bodyPr anchor="ctr"/>
            <a:lstStyle/>
            <a:p>
              <a:endParaRPr lang="en-US"/>
            </a:p>
          </p:txBody>
        </p:sp>
      </p:grpSp>
      <p:grpSp>
        <p:nvGrpSpPr>
          <p:cNvPr id="5" name="Group 31"/>
          <p:cNvGrpSpPr>
            <a:grpSpLocks/>
          </p:cNvGrpSpPr>
          <p:nvPr/>
        </p:nvGrpSpPr>
        <p:grpSpPr bwMode="auto">
          <a:xfrm>
            <a:off x="5029200" y="4876800"/>
            <a:ext cx="609600" cy="914400"/>
            <a:chOff x="2208" y="3072"/>
            <a:chExt cx="384" cy="576"/>
          </a:xfrm>
        </p:grpSpPr>
        <p:sp>
          <p:nvSpPr>
            <p:cNvPr id="55328" name="Line 32"/>
            <p:cNvSpPr>
              <a:spLocks noChangeShapeType="1"/>
            </p:cNvSpPr>
            <p:nvPr/>
          </p:nvSpPr>
          <p:spPr bwMode="auto">
            <a:xfrm>
              <a:off x="2208" y="3648"/>
              <a:ext cx="96" cy="0"/>
            </a:xfrm>
            <a:prstGeom prst="line">
              <a:avLst/>
            </a:prstGeom>
            <a:noFill/>
            <a:ln w="101600">
              <a:solidFill>
                <a:schemeClr val="accent1"/>
              </a:solidFill>
              <a:round/>
              <a:headEnd/>
              <a:tailEnd/>
            </a:ln>
            <a:effectLst/>
          </p:spPr>
          <p:txBody>
            <a:bodyPr anchor="ctr"/>
            <a:lstStyle/>
            <a:p>
              <a:endParaRPr lang="en-US"/>
            </a:p>
          </p:txBody>
        </p:sp>
        <p:sp>
          <p:nvSpPr>
            <p:cNvPr id="55329" name="Line 33"/>
            <p:cNvSpPr>
              <a:spLocks noChangeShapeType="1"/>
            </p:cNvSpPr>
            <p:nvPr/>
          </p:nvSpPr>
          <p:spPr bwMode="auto">
            <a:xfrm>
              <a:off x="2304" y="3648"/>
              <a:ext cx="96" cy="0"/>
            </a:xfrm>
            <a:prstGeom prst="line">
              <a:avLst/>
            </a:prstGeom>
            <a:noFill/>
            <a:ln w="101600">
              <a:solidFill>
                <a:schemeClr val="accent1"/>
              </a:solidFill>
              <a:round/>
              <a:headEnd/>
              <a:tailEnd/>
            </a:ln>
            <a:effectLst/>
          </p:spPr>
          <p:txBody>
            <a:bodyPr anchor="ctr"/>
            <a:lstStyle/>
            <a:p>
              <a:endParaRPr lang="en-US"/>
            </a:p>
          </p:txBody>
        </p:sp>
        <p:sp>
          <p:nvSpPr>
            <p:cNvPr id="55330" name="Line 34"/>
            <p:cNvSpPr>
              <a:spLocks noChangeShapeType="1"/>
            </p:cNvSpPr>
            <p:nvPr/>
          </p:nvSpPr>
          <p:spPr bwMode="auto">
            <a:xfrm>
              <a:off x="2400" y="3648"/>
              <a:ext cx="96" cy="0"/>
            </a:xfrm>
            <a:prstGeom prst="line">
              <a:avLst/>
            </a:prstGeom>
            <a:noFill/>
            <a:ln w="101600">
              <a:solidFill>
                <a:schemeClr val="accent1"/>
              </a:solidFill>
              <a:round/>
              <a:headEnd/>
              <a:tailEnd/>
            </a:ln>
            <a:effectLst/>
          </p:spPr>
          <p:txBody>
            <a:bodyPr anchor="ctr"/>
            <a:lstStyle/>
            <a:p>
              <a:endParaRPr lang="en-US"/>
            </a:p>
          </p:txBody>
        </p:sp>
        <p:sp>
          <p:nvSpPr>
            <p:cNvPr id="55331" name="Line 35"/>
            <p:cNvSpPr>
              <a:spLocks noChangeShapeType="1"/>
            </p:cNvSpPr>
            <p:nvPr/>
          </p:nvSpPr>
          <p:spPr bwMode="auto">
            <a:xfrm>
              <a:off x="2496" y="3648"/>
              <a:ext cx="96" cy="0"/>
            </a:xfrm>
            <a:prstGeom prst="line">
              <a:avLst/>
            </a:prstGeom>
            <a:noFill/>
            <a:ln w="101600">
              <a:solidFill>
                <a:schemeClr val="accent1"/>
              </a:solidFill>
              <a:round/>
              <a:headEnd/>
              <a:tailEnd/>
            </a:ln>
            <a:effectLst/>
          </p:spPr>
          <p:txBody>
            <a:bodyPr anchor="ctr"/>
            <a:lstStyle/>
            <a:p>
              <a:endParaRPr lang="en-US"/>
            </a:p>
          </p:txBody>
        </p:sp>
        <p:sp>
          <p:nvSpPr>
            <p:cNvPr id="55332" name="Line 36"/>
            <p:cNvSpPr>
              <a:spLocks noChangeShapeType="1"/>
            </p:cNvSpPr>
            <p:nvPr/>
          </p:nvSpPr>
          <p:spPr bwMode="auto">
            <a:xfrm>
              <a:off x="2208" y="3072"/>
              <a:ext cx="96" cy="0"/>
            </a:xfrm>
            <a:prstGeom prst="line">
              <a:avLst/>
            </a:prstGeom>
            <a:noFill/>
            <a:ln w="101600">
              <a:solidFill>
                <a:schemeClr val="accent1"/>
              </a:solidFill>
              <a:round/>
              <a:headEnd/>
              <a:tailEnd/>
            </a:ln>
            <a:effectLst/>
          </p:spPr>
          <p:txBody>
            <a:bodyPr anchor="ctr"/>
            <a:lstStyle/>
            <a:p>
              <a:endParaRPr lang="en-US"/>
            </a:p>
          </p:txBody>
        </p:sp>
        <p:sp>
          <p:nvSpPr>
            <p:cNvPr id="55333" name="Line 37"/>
            <p:cNvSpPr>
              <a:spLocks noChangeShapeType="1"/>
            </p:cNvSpPr>
            <p:nvPr/>
          </p:nvSpPr>
          <p:spPr bwMode="auto">
            <a:xfrm>
              <a:off x="2304" y="3072"/>
              <a:ext cx="96" cy="0"/>
            </a:xfrm>
            <a:prstGeom prst="line">
              <a:avLst/>
            </a:prstGeom>
            <a:noFill/>
            <a:ln w="101600">
              <a:solidFill>
                <a:schemeClr val="accent1"/>
              </a:solidFill>
              <a:round/>
              <a:headEnd/>
              <a:tailEnd/>
            </a:ln>
            <a:effectLst/>
          </p:spPr>
          <p:txBody>
            <a:bodyPr anchor="ctr"/>
            <a:lstStyle/>
            <a:p>
              <a:endParaRPr lang="en-US"/>
            </a:p>
          </p:txBody>
        </p:sp>
        <p:sp>
          <p:nvSpPr>
            <p:cNvPr id="55334" name="Line 38"/>
            <p:cNvSpPr>
              <a:spLocks noChangeShapeType="1"/>
            </p:cNvSpPr>
            <p:nvPr/>
          </p:nvSpPr>
          <p:spPr bwMode="auto">
            <a:xfrm>
              <a:off x="2400" y="3072"/>
              <a:ext cx="96" cy="0"/>
            </a:xfrm>
            <a:prstGeom prst="line">
              <a:avLst/>
            </a:prstGeom>
            <a:noFill/>
            <a:ln w="101600">
              <a:solidFill>
                <a:schemeClr val="accent1"/>
              </a:solidFill>
              <a:round/>
              <a:headEnd/>
              <a:tailEnd/>
            </a:ln>
            <a:effectLst/>
          </p:spPr>
          <p:txBody>
            <a:bodyPr anchor="ctr"/>
            <a:lstStyle/>
            <a:p>
              <a:endParaRPr lang="en-US"/>
            </a:p>
          </p:txBody>
        </p:sp>
        <p:sp>
          <p:nvSpPr>
            <p:cNvPr id="55335" name="Line 39"/>
            <p:cNvSpPr>
              <a:spLocks noChangeShapeType="1"/>
            </p:cNvSpPr>
            <p:nvPr/>
          </p:nvSpPr>
          <p:spPr bwMode="auto">
            <a:xfrm>
              <a:off x="2496" y="3072"/>
              <a:ext cx="96" cy="0"/>
            </a:xfrm>
            <a:prstGeom prst="line">
              <a:avLst/>
            </a:prstGeom>
            <a:noFill/>
            <a:ln w="101600">
              <a:solidFill>
                <a:schemeClr val="accent1"/>
              </a:solidFill>
              <a:round/>
              <a:headEnd/>
              <a:tailEnd/>
            </a:ln>
            <a:effectLst/>
          </p:spPr>
          <p:txBody>
            <a:bodyPr anchor="ctr"/>
            <a:lstStyle/>
            <a:p>
              <a:endParaRPr lang="en-US"/>
            </a:p>
          </p:txBody>
        </p:sp>
        <p:sp>
          <p:nvSpPr>
            <p:cNvPr id="55336" name="Line 40"/>
            <p:cNvSpPr>
              <a:spLocks noChangeShapeType="1"/>
            </p:cNvSpPr>
            <p:nvPr/>
          </p:nvSpPr>
          <p:spPr bwMode="auto">
            <a:xfrm>
              <a:off x="2208" y="3360"/>
              <a:ext cx="96" cy="0"/>
            </a:xfrm>
            <a:prstGeom prst="line">
              <a:avLst/>
            </a:prstGeom>
            <a:noFill/>
            <a:ln w="101600">
              <a:solidFill>
                <a:schemeClr val="accent1"/>
              </a:solidFill>
              <a:round/>
              <a:headEnd/>
              <a:tailEnd/>
            </a:ln>
            <a:effectLst/>
          </p:spPr>
          <p:txBody>
            <a:bodyPr anchor="ctr"/>
            <a:lstStyle/>
            <a:p>
              <a:endParaRPr lang="en-US"/>
            </a:p>
          </p:txBody>
        </p:sp>
        <p:sp>
          <p:nvSpPr>
            <p:cNvPr id="55337" name="Line 41"/>
            <p:cNvSpPr>
              <a:spLocks noChangeShapeType="1"/>
            </p:cNvSpPr>
            <p:nvPr/>
          </p:nvSpPr>
          <p:spPr bwMode="auto">
            <a:xfrm>
              <a:off x="2304" y="3360"/>
              <a:ext cx="96" cy="0"/>
            </a:xfrm>
            <a:prstGeom prst="line">
              <a:avLst/>
            </a:prstGeom>
            <a:noFill/>
            <a:ln w="101600">
              <a:solidFill>
                <a:schemeClr val="accent1"/>
              </a:solidFill>
              <a:round/>
              <a:headEnd/>
              <a:tailEnd/>
            </a:ln>
            <a:effectLst/>
          </p:spPr>
          <p:txBody>
            <a:bodyPr anchor="ctr"/>
            <a:lstStyle/>
            <a:p>
              <a:endParaRPr lang="en-US"/>
            </a:p>
          </p:txBody>
        </p:sp>
        <p:sp>
          <p:nvSpPr>
            <p:cNvPr id="55338" name="Line 42"/>
            <p:cNvSpPr>
              <a:spLocks noChangeShapeType="1"/>
            </p:cNvSpPr>
            <p:nvPr/>
          </p:nvSpPr>
          <p:spPr bwMode="auto">
            <a:xfrm>
              <a:off x="2400" y="3360"/>
              <a:ext cx="96" cy="0"/>
            </a:xfrm>
            <a:prstGeom prst="line">
              <a:avLst/>
            </a:prstGeom>
            <a:noFill/>
            <a:ln w="101600">
              <a:solidFill>
                <a:schemeClr val="accent1"/>
              </a:solidFill>
              <a:round/>
              <a:headEnd/>
              <a:tailEnd/>
            </a:ln>
            <a:effectLst/>
          </p:spPr>
          <p:txBody>
            <a:bodyPr anchor="ctr"/>
            <a:lstStyle/>
            <a:p>
              <a:endParaRPr lang="en-US"/>
            </a:p>
          </p:txBody>
        </p:sp>
        <p:sp>
          <p:nvSpPr>
            <p:cNvPr id="55339" name="Line 43"/>
            <p:cNvSpPr>
              <a:spLocks noChangeShapeType="1"/>
            </p:cNvSpPr>
            <p:nvPr/>
          </p:nvSpPr>
          <p:spPr bwMode="auto">
            <a:xfrm>
              <a:off x="2496" y="3360"/>
              <a:ext cx="96" cy="0"/>
            </a:xfrm>
            <a:prstGeom prst="line">
              <a:avLst/>
            </a:prstGeom>
            <a:noFill/>
            <a:ln w="101600">
              <a:solidFill>
                <a:schemeClr val="accent1"/>
              </a:solidFill>
              <a:round/>
              <a:headEnd/>
              <a:tailEnd/>
            </a:ln>
            <a:effectLst/>
          </p:spPr>
          <p:txBody>
            <a:bodyPr anchor="ctr"/>
            <a:lstStyle/>
            <a:p>
              <a:endParaRPr lang="en-US"/>
            </a:p>
          </p:txBody>
        </p:sp>
      </p:grpSp>
      <p:grpSp>
        <p:nvGrpSpPr>
          <p:cNvPr id="6" name="Group 44"/>
          <p:cNvGrpSpPr>
            <a:grpSpLocks/>
          </p:cNvGrpSpPr>
          <p:nvPr/>
        </p:nvGrpSpPr>
        <p:grpSpPr bwMode="auto">
          <a:xfrm>
            <a:off x="5638800" y="5334000"/>
            <a:ext cx="609600" cy="457200"/>
            <a:chOff x="2592" y="3360"/>
            <a:chExt cx="384" cy="288"/>
          </a:xfrm>
        </p:grpSpPr>
        <p:sp>
          <p:nvSpPr>
            <p:cNvPr id="55341" name="Line 45"/>
            <p:cNvSpPr>
              <a:spLocks noChangeShapeType="1"/>
            </p:cNvSpPr>
            <p:nvPr/>
          </p:nvSpPr>
          <p:spPr bwMode="auto">
            <a:xfrm>
              <a:off x="2592" y="3648"/>
              <a:ext cx="96" cy="0"/>
            </a:xfrm>
            <a:prstGeom prst="line">
              <a:avLst/>
            </a:prstGeom>
            <a:noFill/>
            <a:ln w="101600">
              <a:solidFill>
                <a:schemeClr val="accent1"/>
              </a:solidFill>
              <a:round/>
              <a:headEnd/>
              <a:tailEnd/>
            </a:ln>
            <a:effectLst/>
          </p:spPr>
          <p:txBody>
            <a:bodyPr anchor="ctr"/>
            <a:lstStyle/>
            <a:p>
              <a:endParaRPr lang="en-US"/>
            </a:p>
          </p:txBody>
        </p:sp>
        <p:sp>
          <p:nvSpPr>
            <p:cNvPr id="55342" name="Line 46"/>
            <p:cNvSpPr>
              <a:spLocks noChangeShapeType="1"/>
            </p:cNvSpPr>
            <p:nvPr/>
          </p:nvSpPr>
          <p:spPr bwMode="auto">
            <a:xfrm>
              <a:off x="2688" y="3648"/>
              <a:ext cx="96" cy="0"/>
            </a:xfrm>
            <a:prstGeom prst="line">
              <a:avLst/>
            </a:prstGeom>
            <a:noFill/>
            <a:ln w="101600">
              <a:solidFill>
                <a:schemeClr val="accent1"/>
              </a:solidFill>
              <a:round/>
              <a:headEnd/>
              <a:tailEnd/>
            </a:ln>
            <a:effectLst/>
          </p:spPr>
          <p:txBody>
            <a:bodyPr anchor="ctr"/>
            <a:lstStyle/>
            <a:p>
              <a:endParaRPr lang="en-US"/>
            </a:p>
          </p:txBody>
        </p:sp>
        <p:sp>
          <p:nvSpPr>
            <p:cNvPr id="55343" name="Line 47"/>
            <p:cNvSpPr>
              <a:spLocks noChangeShapeType="1"/>
            </p:cNvSpPr>
            <p:nvPr/>
          </p:nvSpPr>
          <p:spPr bwMode="auto">
            <a:xfrm>
              <a:off x="2784" y="3648"/>
              <a:ext cx="96" cy="0"/>
            </a:xfrm>
            <a:prstGeom prst="line">
              <a:avLst/>
            </a:prstGeom>
            <a:noFill/>
            <a:ln w="101600">
              <a:solidFill>
                <a:schemeClr val="accent1"/>
              </a:solidFill>
              <a:round/>
              <a:headEnd/>
              <a:tailEnd/>
            </a:ln>
            <a:effectLst/>
          </p:spPr>
          <p:txBody>
            <a:bodyPr anchor="ctr"/>
            <a:lstStyle/>
            <a:p>
              <a:endParaRPr lang="en-US"/>
            </a:p>
          </p:txBody>
        </p:sp>
        <p:sp>
          <p:nvSpPr>
            <p:cNvPr id="55344" name="Line 48"/>
            <p:cNvSpPr>
              <a:spLocks noChangeShapeType="1"/>
            </p:cNvSpPr>
            <p:nvPr/>
          </p:nvSpPr>
          <p:spPr bwMode="auto">
            <a:xfrm>
              <a:off x="2880" y="3648"/>
              <a:ext cx="96" cy="0"/>
            </a:xfrm>
            <a:prstGeom prst="line">
              <a:avLst/>
            </a:prstGeom>
            <a:noFill/>
            <a:ln w="101600">
              <a:solidFill>
                <a:schemeClr val="accent1"/>
              </a:solidFill>
              <a:round/>
              <a:headEnd/>
              <a:tailEnd/>
            </a:ln>
            <a:effectLst/>
          </p:spPr>
          <p:txBody>
            <a:bodyPr anchor="ctr"/>
            <a:lstStyle/>
            <a:p>
              <a:endParaRPr lang="en-US"/>
            </a:p>
          </p:txBody>
        </p:sp>
        <p:sp>
          <p:nvSpPr>
            <p:cNvPr id="55345" name="Line 49"/>
            <p:cNvSpPr>
              <a:spLocks noChangeShapeType="1"/>
            </p:cNvSpPr>
            <p:nvPr/>
          </p:nvSpPr>
          <p:spPr bwMode="auto">
            <a:xfrm>
              <a:off x="2592" y="3360"/>
              <a:ext cx="96" cy="0"/>
            </a:xfrm>
            <a:prstGeom prst="line">
              <a:avLst/>
            </a:prstGeom>
            <a:noFill/>
            <a:ln w="101600">
              <a:solidFill>
                <a:schemeClr val="accent1"/>
              </a:solidFill>
              <a:round/>
              <a:headEnd/>
              <a:tailEnd/>
            </a:ln>
            <a:effectLst/>
          </p:spPr>
          <p:txBody>
            <a:bodyPr anchor="ctr"/>
            <a:lstStyle/>
            <a:p>
              <a:endParaRPr lang="en-US"/>
            </a:p>
          </p:txBody>
        </p:sp>
        <p:sp>
          <p:nvSpPr>
            <p:cNvPr id="55346" name="Line 50"/>
            <p:cNvSpPr>
              <a:spLocks noChangeShapeType="1"/>
            </p:cNvSpPr>
            <p:nvPr/>
          </p:nvSpPr>
          <p:spPr bwMode="auto">
            <a:xfrm>
              <a:off x="2688" y="3360"/>
              <a:ext cx="96" cy="0"/>
            </a:xfrm>
            <a:prstGeom prst="line">
              <a:avLst/>
            </a:prstGeom>
            <a:noFill/>
            <a:ln w="101600">
              <a:solidFill>
                <a:schemeClr val="accent1"/>
              </a:solidFill>
              <a:round/>
              <a:headEnd/>
              <a:tailEnd/>
            </a:ln>
            <a:effectLst/>
          </p:spPr>
          <p:txBody>
            <a:bodyPr anchor="ctr"/>
            <a:lstStyle/>
            <a:p>
              <a:endParaRPr lang="en-US"/>
            </a:p>
          </p:txBody>
        </p:sp>
        <p:sp>
          <p:nvSpPr>
            <p:cNvPr id="55347" name="Line 51"/>
            <p:cNvSpPr>
              <a:spLocks noChangeShapeType="1"/>
            </p:cNvSpPr>
            <p:nvPr/>
          </p:nvSpPr>
          <p:spPr bwMode="auto">
            <a:xfrm>
              <a:off x="2784" y="3360"/>
              <a:ext cx="96" cy="0"/>
            </a:xfrm>
            <a:prstGeom prst="line">
              <a:avLst/>
            </a:prstGeom>
            <a:noFill/>
            <a:ln w="101600">
              <a:solidFill>
                <a:schemeClr val="accent1"/>
              </a:solidFill>
              <a:round/>
              <a:headEnd/>
              <a:tailEnd/>
            </a:ln>
            <a:effectLst/>
          </p:spPr>
          <p:txBody>
            <a:bodyPr anchor="ctr"/>
            <a:lstStyle/>
            <a:p>
              <a:endParaRPr lang="en-US"/>
            </a:p>
          </p:txBody>
        </p:sp>
        <p:sp>
          <p:nvSpPr>
            <p:cNvPr id="55348" name="Line 52"/>
            <p:cNvSpPr>
              <a:spLocks noChangeShapeType="1"/>
            </p:cNvSpPr>
            <p:nvPr/>
          </p:nvSpPr>
          <p:spPr bwMode="auto">
            <a:xfrm>
              <a:off x="2880" y="3360"/>
              <a:ext cx="96" cy="0"/>
            </a:xfrm>
            <a:prstGeom prst="line">
              <a:avLst/>
            </a:prstGeom>
            <a:noFill/>
            <a:ln w="101600">
              <a:solidFill>
                <a:schemeClr val="accent1"/>
              </a:solidFill>
              <a:round/>
              <a:headEnd/>
              <a:tailEnd/>
            </a:ln>
            <a:effectLst/>
          </p:spPr>
          <p:txBody>
            <a:bodyPr anchor="ctr"/>
            <a:lstStyle/>
            <a:p>
              <a:endParaRPr lang="en-US"/>
            </a:p>
          </p:txBody>
        </p:sp>
      </p:grpSp>
      <p:grpSp>
        <p:nvGrpSpPr>
          <p:cNvPr id="7" name="Group 53"/>
          <p:cNvGrpSpPr>
            <a:grpSpLocks/>
          </p:cNvGrpSpPr>
          <p:nvPr/>
        </p:nvGrpSpPr>
        <p:grpSpPr bwMode="auto">
          <a:xfrm>
            <a:off x="6248400" y="5334000"/>
            <a:ext cx="609600" cy="457200"/>
            <a:chOff x="2976" y="3360"/>
            <a:chExt cx="384" cy="288"/>
          </a:xfrm>
        </p:grpSpPr>
        <p:sp>
          <p:nvSpPr>
            <p:cNvPr id="55350" name="Line 54"/>
            <p:cNvSpPr>
              <a:spLocks noChangeShapeType="1"/>
            </p:cNvSpPr>
            <p:nvPr/>
          </p:nvSpPr>
          <p:spPr bwMode="auto">
            <a:xfrm>
              <a:off x="2976" y="3648"/>
              <a:ext cx="96" cy="0"/>
            </a:xfrm>
            <a:prstGeom prst="line">
              <a:avLst/>
            </a:prstGeom>
            <a:noFill/>
            <a:ln w="101600">
              <a:solidFill>
                <a:schemeClr val="accent1"/>
              </a:solidFill>
              <a:round/>
              <a:headEnd/>
              <a:tailEnd/>
            </a:ln>
            <a:effectLst/>
          </p:spPr>
          <p:txBody>
            <a:bodyPr anchor="ctr"/>
            <a:lstStyle/>
            <a:p>
              <a:endParaRPr lang="en-US"/>
            </a:p>
          </p:txBody>
        </p:sp>
        <p:sp>
          <p:nvSpPr>
            <p:cNvPr id="55351" name="Line 55"/>
            <p:cNvSpPr>
              <a:spLocks noChangeShapeType="1"/>
            </p:cNvSpPr>
            <p:nvPr/>
          </p:nvSpPr>
          <p:spPr bwMode="auto">
            <a:xfrm>
              <a:off x="3072" y="3648"/>
              <a:ext cx="96" cy="0"/>
            </a:xfrm>
            <a:prstGeom prst="line">
              <a:avLst/>
            </a:prstGeom>
            <a:noFill/>
            <a:ln w="101600">
              <a:solidFill>
                <a:schemeClr val="accent1"/>
              </a:solidFill>
              <a:round/>
              <a:headEnd/>
              <a:tailEnd/>
            </a:ln>
            <a:effectLst/>
          </p:spPr>
          <p:txBody>
            <a:bodyPr anchor="ctr"/>
            <a:lstStyle/>
            <a:p>
              <a:endParaRPr lang="en-US"/>
            </a:p>
          </p:txBody>
        </p:sp>
        <p:sp>
          <p:nvSpPr>
            <p:cNvPr id="55352" name="Line 56"/>
            <p:cNvSpPr>
              <a:spLocks noChangeShapeType="1"/>
            </p:cNvSpPr>
            <p:nvPr/>
          </p:nvSpPr>
          <p:spPr bwMode="auto">
            <a:xfrm>
              <a:off x="3168" y="3648"/>
              <a:ext cx="96" cy="0"/>
            </a:xfrm>
            <a:prstGeom prst="line">
              <a:avLst/>
            </a:prstGeom>
            <a:noFill/>
            <a:ln w="101600">
              <a:solidFill>
                <a:schemeClr val="accent1"/>
              </a:solidFill>
              <a:round/>
              <a:headEnd/>
              <a:tailEnd/>
            </a:ln>
            <a:effectLst/>
          </p:spPr>
          <p:txBody>
            <a:bodyPr anchor="ctr"/>
            <a:lstStyle/>
            <a:p>
              <a:endParaRPr lang="en-US"/>
            </a:p>
          </p:txBody>
        </p:sp>
        <p:sp>
          <p:nvSpPr>
            <p:cNvPr id="55353" name="Line 57"/>
            <p:cNvSpPr>
              <a:spLocks noChangeShapeType="1"/>
            </p:cNvSpPr>
            <p:nvPr/>
          </p:nvSpPr>
          <p:spPr bwMode="auto">
            <a:xfrm>
              <a:off x="3264" y="3648"/>
              <a:ext cx="96" cy="0"/>
            </a:xfrm>
            <a:prstGeom prst="line">
              <a:avLst/>
            </a:prstGeom>
            <a:noFill/>
            <a:ln w="101600">
              <a:solidFill>
                <a:schemeClr val="accent1"/>
              </a:solidFill>
              <a:round/>
              <a:headEnd/>
              <a:tailEnd/>
            </a:ln>
            <a:effectLst/>
          </p:spPr>
          <p:txBody>
            <a:bodyPr anchor="ctr"/>
            <a:lstStyle/>
            <a:p>
              <a:endParaRPr lang="en-US"/>
            </a:p>
          </p:txBody>
        </p:sp>
        <p:sp>
          <p:nvSpPr>
            <p:cNvPr id="55354" name="Line 58"/>
            <p:cNvSpPr>
              <a:spLocks noChangeShapeType="1"/>
            </p:cNvSpPr>
            <p:nvPr/>
          </p:nvSpPr>
          <p:spPr bwMode="auto">
            <a:xfrm>
              <a:off x="2976" y="3360"/>
              <a:ext cx="96" cy="0"/>
            </a:xfrm>
            <a:prstGeom prst="line">
              <a:avLst/>
            </a:prstGeom>
            <a:noFill/>
            <a:ln w="101600">
              <a:solidFill>
                <a:schemeClr val="accent1"/>
              </a:solidFill>
              <a:round/>
              <a:headEnd/>
              <a:tailEnd/>
            </a:ln>
            <a:effectLst/>
          </p:spPr>
          <p:txBody>
            <a:bodyPr anchor="ctr"/>
            <a:lstStyle/>
            <a:p>
              <a:endParaRPr lang="en-US"/>
            </a:p>
          </p:txBody>
        </p:sp>
        <p:sp>
          <p:nvSpPr>
            <p:cNvPr id="55355" name="Line 59"/>
            <p:cNvSpPr>
              <a:spLocks noChangeShapeType="1"/>
            </p:cNvSpPr>
            <p:nvPr/>
          </p:nvSpPr>
          <p:spPr bwMode="auto">
            <a:xfrm>
              <a:off x="3072" y="3360"/>
              <a:ext cx="96" cy="0"/>
            </a:xfrm>
            <a:prstGeom prst="line">
              <a:avLst/>
            </a:prstGeom>
            <a:noFill/>
            <a:ln w="101600">
              <a:solidFill>
                <a:schemeClr val="accent1"/>
              </a:solidFill>
              <a:round/>
              <a:headEnd/>
              <a:tailEnd/>
            </a:ln>
            <a:effectLst/>
          </p:spPr>
          <p:txBody>
            <a:bodyPr anchor="ctr"/>
            <a:lstStyle/>
            <a:p>
              <a:endParaRPr lang="en-US"/>
            </a:p>
          </p:txBody>
        </p:sp>
        <p:sp>
          <p:nvSpPr>
            <p:cNvPr id="55356" name="Line 60"/>
            <p:cNvSpPr>
              <a:spLocks noChangeShapeType="1"/>
            </p:cNvSpPr>
            <p:nvPr/>
          </p:nvSpPr>
          <p:spPr bwMode="auto">
            <a:xfrm>
              <a:off x="3168" y="3360"/>
              <a:ext cx="96" cy="0"/>
            </a:xfrm>
            <a:prstGeom prst="line">
              <a:avLst/>
            </a:prstGeom>
            <a:noFill/>
            <a:ln w="101600">
              <a:solidFill>
                <a:schemeClr val="accent1"/>
              </a:solidFill>
              <a:round/>
              <a:headEnd/>
              <a:tailEnd/>
            </a:ln>
            <a:effectLst/>
          </p:spPr>
          <p:txBody>
            <a:bodyPr anchor="ctr"/>
            <a:lstStyle/>
            <a:p>
              <a:endParaRPr lang="en-US"/>
            </a:p>
          </p:txBody>
        </p:sp>
        <p:sp>
          <p:nvSpPr>
            <p:cNvPr id="55357" name="Line 61"/>
            <p:cNvSpPr>
              <a:spLocks noChangeShapeType="1"/>
            </p:cNvSpPr>
            <p:nvPr/>
          </p:nvSpPr>
          <p:spPr bwMode="auto">
            <a:xfrm>
              <a:off x="3264" y="3360"/>
              <a:ext cx="96" cy="0"/>
            </a:xfrm>
            <a:prstGeom prst="line">
              <a:avLst/>
            </a:prstGeom>
            <a:noFill/>
            <a:ln w="101600">
              <a:solidFill>
                <a:schemeClr val="accent1"/>
              </a:solidFill>
              <a:round/>
              <a:headEnd/>
              <a:tailEnd/>
            </a:ln>
            <a:effectLst/>
          </p:spPr>
          <p:txBody>
            <a:bodyPr anchor="ctr"/>
            <a:lstStyle/>
            <a:p>
              <a:endParaRPr lang="en-US"/>
            </a:p>
          </p:txBody>
        </p:sp>
      </p:grpSp>
      <p:grpSp>
        <p:nvGrpSpPr>
          <p:cNvPr id="8" name="Group 62"/>
          <p:cNvGrpSpPr>
            <a:grpSpLocks/>
          </p:cNvGrpSpPr>
          <p:nvPr/>
        </p:nvGrpSpPr>
        <p:grpSpPr bwMode="auto">
          <a:xfrm>
            <a:off x="4419600" y="4419600"/>
            <a:ext cx="609600" cy="1371600"/>
            <a:chOff x="1824" y="2784"/>
            <a:chExt cx="384" cy="864"/>
          </a:xfrm>
        </p:grpSpPr>
        <p:sp>
          <p:nvSpPr>
            <p:cNvPr id="55359" name="Line 63"/>
            <p:cNvSpPr>
              <a:spLocks noChangeShapeType="1"/>
            </p:cNvSpPr>
            <p:nvPr/>
          </p:nvSpPr>
          <p:spPr bwMode="auto">
            <a:xfrm>
              <a:off x="1824" y="3648"/>
              <a:ext cx="96" cy="0"/>
            </a:xfrm>
            <a:prstGeom prst="line">
              <a:avLst/>
            </a:prstGeom>
            <a:noFill/>
            <a:ln w="101600">
              <a:solidFill>
                <a:schemeClr val="accent1"/>
              </a:solidFill>
              <a:round/>
              <a:headEnd/>
              <a:tailEnd/>
            </a:ln>
            <a:effectLst/>
          </p:spPr>
          <p:txBody>
            <a:bodyPr anchor="ctr"/>
            <a:lstStyle/>
            <a:p>
              <a:endParaRPr lang="en-US"/>
            </a:p>
          </p:txBody>
        </p:sp>
        <p:sp>
          <p:nvSpPr>
            <p:cNvPr id="55360" name="Line 64"/>
            <p:cNvSpPr>
              <a:spLocks noChangeShapeType="1"/>
            </p:cNvSpPr>
            <p:nvPr/>
          </p:nvSpPr>
          <p:spPr bwMode="auto">
            <a:xfrm>
              <a:off x="1920" y="3648"/>
              <a:ext cx="96" cy="0"/>
            </a:xfrm>
            <a:prstGeom prst="line">
              <a:avLst/>
            </a:prstGeom>
            <a:noFill/>
            <a:ln w="101600">
              <a:solidFill>
                <a:schemeClr val="accent1"/>
              </a:solidFill>
              <a:round/>
              <a:headEnd/>
              <a:tailEnd/>
            </a:ln>
            <a:effectLst/>
          </p:spPr>
          <p:txBody>
            <a:bodyPr anchor="ctr"/>
            <a:lstStyle/>
            <a:p>
              <a:endParaRPr lang="en-US"/>
            </a:p>
          </p:txBody>
        </p:sp>
        <p:sp>
          <p:nvSpPr>
            <p:cNvPr id="55361" name="Line 65"/>
            <p:cNvSpPr>
              <a:spLocks noChangeShapeType="1"/>
            </p:cNvSpPr>
            <p:nvPr/>
          </p:nvSpPr>
          <p:spPr bwMode="auto">
            <a:xfrm>
              <a:off x="2016" y="3648"/>
              <a:ext cx="96" cy="0"/>
            </a:xfrm>
            <a:prstGeom prst="line">
              <a:avLst/>
            </a:prstGeom>
            <a:noFill/>
            <a:ln w="101600">
              <a:solidFill>
                <a:schemeClr val="accent1"/>
              </a:solidFill>
              <a:round/>
              <a:headEnd/>
              <a:tailEnd/>
            </a:ln>
            <a:effectLst/>
          </p:spPr>
          <p:txBody>
            <a:bodyPr anchor="ctr"/>
            <a:lstStyle/>
            <a:p>
              <a:endParaRPr lang="en-US"/>
            </a:p>
          </p:txBody>
        </p:sp>
        <p:sp>
          <p:nvSpPr>
            <p:cNvPr id="55362" name="Line 66"/>
            <p:cNvSpPr>
              <a:spLocks noChangeShapeType="1"/>
            </p:cNvSpPr>
            <p:nvPr/>
          </p:nvSpPr>
          <p:spPr bwMode="auto">
            <a:xfrm>
              <a:off x="2112" y="3648"/>
              <a:ext cx="96" cy="0"/>
            </a:xfrm>
            <a:prstGeom prst="line">
              <a:avLst/>
            </a:prstGeom>
            <a:noFill/>
            <a:ln w="101600">
              <a:solidFill>
                <a:schemeClr val="accent1"/>
              </a:solidFill>
              <a:round/>
              <a:headEnd/>
              <a:tailEnd/>
            </a:ln>
            <a:effectLst/>
          </p:spPr>
          <p:txBody>
            <a:bodyPr anchor="ctr"/>
            <a:lstStyle/>
            <a:p>
              <a:endParaRPr lang="en-US"/>
            </a:p>
          </p:txBody>
        </p:sp>
        <p:sp>
          <p:nvSpPr>
            <p:cNvPr id="55363" name="Line 67"/>
            <p:cNvSpPr>
              <a:spLocks noChangeShapeType="1"/>
            </p:cNvSpPr>
            <p:nvPr/>
          </p:nvSpPr>
          <p:spPr bwMode="auto">
            <a:xfrm>
              <a:off x="1824" y="3072"/>
              <a:ext cx="96" cy="0"/>
            </a:xfrm>
            <a:prstGeom prst="line">
              <a:avLst/>
            </a:prstGeom>
            <a:noFill/>
            <a:ln w="101600">
              <a:solidFill>
                <a:schemeClr val="accent1"/>
              </a:solidFill>
              <a:round/>
              <a:headEnd/>
              <a:tailEnd/>
            </a:ln>
            <a:effectLst/>
          </p:spPr>
          <p:txBody>
            <a:bodyPr anchor="ctr"/>
            <a:lstStyle/>
            <a:p>
              <a:endParaRPr lang="en-US"/>
            </a:p>
          </p:txBody>
        </p:sp>
        <p:sp>
          <p:nvSpPr>
            <p:cNvPr id="55364" name="Line 68"/>
            <p:cNvSpPr>
              <a:spLocks noChangeShapeType="1"/>
            </p:cNvSpPr>
            <p:nvPr/>
          </p:nvSpPr>
          <p:spPr bwMode="auto">
            <a:xfrm>
              <a:off x="1920" y="3072"/>
              <a:ext cx="96" cy="0"/>
            </a:xfrm>
            <a:prstGeom prst="line">
              <a:avLst/>
            </a:prstGeom>
            <a:noFill/>
            <a:ln w="101600">
              <a:solidFill>
                <a:schemeClr val="accent1"/>
              </a:solidFill>
              <a:round/>
              <a:headEnd/>
              <a:tailEnd/>
            </a:ln>
            <a:effectLst/>
          </p:spPr>
          <p:txBody>
            <a:bodyPr anchor="ctr"/>
            <a:lstStyle/>
            <a:p>
              <a:endParaRPr lang="en-US"/>
            </a:p>
          </p:txBody>
        </p:sp>
        <p:sp>
          <p:nvSpPr>
            <p:cNvPr id="55365" name="Line 69"/>
            <p:cNvSpPr>
              <a:spLocks noChangeShapeType="1"/>
            </p:cNvSpPr>
            <p:nvPr/>
          </p:nvSpPr>
          <p:spPr bwMode="auto">
            <a:xfrm>
              <a:off x="2016" y="3072"/>
              <a:ext cx="96" cy="0"/>
            </a:xfrm>
            <a:prstGeom prst="line">
              <a:avLst/>
            </a:prstGeom>
            <a:noFill/>
            <a:ln w="101600">
              <a:solidFill>
                <a:schemeClr val="accent1"/>
              </a:solidFill>
              <a:round/>
              <a:headEnd/>
              <a:tailEnd/>
            </a:ln>
            <a:effectLst/>
          </p:spPr>
          <p:txBody>
            <a:bodyPr anchor="ctr"/>
            <a:lstStyle/>
            <a:p>
              <a:endParaRPr lang="en-US"/>
            </a:p>
          </p:txBody>
        </p:sp>
        <p:sp>
          <p:nvSpPr>
            <p:cNvPr id="55366" name="Line 70"/>
            <p:cNvSpPr>
              <a:spLocks noChangeShapeType="1"/>
            </p:cNvSpPr>
            <p:nvPr/>
          </p:nvSpPr>
          <p:spPr bwMode="auto">
            <a:xfrm>
              <a:off x="2112" y="3072"/>
              <a:ext cx="96" cy="0"/>
            </a:xfrm>
            <a:prstGeom prst="line">
              <a:avLst/>
            </a:prstGeom>
            <a:noFill/>
            <a:ln w="101600">
              <a:solidFill>
                <a:schemeClr val="accent1"/>
              </a:solidFill>
              <a:round/>
              <a:headEnd/>
              <a:tailEnd/>
            </a:ln>
            <a:effectLst/>
          </p:spPr>
          <p:txBody>
            <a:bodyPr anchor="ctr"/>
            <a:lstStyle/>
            <a:p>
              <a:endParaRPr lang="en-US"/>
            </a:p>
          </p:txBody>
        </p:sp>
        <p:sp>
          <p:nvSpPr>
            <p:cNvPr id="55367" name="Line 71"/>
            <p:cNvSpPr>
              <a:spLocks noChangeShapeType="1"/>
            </p:cNvSpPr>
            <p:nvPr/>
          </p:nvSpPr>
          <p:spPr bwMode="auto">
            <a:xfrm>
              <a:off x="1824" y="3360"/>
              <a:ext cx="96" cy="0"/>
            </a:xfrm>
            <a:prstGeom prst="line">
              <a:avLst/>
            </a:prstGeom>
            <a:noFill/>
            <a:ln w="101600">
              <a:solidFill>
                <a:schemeClr val="accent1"/>
              </a:solidFill>
              <a:round/>
              <a:headEnd/>
              <a:tailEnd/>
            </a:ln>
            <a:effectLst/>
          </p:spPr>
          <p:txBody>
            <a:bodyPr anchor="ctr"/>
            <a:lstStyle/>
            <a:p>
              <a:endParaRPr lang="en-US"/>
            </a:p>
          </p:txBody>
        </p:sp>
        <p:sp>
          <p:nvSpPr>
            <p:cNvPr id="55368" name="Line 72"/>
            <p:cNvSpPr>
              <a:spLocks noChangeShapeType="1"/>
            </p:cNvSpPr>
            <p:nvPr/>
          </p:nvSpPr>
          <p:spPr bwMode="auto">
            <a:xfrm>
              <a:off x="1920" y="3360"/>
              <a:ext cx="96" cy="0"/>
            </a:xfrm>
            <a:prstGeom prst="line">
              <a:avLst/>
            </a:prstGeom>
            <a:noFill/>
            <a:ln w="101600">
              <a:solidFill>
                <a:schemeClr val="accent1"/>
              </a:solidFill>
              <a:round/>
              <a:headEnd/>
              <a:tailEnd/>
            </a:ln>
            <a:effectLst/>
          </p:spPr>
          <p:txBody>
            <a:bodyPr anchor="ctr"/>
            <a:lstStyle/>
            <a:p>
              <a:endParaRPr lang="en-US"/>
            </a:p>
          </p:txBody>
        </p:sp>
        <p:sp>
          <p:nvSpPr>
            <p:cNvPr id="55369" name="Line 73"/>
            <p:cNvSpPr>
              <a:spLocks noChangeShapeType="1"/>
            </p:cNvSpPr>
            <p:nvPr/>
          </p:nvSpPr>
          <p:spPr bwMode="auto">
            <a:xfrm>
              <a:off x="2016" y="3360"/>
              <a:ext cx="96" cy="0"/>
            </a:xfrm>
            <a:prstGeom prst="line">
              <a:avLst/>
            </a:prstGeom>
            <a:noFill/>
            <a:ln w="101600">
              <a:solidFill>
                <a:schemeClr val="accent1"/>
              </a:solidFill>
              <a:round/>
              <a:headEnd/>
              <a:tailEnd/>
            </a:ln>
            <a:effectLst/>
          </p:spPr>
          <p:txBody>
            <a:bodyPr anchor="ctr"/>
            <a:lstStyle/>
            <a:p>
              <a:endParaRPr lang="en-US"/>
            </a:p>
          </p:txBody>
        </p:sp>
        <p:sp>
          <p:nvSpPr>
            <p:cNvPr id="55370" name="Line 74"/>
            <p:cNvSpPr>
              <a:spLocks noChangeShapeType="1"/>
            </p:cNvSpPr>
            <p:nvPr/>
          </p:nvSpPr>
          <p:spPr bwMode="auto">
            <a:xfrm>
              <a:off x="2112" y="3360"/>
              <a:ext cx="96" cy="0"/>
            </a:xfrm>
            <a:prstGeom prst="line">
              <a:avLst/>
            </a:prstGeom>
            <a:noFill/>
            <a:ln w="101600">
              <a:solidFill>
                <a:schemeClr val="accent1"/>
              </a:solidFill>
              <a:round/>
              <a:headEnd/>
              <a:tailEnd/>
            </a:ln>
            <a:effectLst/>
          </p:spPr>
          <p:txBody>
            <a:bodyPr anchor="ctr"/>
            <a:lstStyle/>
            <a:p>
              <a:endParaRPr lang="en-US"/>
            </a:p>
          </p:txBody>
        </p:sp>
        <p:sp>
          <p:nvSpPr>
            <p:cNvPr id="55371" name="Line 75"/>
            <p:cNvSpPr>
              <a:spLocks noChangeShapeType="1"/>
            </p:cNvSpPr>
            <p:nvPr/>
          </p:nvSpPr>
          <p:spPr bwMode="auto">
            <a:xfrm>
              <a:off x="1920" y="2784"/>
              <a:ext cx="96" cy="0"/>
            </a:xfrm>
            <a:prstGeom prst="line">
              <a:avLst/>
            </a:prstGeom>
            <a:noFill/>
            <a:ln w="101600">
              <a:solidFill>
                <a:schemeClr val="accent1"/>
              </a:solidFill>
              <a:round/>
              <a:headEnd/>
              <a:tailEnd/>
            </a:ln>
            <a:effectLst/>
          </p:spPr>
          <p:txBody>
            <a:bodyPr anchor="ctr"/>
            <a:lstStyle/>
            <a:p>
              <a:endParaRPr lang="en-US"/>
            </a:p>
          </p:txBody>
        </p:sp>
        <p:sp>
          <p:nvSpPr>
            <p:cNvPr id="55372" name="Line 76"/>
            <p:cNvSpPr>
              <a:spLocks noChangeShapeType="1"/>
            </p:cNvSpPr>
            <p:nvPr/>
          </p:nvSpPr>
          <p:spPr bwMode="auto">
            <a:xfrm>
              <a:off x="2016" y="2784"/>
              <a:ext cx="96" cy="0"/>
            </a:xfrm>
            <a:prstGeom prst="line">
              <a:avLst/>
            </a:prstGeom>
            <a:noFill/>
            <a:ln w="101600">
              <a:solidFill>
                <a:schemeClr val="accent1"/>
              </a:solidFill>
              <a:round/>
              <a:headEnd/>
              <a:tailEnd/>
            </a:ln>
            <a:effectLst/>
          </p:spPr>
          <p:txBody>
            <a:bodyPr anchor="ctr"/>
            <a:lstStyle/>
            <a:p>
              <a:endParaRPr lang="en-US"/>
            </a:p>
          </p:txBody>
        </p:sp>
        <p:sp>
          <p:nvSpPr>
            <p:cNvPr id="55373" name="Line 77"/>
            <p:cNvSpPr>
              <a:spLocks noChangeShapeType="1"/>
            </p:cNvSpPr>
            <p:nvPr/>
          </p:nvSpPr>
          <p:spPr bwMode="auto">
            <a:xfrm>
              <a:off x="2112" y="2784"/>
              <a:ext cx="96" cy="0"/>
            </a:xfrm>
            <a:prstGeom prst="line">
              <a:avLst/>
            </a:prstGeom>
            <a:noFill/>
            <a:ln w="101600">
              <a:solidFill>
                <a:schemeClr val="accent1"/>
              </a:solidFill>
              <a:round/>
              <a:headEnd/>
              <a:tailEnd/>
            </a:ln>
            <a:effectLst/>
          </p:spPr>
          <p:txBody>
            <a:bodyPr anchor="ctr"/>
            <a:lstStyle/>
            <a:p>
              <a:endParaRPr lang="en-US"/>
            </a:p>
          </p:txBody>
        </p:sp>
        <p:sp>
          <p:nvSpPr>
            <p:cNvPr id="55374" name="Line 78"/>
            <p:cNvSpPr>
              <a:spLocks noChangeShapeType="1"/>
            </p:cNvSpPr>
            <p:nvPr/>
          </p:nvSpPr>
          <p:spPr bwMode="auto">
            <a:xfrm>
              <a:off x="1824" y="2784"/>
              <a:ext cx="96" cy="0"/>
            </a:xfrm>
            <a:prstGeom prst="line">
              <a:avLst/>
            </a:prstGeom>
            <a:noFill/>
            <a:ln w="101600">
              <a:solidFill>
                <a:schemeClr val="accent1"/>
              </a:solidFill>
              <a:round/>
              <a:headEnd/>
              <a:tailEnd/>
            </a:ln>
            <a:effectLst/>
          </p:spPr>
          <p:txBody>
            <a:bodyPr anchor="ctr"/>
            <a:lstStyle/>
            <a:p>
              <a:endParaRPr lang="en-US"/>
            </a:p>
          </p:txBody>
        </p:sp>
      </p:grpSp>
      <p:grpSp>
        <p:nvGrpSpPr>
          <p:cNvPr id="9" name="Group 79"/>
          <p:cNvGrpSpPr>
            <a:grpSpLocks/>
          </p:cNvGrpSpPr>
          <p:nvPr/>
        </p:nvGrpSpPr>
        <p:grpSpPr bwMode="auto">
          <a:xfrm>
            <a:off x="2895600" y="5334000"/>
            <a:ext cx="304800" cy="457200"/>
            <a:chOff x="864" y="3360"/>
            <a:chExt cx="192" cy="288"/>
          </a:xfrm>
        </p:grpSpPr>
        <p:sp>
          <p:nvSpPr>
            <p:cNvPr id="55376" name="Line 80"/>
            <p:cNvSpPr>
              <a:spLocks noChangeShapeType="1"/>
            </p:cNvSpPr>
            <p:nvPr/>
          </p:nvSpPr>
          <p:spPr bwMode="auto">
            <a:xfrm>
              <a:off x="960" y="3648"/>
              <a:ext cx="96" cy="0"/>
            </a:xfrm>
            <a:prstGeom prst="line">
              <a:avLst/>
            </a:prstGeom>
            <a:noFill/>
            <a:ln w="101600">
              <a:solidFill>
                <a:schemeClr val="accent1"/>
              </a:solidFill>
              <a:round/>
              <a:headEnd/>
              <a:tailEnd/>
            </a:ln>
            <a:effectLst/>
          </p:spPr>
          <p:txBody>
            <a:bodyPr anchor="ctr"/>
            <a:lstStyle/>
            <a:p>
              <a:endParaRPr lang="en-US"/>
            </a:p>
          </p:txBody>
        </p:sp>
        <p:sp>
          <p:nvSpPr>
            <p:cNvPr id="55377" name="Line 81"/>
            <p:cNvSpPr>
              <a:spLocks noChangeShapeType="1"/>
            </p:cNvSpPr>
            <p:nvPr/>
          </p:nvSpPr>
          <p:spPr bwMode="auto">
            <a:xfrm>
              <a:off x="864" y="3648"/>
              <a:ext cx="96" cy="0"/>
            </a:xfrm>
            <a:prstGeom prst="line">
              <a:avLst/>
            </a:prstGeom>
            <a:noFill/>
            <a:ln w="101600">
              <a:solidFill>
                <a:schemeClr val="accent1"/>
              </a:solidFill>
              <a:round/>
              <a:headEnd/>
              <a:tailEnd/>
            </a:ln>
            <a:effectLst/>
          </p:spPr>
          <p:txBody>
            <a:bodyPr anchor="ctr"/>
            <a:lstStyle/>
            <a:p>
              <a:endParaRPr lang="en-US"/>
            </a:p>
          </p:txBody>
        </p:sp>
        <p:sp>
          <p:nvSpPr>
            <p:cNvPr id="55378" name="Line 82"/>
            <p:cNvSpPr>
              <a:spLocks noChangeShapeType="1"/>
            </p:cNvSpPr>
            <p:nvPr/>
          </p:nvSpPr>
          <p:spPr bwMode="auto">
            <a:xfrm>
              <a:off x="960" y="3360"/>
              <a:ext cx="96" cy="0"/>
            </a:xfrm>
            <a:prstGeom prst="line">
              <a:avLst/>
            </a:prstGeom>
            <a:noFill/>
            <a:ln w="101600">
              <a:solidFill>
                <a:schemeClr val="accent1"/>
              </a:solidFill>
              <a:round/>
              <a:headEnd/>
              <a:tailEnd/>
            </a:ln>
            <a:effectLst/>
          </p:spPr>
          <p:txBody>
            <a:bodyPr anchor="ctr"/>
            <a:lstStyle/>
            <a:p>
              <a:endParaRPr lang="en-US"/>
            </a:p>
          </p:txBody>
        </p:sp>
        <p:sp>
          <p:nvSpPr>
            <p:cNvPr id="55379" name="Line 83"/>
            <p:cNvSpPr>
              <a:spLocks noChangeShapeType="1"/>
            </p:cNvSpPr>
            <p:nvPr/>
          </p:nvSpPr>
          <p:spPr bwMode="auto">
            <a:xfrm>
              <a:off x="864" y="3360"/>
              <a:ext cx="96" cy="0"/>
            </a:xfrm>
            <a:prstGeom prst="line">
              <a:avLst/>
            </a:prstGeom>
            <a:noFill/>
            <a:ln w="101600">
              <a:solidFill>
                <a:schemeClr val="accent1"/>
              </a:solidFill>
              <a:round/>
              <a:headEnd/>
              <a:tailEnd/>
            </a:ln>
            <a:effectLst/>
          </p:spPr>
          <p:txBody>
            <a:bodyPr anchor="ctr"/>
            <a:lstStyle/>
            <a:p>
              <a:endParaRPr lang="en-US"/>
            </a:p>
          </p:txBody>
        </p:sp>
      </p:grpSp>
      <p:sp>
        <p:nvSpPr>
          <p:cNvPr id="55652" name="Rectangle 356"/>
          <p:cNvSpPr>
            <a:spLocks noGrp="1" noChangeArrowheads="1"/>
          </p:cNvSpPr>
          <p:nvPr>
            <p:ph type="title"/>
          </p:nvPr>
        </p:nvSpPr>
        <p:spPr/>
        <p:txBody>
          <a:bodyPr/>
          <a:lstStyle/>
          <a:p>
            <a:r>
              <a:rPr lang="en-US" sz="3200" dirty="0"/>
              <a:t>Scheduling Strategies</a:t>
            </a:r>
          </a:p>
        </p:txBody>
      </p:sp>
      <p:sp>
        <p:nvSpPr>
          <p:cNvPr id="55653" name="Rectangle 357"/>
          <p:cNvSpPr>
            <a:spLocks noGrp="1" noChangeArrowheads="1"/>
          </p:cNvSpPr>
          <p:nvPr>
            <p:ph sz="quarter" idx="13"/>
          </p:nvPr>
        </p:nvSpPr>
        <p:spPr/>
        <p:txBody>
          <a:bodyPr/>
          <a:lstStyle/>
          <a:p>
            <a:r>
              <a:rPr lang="en-US" sz="2000" dirty="0"/>
              <a:t>Strict Priority (SP)</a:t>
            </a:r>
          </a:p>
          <a:p>
            <a:pPr lvl="1"/>
            <a:r>
              <a:rPr lang="en-US" sz="2000" dirty="0"/>
              <a:t>Always serve the highest priority queue first. Go on to lower priority if no data in the current queue.</a:t>
            </a:r>
          </a:p>
        </p:txBody>
      </p:sp>
      <p:grpSp>
        <p:nvGrpSpPr>
          <p:cNvPr id="10" name="Group 86"/>
          <p:cNvGrpSpPr>
            <a:grpSpLocks/>
          </p:cNvGrpSpPr>
          <p:nvPr/>
        </p:nvGrpSpPr>
        <p:grpSpPr bwMode="auto">
          <a:xfrm>
            <a:off x="2209800" y="5638800"/>
            <a:ext cx="6934200" cy="457200"/>
            <a:chOff x="432" y="2400"/>
            <a:chExt cx="4368" cy="288"/>
          </a:xfrm>
        </p:grpSpPr>
        <p:sp>
          <p:nvSpPr>
            <p:cNvPr id="55383" name="Rectangle 87"/>
            <p:cNvSpPr>
              <a:spLocks noChangeArrowheads="1"/>
            </p:cNvSpPr>
            <p:nvPr/>
          </p:nvSpPr>
          <p:spPr bwMode="auto">
            <a:xfrm>
              <a:off x="1008"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3</a:t>
              </a:r>
              <a:endParaRPr kumimoji="1" lang="en-US" sz="1200">
                <a:solidFill>
                  <a:schemeClr val="bg1"/>
                </a:solidFill>
                <a:latin typeface="Arial" charset="0"/>
              </a:endParaRPr>
            </a:p>
          </p:txBody>
        </p:sp>
        <p:sp>
          <p:nvSpPr>
            <p:cNvPr id="55384" name="Rectangle 88"/>
            <p:cNvSpPr>
              <a:spLocks noChangeArrowheads="1"/>
            </p:cNvSpPr>
            <p:nvPr/>
          </p:nvSpPr>
          <p:spPr bwMode="auto">
            <a:xfrm>
              <a:off x="1392"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3</a:t>
              </a:r>
              <a:endParaRPr kumimoji="1" lang="en-US" sz="1200">
                <a:solidFill>
                  <a:schemeClr val="bg1"/>
                </a:solidFill>
                <a:latin typeface="Arial" charset="0"/>
              </a:endParaRPr>
            </a:p>
          </p:txBody>
        </p:sp>
        <p:sp>
          <p:nvSpPr>
            <p:cNvPr id="55385" name="Rectangle 89"/>
            <p:cNvSpPr>
              <a:spLocks noChangeArrowheads="1"/>
            </p:cNvSpPr>
            <p:nvPr/>
          </p:nvSpPr>
          <p:spPr bwMode="auto">
            <a:xfrm>
              <a:off x="1776"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3</a:t>
              </a:r>
              <a:endParaRPr kumimoji="1" lang="en-US" sz="1200">
                <a:solidFill>
                  <a:schemeClr val="bg1"/>
                </a:solidFill>
                <a:latin typeface="Arial" charset="0"/>
              </a:endParaRPr>
            </a:p>
          </p:txBody>
        </p:sp>
        <p:sp>
          <p:nvSpPr>
            <p:cNvPr id="55386" name="Rectangle 90"/>
            <p:cNvSpPr>
              <a:spLocks noChangeArrowheads="1"/>
            </p:cNvSpPr>
            <p:nvPr/>
          </p:nvSpPr>
          <p:spPr bwMode="auto">
            <a:xfrm>
              <a:off x="2160"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3</a:t>
              </a:r>
              <a:endParaRPr kumimoji="1" lang="en-US" sz="1200">
                <a:solidFill>
                  <a:schemeClr val="bg1"/>
                </a:solidFill>
                <a:latin typeface="Arial" charset="0"/>
              </a:endParaRPr>
            </a:p>
          </p:txBody>
        </p:sp>
        <p:sp>
          <p:nvSpPr>
            <p:cNvPr id="55387" name="Rectangle 91"/>
            <p:cNvSpPr>
              <a:spLocks noChangeArrowheads="1"/>
            </p:cNvSpPr>
            <p:nvPr/>
          </p:nvSpPr>
          <p:spPr bwMode="auto">
            <a:xfrm>
              <a:off x="2544"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3</a:t>
              </a:r>
              <a:endParaRPr kumimoji="1" lang="en-US" sz="1200">
                <a:solidFill>
                  <a:schemeClr val="bg1"/>
                </a:solidFill>
                <a:latin typeface="Arial" charset="0"/>
              </a:endParaRPr>
            </a:p>
          </p:txBody>
        </p:sp>
        <p:sp>
          <p:nvSpPr>
            <p:cNvPr id="55388" name="Rectangle 92"/>
            <p:cNvSpPr>
              <a:spLocks noChangeArrowheads="1"/>
            </p:cNvSpPr>
            <p:nvPr/>
          </p:nvSpPr>
          <p:spPr bwMode="auto">
            <a:xfrm>
              <a:off x="2928"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3</a:t>
              </a:r>
              <a:endParaRPr kumimoji="1" lang="en-US" sz="1200">
                <a:solidFill>
                  <a:schemeClr val="bg1"/>
                </a:solidFill>
                <a:latin typeface="Arial" charset="0"/>
              </a:endParaRPr>
            </a:p>
          </p:txBody>
        </p:sp>
        <p:sp>
          <p:nvSpPr>
            <p:cNvPr id="55389" name="Rectangle 93"/>
            <p:cNvSpPr>
              <a:spLocks noChangeArrowheads="1"/>
            </p:cNvSpPr>
            <p:nvPr/>
          </p:nvSpPr>
          <p:spPr bwMode="auto">
            <a:xfrm>
              <a:off x="3312"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3</a:t>
              </a:r>
              <a:endParaRPr kumimoji="1" lang="en-US" sz="1200">
                <a:solidFill>
                  <a:schemeClr val="bg1"/>
                </a:solidFill>
                <a:latin typeface="Arial" charset="0"/>
              </a:endParaRPr>
            </a:p>
          </p:txBody>
        </p:sp>
        <p:sp>
          <p:nvSpPr>
            <p:cNvPr id="55390" name="Rectangle 94"/>
            <p:cNvSpPr>
              <a:spLocks noChangeArrowheads="1"/>
            </p:cNvSpPr>
            <p:nvPr/>
          </p:nvSpPr>
          <p:spPr bwMode="auto">
            <a:xfrm>
              <a:off x="3696" y="2496"/>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3</a:t>
              </a:r>
              <a:endParaRPr kumimoji="1" lang="en-US" sz="1600">
                <a:latin typeface="Arial" charset="0"/>
              </a:endParaRPr>
            </a:p>
          </p:txBody>
        </p:sp>
        <p:sp>
          <p:nvSpPr>
            <p:cNvPr id="55391" name="Rectangle 95"/>
            <p:cNvSpPr>
              <a:spLocks noChangeArrowheads="1"/>
            </p:cNvSpPr>
            <p:nvPr/>
          </p:nvSpPr>
          <p:spPr bwMode="auto">
            <a:xfrm>
              <a:off x="4080"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3</a:t>
              </a:r>
              <a:endParaRPr kumimoji="1" lang="en-US" sz="1200">
                <a:solidFill>
                  <a:schemeClr val="bg1"/>
                </a:solidFill>
                <a:latin typeface="Arial" charset="0"/>
              </a:endParaRPr>
            </a:p>
          </p:txBody>
        </p:sp>
        <p:sp>
          <p:nvSpPr>
            <p:cNvPr id="55392" name="Rectangle 96"/>
            <p:cNvSpPr>
              <a:spLocks noChangeArrowheads="1"/>
            </p:cNvSpPr>
            <p:nvPr/>
          </p:nvSpPr>
          <p:spPr bwMode="auto">
            <a:xfrm>
              <a:off x="4464"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3</a:t>
              </a:r>
              <a:endParaRPr kumimoji="1" lang="en-US" sz="1200">
                <a:solidFill>
                  <a:schemeClr val="bg1"/>
                </a:solidFill>
                <a:latin typeface="Arial" charset="0"/>
              </a:endParaRPr>
            </a:p>
          </p:txBody>
        </p:sp>
        <p:grpSp>
          <p:nvGrpSpPr>
            <p:cNvPr id="11" name="Group 97"/>
            <p:cNvGrpSpPr>
              <a:grpSpLocks/>
            </p:cNvGrpSpPr>
            <p:nvPr/>
          </p:nvGrpSpPr>
          <p:grpSpPr bwMode="auto">
            <a:xfrm>
              <a:off x="432" y="2400"/>
              <a:ext cx="4368" cy="192"/>
              <a:chOff x="432" y="3552"/>
              <a:chExt cx="4368" cy="192"/>
            </a:xfrm>
          </p:grpSpPr>
          <p:grpSp>
            <p:nvGrpSpPr>
              <p:cNvPr id="12" name="Group 98"/>
              <p:cNvGrpSpPr>
                <a:grpSpLocks/>
              </p:cNvGrpSpPr>
              <p:nvPr/>
            </p:nvGrpSpPr>
            <p:grpSpPr bwMode="auto">
              <a:xfrm>
                <a:off x="624" y="3600"/>
                <a:ext cx="240" cy="96"/>
                <a:chOff x="2112" y="3648"/>
                <a:chExt cx="240" cy="144"/>
              </a:xfrm>
            </p:grpSpPr>
            <p:grpSp>
              <p:nvGrpSpPr>
                <p:cNvPr id="13" name="Group 99"/>
                <p:cNvGrpSpPr>
                  <a:grpSpLocks/>
                </p:cNvGrpSpPr>
                <p:nvPr/>
              </p:nvGrpSpPr>
              <p:grpSpPr bwMode="auto">
                <a:xfrm>
                  <a:off x="2112" y="3648"/>
                  <a:ext cx="240" cy="144"/>
                  <a:chOff x="2016" y="3552"/>
                  <a:chExt cx="624" cy="240"/>
                </a:xfrm>
              </p:grpSpPr>
              <p:sp>
                <p:nvSpPr>
                  <p:cNvPr id="55396" name="Freeform 100"/>
                  <p:cNvSpPr>
                    <a:spLocks/>
                  </p:cNvSpPr>
                  <p:nvPr/>
                </p:nvSpPr>
                <p:spPr bwMode="auto">
                  <a:xfrm>
                    <a:off x="2016" y="3552"/>
                    <a:ext cx="624" cy="240"/>
                  </a:xfrm>
                  <a:custGeom>
                    <a:avLst/>
                    <a:gdLst/>
                    <a:ahLst/>
                    <a:cxnLst>
                      <a:cxn ang="0">
                        <a:pos x="0" y="0"/>
                      </a:cxn>
                      <a:cxn ang="0">
                        <a:pos x="720" y="0"/>
                      </a:cxn>
                      <a:cxn ang="0">
                        <a:pos x="720" y="288"/>
                      </a:cxn>
                      <a:cxn ang="0">
                        <a:pos x="0" y="288"/>
                      </a:cxn>
                    </a:cxnLst>
                    <a:rect l="0" t="0" r="r" b="b"/>
                    <a:pathLst>
                      <a:path w="720" h="288">
                        <a:moveTo>
                          <a:pt x="0" y="0"/>
                        </a:moveTo>
                        <a:lnTo>
                          <a:pt x="720" y="0"/>
                        </a:lnTo>
                        <a:lnTo>
                          <a:pt x="720" y="288"/>
                        </a:lnTo>
                        <a:lnTo>
                          <a:pt x="0" y="288"/>
                        </a:lnTo>
                      </a:path>
                    </a:pathLst>
                  </a:custGeom>
                  <a:noFill/>
                  <a:ln w="19050" cap="flat" cmpd="sng">
                    <a:solidFill>
                      <a:schemeClr val="hlink"/>
                    </a:solidFill>
                    <a:prstDash val="solid"/>
                    <a:round/>
                    <a:headEnd/>
                    <a:tailEnd/>
                  </a:ln>
                  <a:effectLst/>
                </p:spPr>
                <p:txBody>
                  <a:bodyPr wrap="none" anchor="ctr"/>
                  <a:lstStyle/>
                  <a:p>
                    <a:endParaRPr lang="en-US"/>
                  </a:p>
                </p:txBody>
              </p:sp>
              <p:sp>
                <p:nvSpPr>
                  <p:cNvPr id="55397" name="Line 101"/>
                  <p:cNvSpPr>
                    <a:spLocks noChangeShapeType="1"/>
                  </p:cNvSpPr>
                  <p:nvPr/>
                </p:nvSpPr>
                <p:spPr bwMode="auto">
                  <a:xfrm>
                    <a:off x="2544" y="3600"/>
                    <a:ext cx="0" cy="144"/>
                  </a:xfrm>
                  <a:prstGeom prst="line">
                    <a:avLst/>
                  </a:prstGeom>
                  <a:noFill/>
                  <a:ln w="19050">
                    <a:solidFill>
                      <a:schemeClr val="hlink"/>
                    </a:solidFill>
                    <a:round/>
                    <a:headEnd/>
                    <a:tailEnd/>
                  </a:ln>
                  <a:effectLst/>
                </p:spPr>
                <p:txBody>
                  <a:bodyPr wrap="none" anchor="ctr"/>
                  <a:lstStyle/>
                  <a:p>
                    <a:endParaRPr lang="en-US"/>
                  </a:p>
                </p:txBody>
              </p:sp>
              <p:sp>
                <p:nvSpPr>
                  <p:cNvPr id="55398" name="Line 102"/>
                  <p:cNvSpPr>
                    <a:spLocks noChangeShapeType="1"/>
                  </p:cNvSpPr>
                  <p:nvPr/>
                </p:nvSpPr>
                <p:spPr bwMode="auto">
                  <a:xfrm>
                    <a:off x="2448" y="3600"/>
                    <a:ext cx="0" cy="144"/>
                  </a:xfrm>
                  <a:prstGeom prst="line">
                    <a:avLst/>
                  </a:prstGeom>
                  <a:noFill/>
                  <a:ln w="19050">
                    <a:solidFill>
                      <a:schemeClr val="hlink"/>
                    </a:solidFill>
                    <a:round/>
                    <a:headEnd/>
                    <a:tailEnd/>
                  </a:ln>
                  <a:effectLst/>
                </p:spPr>
                <p:txBody>
                  <a:bodyPr wrap="none" anchor="ctr"/>
                  <a:lstStyle/>
                  <a:p>
                    <a:endParaRPr lang="en-US"/>
                  </a:p>
                </p:txBody>
              </p:sp>
              <p:sp>
                <p:nvSpPr>
                  <p:cNvPr id="55399" name="Line 103"/>
                  <p:cNvSpPr>
                    <a:spLocks noChangeShapeType="1"/>
                  </p:cNvSpPr>
                  <p:nvPr/>
                </p:nvSpPr>
                <p:spPr bwMode="auto">
                  <a:xfrm>
                    <a:off x="2352" y="3600"/>
                    <a:ext cx="0" cy="144"/>
                  </a:xfrm>
                  <a:prstGeom prst="line">
                    <a:avLst/>
                  </a:prstGeom>
                  <a:noFill/>
                  <a:ln w="19050">
                    <a:solidFill>
                      <a:schemeClr val="hlink"/>
                    </a:solidFill>
                    <a:round/>
                    <a:headEnd/>
                    <a:tailEnd/>
                  </a:ln>
                  <a:effectLst/>
                </p:spPr>
                <p:txBody>
                  <a:bodyPr wrap="none" anchor="ctr"/>
                  <a:lstStyle/>
                  <a:p>
                    <a:endParaRPr lang="en-US"/>
                  </a:p>
                </p:txBody>
              </p:sp>
              <p:sp>
                <p:nvSpPr>
                  <p:cNvPr id="55400" name="Line 104"/>
                  <p:cNvSpPr>
                    <a:spLocks noChangeShapeType="1"/>
                  </p:cNvSpPr>
                  <p:nvPr/>
                </p:nvSpPr>
                <p:spPr bwMode="auto">
                  <a:xfrm>
                    <a:off x="2256" y="3600"/>
                    <a:ext cx="0" cy="144"/>
                  </a:xfrm>
                  <a:prstGeom prst="line">
                    <a:avLst/>
                  </a:prstGeom>
                  <a:noFill/>
                  <a:ln w="19050">
                    <a:solidFill>
                      <a:schemeClr val="hlink"/>
                    </a:solidFill>
                    <a:round/>
                    <a:headEnd/>
                    <a:tailEnd/>
                  </a:ln>
                  <a:effectLst/>
                </p:spPr>
                <p:txBody>
                  <a:bodyPr wrap="none" anchor="ctr"/>
                  <a:lstStyle/>
                  <a:p>
                    <a:endParaRPr lang="en-US"/>
                  </a:p>
                </p:txBody>
              </p:sp>
              <p:sp>
                <p:nvSpPr>
                  <p:cNvPr id="55401" name="Line 105"/>
                  <p:cNvSpPr>
                    <a:spLocks noChangeShapeType="1"/>
                  </p:cNvSpPr>
                  <p:nvPr/>
                </p:nvSpPr>
                <p:spPr bwMode="auto">
                  <a:xfrm>
                    <a:off x="2160" y="3600"/>
                    <a:ext cx="0" cy="144"/>
                  </a:xfrm>
                  <a:prstGeom prst="line">
                    <a:avLst/>
                  </a:prstGeom>
                  <a:noFill/>
                  <a:ln w="19050">
                    <a:solidFill>
                      <a:schemeClr val="hlink"/>
                    </a:solidFill>
                    <a:round/>
                    <a:headEnd/>
                    <a:tailEnd/>
                  </a:ln>
                  <a:effectLst/>
                </p:spPr>
                <p:txBody>
                  <a:bodyPr wrap="none" anchor="ctr"/>
                  <a:lstStyle/>
                  <a:p>
                    <a:endParaRPr lang="en-US"/>
                  </a:p>
                </p:txBody>
              </p:sp>
            </p:grpSp>
            <p:sp>
              <p:nvSpPr>
                <p:cNvPr id="55402" name="Rectangle 106"/>
                <p:cNvSpPr>
                  <a:spLocks noChangeArrowheads="1"/>
                </p:cNvSpPr>
                <p:nvPr/>
              </p:nvSpPr>
              <p:spPr bwMode="auto">
                <a:xfrm>
                  <a:off x="2112" y="3648"/>
                  <a:ext cx="240" cy="144"/>
                </a:xfrm>
                <a:prstGeom prst="rect">
                  <a:avLst/>
                </a:prstGeom>
                <a:noFill/>
                <a:ln w="19050">
                  <a:noFill/>
                  <a:miter lim="800000"/>
                  <a:headEnd/>
                  <a:tailEnd/>
                </a:ln>
                <a:effectLst/>
              </p:spPr>
              <p:txBody>
                <a:bodyPr wrap="none" anchor="ctr"/>
                <a:lstStyle/>
                <a:p>
                  <a:endParaRPr lang="en-US"/>
                </a:p>
              </p:txBody>
            </p:sp>
          </p:grpSp>
          <p:sp>
            <p:nvSpPr>
              <p:cNvPr id="55403" name="Line 107"/>
              <p:cNvSpPr>
                <a:spLocks noChangeShapeType="1"/>
              </p:cNvSpPr>
              <p:nvPr/>
            </p:nvSpPr>
            <p:spPr bwMode="auto">
              <a:xfrm>
                <a:off x="864" y="3648"/>
                <a:ext cx="96" cy="0"/>
              </a:xfrm>
              <a:prstGeom prst="line">
                <a:avLst/>
              </a:prstGeom>
              <a:noFill/>
              <a:ln w="19050">
                <a:solidFill>
                  <a:schemeClr val="hlink"/>
                </a:solidFill>
                <a:round/>
                <a:headEnd/>
                <a:tailEnd/>
              </a:ln>
              <a:effectLst/>
            </p:spPr>
            <p:txBody>
              <a:bodyPr anchor="ctr"/>
              <a:lstStyle/>
              <a:p>
                <a:endParaRPr lang="en-US"/>
              </a:p>
            </p:txBody>
          </p:sp>
          <p:sp>
            <p:nvSpPr>
              <p:cNvPr id="55404" name="Rectangle 108"/>
              <p:cNvSpPr>
                <a:spLocks noChangeArrowheads="1"/>
              </p:cNvSpPr>
              <p:nvPr/>
            </p:nvSpPr>
            <p:spPr bwMode="auto">
              <a:xfrm>
                <a:off x="432" y="3552"/>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3</a:t>
                </a:r>
                <a:endParaRPr kumimoji="1" lang="en-US" sz="1600">
                  <a:latin typeface="Arial" charset="0"/>
                </a:endParaRPr>
              </a:p>
            </p:txBody>
          </p:sp>
          <p:sp>
            <p:nvSpPr>
              <p:cNvPr id="55405" name="Line 109"/>
              <p:cNvSpPr>
                <a:spLocks noChangeShapeType="1"/>
              </p:cNvSpPr>
              <p:nvPr/>
            </p:nvSpPr>
            <p:spPr bwMode="auto">
              <a:xfrm>
                <a:off x="960" y="3648"/>
                <a:ext cx="96" cy="0"/>
              </a:xfrm>
              <a:prstGeom prst="line">
                <a:avLst/>
              </a:prstGeom>
              <a:noFill/>
              <a:ln w="19050">
                <a:solidFill>
                  <a:schemeClr val="hlink"/>
                </a:solidFill>
                <a:round/>
                <a:headEnd/>
                <a:tailEnd/>
              </a:ln>
              <a:effectLst/>
            </p:spPr>
            <p:txBody>
              <a:bodyPr anchor="ctr"/>
              <a:lstStyle/>
              <a:p>
                <a:endParaRPr lang="en-US"/>
              </a:p>
            </p:txBody>
          </p:sp>
          <p:sp>
            <p:nvSpPr>
              <p:cNvPr id="55406" name="Line 110"/>
              <p:cNvSpPr>
                <a:spLocks noChangeShapeType="1"/>
              </p:cNvSpPr>
              <p:nvPr/>
            </p:nvSpPr>
            <p:spPr bwMode="auto">
              <a:xfrm>
                <a:off x="1056" y="3648"/>
                <a:ext cx="96" cy="0"/>
              </a:xfrm>
              <a:prstGeom prst="line">
                <a:avLst/>
              </a:prstGeom>
              <a:noFill/>
              <a:ln w="19050">
                <a:solidFill>
                  <a:schemeClr val="hlink"/>
                </a:solidFill>
                <a:round/>
                <a:headEnd/>
                <a:tailEnd/>
              </a:ln>
              <a:effectLst/>
            </p:spPr>
            <p:txBody>
              <a:bodyPr anchor="ctr"/>
              <a:lstStyle/>
              <a:p>
                <a:endParaRPr lang="en-US"/>
              </a:p>
            </p:txBody>
          </p:sp>
          <p:sp>
            <p:nvSpPr>
              <p:cNvPr id="55407" name="Line 111"/>
              <p:cNvSpPr>
                <a:spLocks noChangeShapeType="1"/>
              </p:cNvSpPr>
              <p:nvPr/>
            </p:nvSpPr>
            <p:spPr bwMode="auto">
              <a:xfrm>
                <a:off x="1152" y="3648"/>
                <a:ext cx="96" cy="0"/>
              </a:xfrm>
              <a:prstGeom prst="line">
                <a:avLst/>
              </a:prstGeom>
              <a:noFill/>
              <a:ln w="19050">
                <a:solidFill>
                  <a:schemeClr val="hlink"/>
                </a:solidFill>
                <a:round/>
                <a:headEnd/>
                <a:tailEnd/>
              </a:ln>
              <a:effectLst/>
            </p:spPr>
            <p:txBody>
              <a:bodyPr anchor="ctr"/>
              <a:lstStyle/>
              <a:p>
                <a:endParaRPr lang="en-US"/>
              </a:p>
            </p:txBody>
          </p:sp>
          <p:sp>
            <p:nvSpPr>
              <p:cNvPr id="55408" name="Line 112"/>
              <p:cNvSpPr>
                <a:spLocks noChangeShapeType="1"/>
              </p:cNvSpPr>
              <p:nvPr/>
            </p:nvSpPr>
            <p:spPr bwMode="auto">
              <a:xfrm>
                <a:off x="1248" y="3648"/>
                <a:ext cx="96" cy="0"/>
              </a:xfrm>
              <a:prstGeom prst="line">
                <a:avLst/>
              </a:prstGeom>
              <a:noFill/>
              <a:ln w="19050">
                <a:solidFill>
                  <a:schemeClr val="hlink"/>
                </a:solidFill>
                <a:round/>
                <a:headEnd/>
                <a:tailEnd/>
              </a:ln>
              <a:effectLst/>
            </p:spPr>
            <p:txBody>
              <a:bodyPr anchor="ctr"/>
              <a:lstStyle/>
              <a:p>
                <a:endParaRPr lang="en-US"/>
              </a:p>
            </p:txBody>
          </p:sp>
          <p:sp>
            <p:nvSpPr>
              <p:cNvPr id="55409" name="Line 113"/>
              <p:cNvSpPr>
                <a:spLocks noChangeShapeType="1"/>
              </p:cNvSpPr>
              <p:nvPr/>
            </p:nvSpPr>
            <p:spPr bwMode="auto">
              <a:xfrm>
                <a:off x="1344" y="3648"/>
                <a:ext cx="96" cy="0"/>
              </a:xfrm>
              <a:prstGeom prst="line">
                <a:avLst/>
              </a:prstGeom>
              <a:noFill/>
              <a:ln w="19050">
                <a:solidFill>
                  <a:schemeClr val="hlink"/>
                </a:solidFill>
                <a:round/>
                <a:headEnd/>
                <a:tailEnd/>
              </a:ln>
              <a:effectLst/>
            </p:spPr>
            <p:txBody>
              <a:bodyPr anchor="ctr"/>
              <a:lstStyle/>
              <a:p>
                <a:endParaRPr lang="en-US"/>
              </a:p>
            </p:txBody>
          </p:sp>
          <p:sp>
            <p:nvSpPr>
              <p:cNvPr id="55410" name="Line 114"/>
              <p:cNvSpPr>
                <a:spLocks noChangeShapeType="1"/>
              </p:cNvSpPr>
              <p:nvPr/>
            </p:nvSpPr>
            <p:spPr bwMode="auto">
              <a:xfrm>
                <a:off x="1440" y="3648"/>
                <a:ext cx="96" cy="0"/>
              </a:xfrm>
              <a:prstGeom prst="line">
                <a:avLst/>
              </a:prstGeom>
              <a:noFill/>
              <a:ln w="19050">
                <a:solidFill>
                  <a:schemeClr val="hlink"/>
                </a:solidFill>
                <a:round/>
                <a:headEnd/>
                <a:tailEnd/>
              </a:ln>
              <a:effectLst/>
            </p:spPr>
            <p:txBody>
              <a:bodyPr anchor="ctr"/>
              <a:lstStyle/>
              <a:p>
                <a:endParaRPr lang="en-US"/>
              </a:p>
            </p:txBody>
          </p:sp>
          <p:sp>
            <p:nvSpPr>
              <p:cNvPr id="55411" name="Line 115"/>
              <p:cNvSpPr>
                <a:spLocks noChangeShapeType="1"/>
              </p:cNvSpPr>
              <p:nvPr/>
            </p:nvSpPr>
            <p:spPr bwMode="auto">
              <a:xfrm>
                <a:off x="1536" y="3648"/>
                <a:ext cx="96" cy="0"/>
              </a:xfrm>
              <a:prstGeom prst="line">
                <a:avLst/>
              </a:prstGeom>
              <a:noFill/>
              <a:ln w="19050">
                <a:solidFill>
                  <a:schemeClr val="hlink"/>
                </a:solidFill>
                <a:round/>
                <a:headEnd/>
                <a:tailEnd/>
              </a:ln>
              <a:effectLst/>
            </p:spPr>
            <p:txBody>
              <a:bodyPr anchor="ctr"/>
              <a:lstStyle/>
              <a:p>
                <a:endParaRPr lang="en-US"/>
              </a:p>
            </p:txBody>
          </p:sp>
          <p:sp>
            <p:nvSpPr>
              <p:cNvPr id="55412" name="Line 116"/>
              <p:cNvSpPr>
                <a:spLocks noChangeShapeType="1"/>
              </p:cNvSpPr>
              <p:nvPr/>
            </p:nvSpPr>
            <p:spPr bwMode="auto">
              <a:xfrm>
                <a:off x="1632" y="3648"/>
                <a:ext cx="96" cy="0"/>
              </a:xfrm>
              <a:prstGeom prst="line">
                <a:avLst/>
              </a:prstGeom>
              <a:noFill/>
              <a:ln w="19050">
                <a:solidFill>
                  <a:schemeClr val="hlink"/>
                </a:solidFill>
                <a:round/>
                <a:headEnd/>
                <a:tailEnd/>
              </a:ln>
              <a:effectLst/>
            </p:spPr>
            <p:txBody>
              <a:bodyPr anchor="ctr"/>
              <a:lstStyle/>
              <a:p>
                <a:endParaRPr lang="en-US"/>
              </a:p>
            </p:txBody>
          </p:sp>
          <p:sp>
            <p:nvSpPr>
              <p:cNvPr id="55413" name="Line 117"/>
              <p:cNvSpPr>
                <a:spLocks noChangeShapeType="1"/>
              </p:cNvSpPr>
              <p:nvPr/>
            </p:nvSpPr>
            <p:spPr bwMode="auto">
              <a:xfrm>
                <a:off x="1728" y="3648"/>
                <a:ext cx="96" cy="0"/>
              </a:xfrm>
              <a:prstGeom prst="line">
                <a:avLst/>
              </a:prstGeom>
              <a:noFill/>
              <a:ln w="19050">
                <a:solidFill>
                  <a:schemeClr val="hlink"/>
                </a:solidFill>
                <a:round/>
                <a:headEnd/>
                <a:tailEnd/>
              </a:ln>
              <a:effectLst/>
            </p:spPr>
            <p:txBody>
              <a:bodyPr anchor="ctr"/>
              <a:lstStyle/>
              <a:p>
                <a:endParaRPr lang="en-US"/>
              </a:p>
            </p:txBody>
          </p:sp>
          <p:sp>
            <p:nvSpPr>
              <p:cNvPr id="55414" name="Line 118"/>
              <p:cNvSpPr>
                <a:spLocks noChangeShapeType="1"/>
              </p:cNvSpPr>
              <p:nvPr/>
            </p:nvSpPr>
            <p:spPr bwMode="auto">
              <a:xfrm>
                <a:off x="1824" y="3648"/>
                <a:ext cx="96" cy="0"/>
              </a:xfrm>
              <a:prstGeom prst="line">
                <a:avLst/>
              </a:prstGeom>
              <a:noFill/>
              <a:ln w="19050">
                <a:solidFill>
                  <a:schemeClr val="hlink"/>
                </a:solidFill>
                <a:round/>
                <a:headEnd/>
                <a:tailEnd/>
              </a:ln>
              <a:effectLst/>
            </p:spPr>
            <p:txBody>
              <a:bodyPr anchor="ctr"/>
              <a:lstStyle/>
              <a:p>
                <a:endParaRPr lang="en-US"/>
              </a:p>
            </p:txBody>
          </p:sp>
          <p:sp>
            <p:nvSpPr>
              <p:cNvPr id="55415" name="Line 119"/>
              <p:cNvSpPr>
                <a:spLocks noChangeShapeType="1"/>
              </p:cNvSpPr>
              <p:nvPr/>
            </p:nvSpPr>
            <p:spPr bwMode="auto">
              <a:xfrm>
                <a:off x="1920" y="3648"/>
                <a:ext cx="96" cy="0"/>
              </a:xfrm>
              <a:prstGeom prst="line">
                <a:avLst/>
              </a:prstGeom>
              <a:noFill/>
              <a:ln w="19050">
                <a:solidFill>
                  <a:schemeClr val="hlink"/>
                </a:solidFill>
                <a:round/>
                <a:headEnd/>
                <a:tailEnd/>
              </a:ln>
              <a:effectLst/>
            </p:spPr>
            <p:txBody>
              <a:bodyPr anchor="ctr"/>
              <a:lstStyle/>
              <a:p>
                <a:endParaRPr lang="en-US"/>
              </a:p>
            </p:txBody>
          </p:sp>
          <p:sp>
            <p:nvSpPr>
              <p:cNvPr id="55416" name="Line 120"/>
              <p:cNvSpPr>
                <a:spLocks noChangeShapeType="1"/>
              </p:cNvSpPr>
              <p:nvPr/>
            </p:nvSpPr>
            <p:spPr bwMode="auto">
              <a:xfrm>
                <a:off x="2016" y="3648"/>
                <a:ext cx="96" cy="0"/>
              </a:xfrm>
              <a:prstGeom prst="line">
                <a:avLst/>
              </a:prstGeom>
              <a:noFill/>
              <a:ln w="19050">
                <a:solidFill>
                  <a:schemeClr val="hlink"/>
                </a:solidFill>
                <a:round/>
                <a:headEnd/>
                <a:tailEnd/>
              </a:ln>
              <a:effectLst/>
            </p:spPr>
            <p:txBody>
              <a:bodyPr anchor="ctr"/>
              <a:lstStyle/>
              <a:p>
                <a:endParaRPr lang="en-US"/>
              </a:p>
            </p:txBody>
          </p:sp>
          <p:sp>
            <p:nvSpPr>
              <p:cNvPr id="55417" name="Line 121"/>
              <p:cNvSpPr>
                <a:spLocks noChangeShapeType="1"/>
              </p:cNvSpPr>
              <p:nvPr/>
            </p:nvSpPr>
            <p:spPr bwMode="auto">
              <a:xfrm>
                <a:off x="2112" y="3648"/>
                <a:ext cx="96" cy="0"/>
              </a:xfrm>
              <a:prstGeom prst="line">
                <a:avLst/>
              </a:prstGeom>
              <a:noFill/>
              <a:ln w="19050">
                <a:solidFill>
                  <a:schemeClr val="hlink"/>
                </a:solidFill>
                <a:round/>
                <a:headEnd/>
                <a:tailEnd/>
              </a:ln>
              <a:effectLst/>
            </p:spPr>
            <p:txBody>
              <a:bodyPr anchor="ctr"/>
              <a:lstStyle/>
              <a:p>
                <a:endParaRPr lang="en-US"/>
              </a:p>
            </p:txBody>
          </p:sp>
          <p:sp>
            <p:nvSpPr>
              <p:cNvPr id="55418" name="Line 122"/>
              <p:cNvSpPr>
                <a:spLocks noChangeShapeType="1"/>
              </p:cNvSpPr>
              <p:nvPr/>
            </p:nvSpPr>
            <p:spPr bwMode="auto">
              <a:xfrm>
                <a:off x="2208" y="3648"/>
                <a:ext cx="96" cy="0"/>
              </a:xfrm>
              <a:prstGeom prst="line">
                <a:avLst/>
              </a:prstGeom>
              <a:noFill/>
              <a:ln w="19050">
                <a:solidFill>
                  <a:schemeClr val="hlink"/>
                </a:solidFill>
                <a:round/>
                <a:headEnd/>
                <a:tailEnd/>
              </a:ln>
              <a:effectLst/>
            </p:spPr>
            <p:txBody>
              <a:bodyPr anchor="ctr"/>
              <a:lstStyle/>
              <a:p>
                <a:endParaRPr lang="en-US"/>
              </a:p>
            </p:txBody>
          </p:sp>
          <p:sp>
            <p:nvSpPr>
              <p:cNvPr id="55419" name="Line 123"/>
              <p:cNvSpPr>
                <a:spLocks noChangeShapeType="1"/>
              </p:cNvSpPr>
              <p:nvPr/>
            </p:nvSpPr>
            <p:spPr bwMode="auto">
              <a:xfrm>
                <a:off x="2304" y="3648"/>
                <a:ext cx="96" cy="0"/>
              </a:xfrm>
              <a:prstGeom prst="line">
                <a:avLst/>
              </a:prstGeom>
              <a:noFill/>
              <a:ln w="19050">
                <a:solidFill>
                  <a:schemeClr val="hlink"/>
                </a:solidFill>
                <a:round/>
                <a:headEnd/>
                <a:tailEnd/>
              </a:ln>
              <a:effectLst/>
            </p:spPr>
            <p:txBody>
              <a:bodyPr anchor="ctr"/>
              <a:lstStyle/>
              <a:p>
                <a:endParaRPr lang="en-US"/>
              </a:p>
            </p:txBody>
          </p:sp>
          <p:sp>
            <p:nvSpPr>
              <p:cNvPr id="55420" name="Line 124"/>
              <p:cNvSpPr>
                <a:spLocks noChangeShapeType="1"/>
              </p:cNvSpPr>
              <p:nvPr/>
            </p:nvSpPr>
            <p:spPr bwMode="auto">
              <a:xfrm>
                <a:off x="2400" y="3648"/>
                <a:ext cx="96" cy="0"/>
              </a:xfrm>
              <a:prstGeom prst="line">
                <a:avLst/>
              </a:prstGeom>
              <a:noFill/>
              <a:ln w="19050">
                <a:solidFill>
                  <a:schemeClr val="hlink"/>
                </a:solidFill>
                <a:round/>
                <a:headEnd/>
                <a:tailEnd/>
              </a:ln>
              <a:effectLst/>
            </p:spPr>
            <p:txBody>
              <a:bodyPr anchor="ctr"/>
              <a:lstStyle/>
              <a:p>
                <a:endParaRPr lang="en-US"/>
              </a:p>
            </p:txBody>
          </p:sp>
          <p:sp>
            <p:nvSpPr>
              <p:cNvPr id="55421" name="Line 125"/>
              <p:cNvSpPr>
                <a:spLocks noChangeShapeType="1"/>
              </p:cNvSpPr>
              <p:nvPr/>
            </p:nvSpPr>
            <p:spPr bwMode="auto">
              <a:xfrm>
                <a:off x="2496" y="3648"/>
                <a:ext cx="96" cy="0"/>
              </a:xfrm>
              <a:prstGeom prst="line">
                <a:avLst/>
              </a:prstGeom>
              <a:noFill/>
              <a:ln w="19050">
                <a:solidFill>
                  <a:schemeClr val="hlink"/>
                </a:solidFill>
                <a:round/>
                <a:headEnd/>
                <a:tailEnd/>
              </a:ln>
              <a:effectLst/>
            </p:spPr>
            <p:txBody>
              <a:bodyPr anchor="ctr"/>
              <a:lstStyle/>
              <a:p>
                <a:endParaRPr lang="en-US"/>
              </a:p>
            </p:txBody>
          </p:sp>
          <p:sp>
            <p:nvSpPr>
              <p:cNvPr id="55422" name="Line 126"/>
              <p:cNvSpPr>
                <a:spLocks noChangeShapeType="1"/>
              </p:cNvSpPr>
              <p:nvPr/>
            </p:nvSpPr>
            <p:spPr bwMode="auto">
              <a:xfrm>
                <a:off x="2592" y="3648"/>
                <a:ext cx="96" cy="0"/>
              </a:xfrm>
              <a:prstGeom prst="line">
                <a:avLst/>
              </a:prstGeom>
              <a:noFill/>
              <a:ln w="19050">
                <a:solidFill>
                  <a:schemeClr val="hlink"/>
                </a:solidFill>
                <a:round/>
                <a:headEnd/>
                <a:tailEnd/>
              </a:ln>
              <a:effectLst/>
            </p:spPr>
            <p:txBody>
              <a:bodyPr anchor="ctr"/>
              <a:lstStyle/>
              <a:p>
                <a:endParaRPr lang="en-US"/>
              </a:p>
            </p:txBody>
          </p:sp>
          <p:sp>
            <p:nvSpPr>
              <p:cNvPr id="55423" name="Line 127"/>
              <p:cNvSpPr>
                <a:spLocks noChangeShapeType="1"/>
              </p:cNvSpPr>
              <p:nvPr/>
            </p:nvSpPr>
            <p:spPr bwMode="auto">
              <a:xfrm>
                <a:off x="2688" y="3648"/>
                <a:ext cx="96" cy="0"/>
              </a:xfrm>
              <a:prstGeom prst="line">
                <a:avLst/>
              </a:prstGeom>
              <a:noFill/>
              <a:ln w="19050">
                <a:solidFill>
                  <a:schemeClr val="hlink"/>
                </a:solidFill>
                <a:round/>
                <a:headEnd/>
                <a:tailEnd/>
              </a:ln>
              <a:effectLst/>
            </p:spPr>
            <p:txBody>
              <a:bodyPr anchor="ctr"/>
              <a:lstStyle/>
              <a:p>
                <a:endParaRPr lang="en-US"/>
              </a:p>
            </p:txBody>
          </p:sp>
          <p:sp>
            <p:nvSpPr>
              <p:cNvPr id="55424" name="Line 128"/>
              <p:cNvSpPr>
                <a:spLocks noChangeShapeType="1"/>
              </p:cNvSpPr>
              <p:nvPr/>
            </p:nvSpPr>
            <p:spPr bwMode="auto">
              <a:xfrm>
                <a:off x="2784" y="3648"/>
                <a:ext cx="96" cy="0"/>
              </a:xfrm>
              <a:prstGeom prst="line">
                <a:avLst/>
              </a:prstGeom>
              <a:noFill/>
              <a:ln w="19050">
                <a:solidFill>
                  <a:schemeClr val="hlink"/>
                </a:solidFill>
                <a:round/>
                <a:headEnd/>
                <a:tailEnd/>
              </a:ln>
              <a:effectLst/>
            </p:spPr>
            <p:txBody>
              <a:bodyPr anchor="ctr"/>
              <a:lstStyle/>
              <a:p>
                <a:endParaRPr lang="en-US"/>
              </a:p>
            </p:txBody>
          </p:sp>
          <p:sp>
            <p:nvSpPr>
              <p:cNvPr id="55425" name="Line 129"/>
              <p:cNvSpPr>
                <a:spLocks noChangeShapeType="1"/>
              </p:cNvSpPr>
              <p:nvPr/>
            </p:nvSpPr>
            <p:spPr bwMode="auto">
              <a:xfrm>
                <a:off x="2880" y="3648"/>
                <a:ext cx="96" cy="0"/>
              </a:xfrm>
              <a:prstGeom prst="line">
                <a:avLst/>
              </a:prstGeom>
              <a:noFill/>
              <a:ln w="19050">
                <a:solidFill>
                  <a:schemeClr val="hlink"/>
                </a:solidFill>
                <a:round/>
                <a:headEnd/>
                <a:tailEnd/>
              </a:ln>
              <a:effectLst/>
            </p:spPr>
            <p:txBody>
              <a:bodyPr anchor="ctr"/>
              <a:lstStyle/>
              <a:p>
                <a:endParaRPr lang="en-US"/>
              </a:p>
            </p:txBody>
          </p:sp>
          <p:sp>
            <p:nvSpPr>
              <p:cNvPr id="55426" name="Line 130"/>
              <p:cNvSpPr>
                <a:spLocks noChangeShapeType="1"/>
              </p:cNvSpPr>
              <p:nvPr/>
            </p:nvSpPr>
            <p:spPr bwMode="auto">
              <a:xfrm>
                <a:off x="2976" y="3648"/>
                <a:ext cx="96" cy="0"/>
              </a:xfrm>
              <a:prstGeom prst="line">
                <a:avLst/>
              </a:prstGeom>
              <a:noFill/>
              <a:ln w="19050">
                <a:solidFill>
                  <a:schemeClr val="hlink"/>
                </a:solidFill>
                <a:round/>
                <a:headEnd/>
                <a:tailEnd/>
              </a:ln>
              <a:effectLst/>
            </p:spPr>
            <p:txBody>
              <a:bodyPr anchor="ctr"/>
              <a:lstStyle/>
              <a:p>
                <a:endParaRPr lang="en-US"/>
              </a:p>
            </p:txBody>
          </p:sp>
          <p:sp>
            <p:nvSpPr>
              <p:cNvPr id="55427" name="Line 131"/>
              <p:cNvSpPr>
                <a:spLocks noChangeShapeType="1"/>
              </p:cNvSpPr>
              <p:nvPr/>
            </p:nvSpPr>
            <p:spPr bwMode="auto">
              <a:xfrm>
                <a:off x="3072" y="3648"/>
                <a:ext cx="96" cy="0"/>
              </a:xfrm>
              <a:prstGeom prst="line">
                <a:avLst/>
              </a:prstGeom>
              <a:noFill/>
              <a:ln w="19050">
                <a:solidFill>
                  <a:schemeClr val="hlink"/>
                </a:solidFill>
                <a:round/>
                <a:headEnd/>
                <a:tailEnd/>
              </a:ln>
              <a:effectLst/>
            </p:spPr>
            <p:txBody>
              <a:bodyPr anchor="ctr"/>
              <a:lstStyle/>
              <a:p>
                <a:endParaRPr lang="en-US"/>
              </a:p>
            </p:txBody>
          </p:sp>
          <p:sp>
            <p:nvSpPr>
              <p:cNvPr id="55428" name="Line 132"/>
              <p:cNvSpPr>
                <a:spLocks noChangeShapeType="1"/>
              </p:cNvSpPr>
              <p:nvPr/>
            </p:nvSpPr>
            <p:spPr bwMode="auto">
              <a:xfrm>
                <a:off x="3168" y="3648"/>
                <a:ext cx="96" cy="0"/>
              </a:xfrm>
              <a:prstGeom prst="line">
                <a:avLst/>
              </a:prstGeom>
              <a:noFill/>
              <a:ln w="19050">
                <a:solidFill>
                  <a:schemeClr val="hlink"/>
                </a:solidFill>
                <a:round/>
                <a:headEnd/>
                <a:tailEnd/>
              </a:ln>
              <a:effectLst/>
            </p:spPr>
            <p:txBody>
              <a:bodyPr anchor="ctr"/>
              <a:lstStyle/>
              <a:p>
                <a:endParaRPr lang="en-US"/>
              </a:p>
            </p:txBody>
          </p:sp>
          <p:sp>
            <p:nvSpPr>
              <p:cNvPr id="55429" name="Line 133"/>
              <p:cNvSpPr>
                <a:spLocks noChangeShapeType="1"/>
              </p:cNvSpPr>
              <p:nvPr/>
            </p:nvSpPr>
            <p:spPr bwMode="auto">
              <a:xfrm>
                <a:off x="3264" y="3648"/>
                <a:ext cx="96" cy="0"/>
              </a:xfrm>
              <a:prstGeom prst="line">
                <a:avLst/>
              </a:prstGeom>
              <a:noFill/>
              <a:ln w="19050">
                <a:solidFill>
                  <a:schemeClr val="hlink"/>
                </a:solidFill>
                <a:round/>
                <a:headEnd/>
                <a:tailEnd/>
              </a:ln>
              <a:effectLst/>
            </p:spPr>
            <p:txBody>
              <a:bodyPr anchor="ctr"/>
              <a:lstStyle/>
              <a:p>
                <a:endParaRPr lang="en-US"/>
              </a:p>
            </p:txBody>
          </p:sp>
          <p:sp>
            <p:nvSpPr>
              <p:cNvPr id="55430" name="Line 134"/>
              <p:cNvSpPr>
                <a:spLocks noChangeShapeType="1"/>
              </p:cNvSpPr>
              <p:nvPr/>
            </p:nvSpPr>
            <p:spPr bwMode="auto">
              <a:xfrm>
                <a:off x="3360" y="3648"/>
                <a:ext cx="96" cy="0"/>
              </a:xfrm>
              <a:prstGeom prst="line">
                <a:avLst/>
              </a:prstGeom>
              <a:noFill/>
              <a:ln w="19050">
                <a:solidFill>
                  <a:schemeClr val="hlink"/>
                </a:solidFill>
                <a:round/>
                <a:headEnd/>
                <a:tailEnd/>
              </a:ln>
              <a:effectLst/>
            </p:spPr>
            <p:txBody>
              <a:bodyPr anchor="ctr"/>
              <a:lstStyle/>
              <a:p>
                <a:endParaRPr lang="en-US"/>
              </a:p>
            </p:txBody>
          </p:sp>
          <p:sp>
            <p:nvSpPr>
              <p:cNvPr id="55431" name="Line 135"/>
              <p:cNvSpPr>
                <a:spLocks noChangeShapeType="1"/>
              </p:cNvSpPr>
              <p:nvPr/>
            </p:nvSpPr>
            <p:spPr bwMode="auto">
              <a:xfrm>
                <a:off x="3456" y="3648"/>
                <a:ext cx="96" cy="0"/>
              </a:xfrm>
              <a:prstGeom prst="line">
                <a:avLst/>
              </a:prstGeom>
              <a:noFill/>
              <a:ln w="19050">
                <a:solidFill>
                  <a:schemeClr val="hlink"/>
                </a:solidFill>
                <a:round/>
                <a:headEnd/>
                <a:tailEnd/>
              </a:ln>
              <a:effectLst/>
            </p:spPr>
            <p:txBody>
              <a:bodyPr anchor="ctr"/>
              <a:lstStyle/>
              <a:p>
                <a:endParaRPr lang="en-US"/>
              </a:p>
            </p:txBody>
          </p:sp>
          <p:sp>
            <p:nvSpPr>
              <p:cNvPr id="55432" name="Line 136"/>
              <p:cNvSpPr>
                <a:spLocks noChangeShapeType="1"/>
              </p:cNvSpPr>
              <p:nvPr/>
            </p:nvSpPr>
            <p:spPr bwMode="auto">
              <a:xfrm>
                <a:off x="3552" y="3648"/>
                <a:ext cx="96" cy="0"/>
              </a:xfrm>
              <a:prstGeom prst="line">
                <a:avLst/>
              </a:prstGeom>
              <a:noFill/>
              <a:ln w="19050">
                <a:solidFill>
                  <a:schemeClr val="hlink"/>
                </a:solidFill>
                <a:round/>
                <a:headEnd/>
                <a:tailEnd/>
              </a:ln>
              <a:effectLst/>
            </p:spPr>
            <p:txBody>
              <a:bodyPr anchor="ctr"/>
              <a:lstStyle/>
              <a:p>
                <a:endParaRPr lang="en-US"/>
              </a:p>
            </p:txBody>
          </p:sp>
          <p:sp>
            <p:nvSpPr>
              <p:cNvPr id="55433" name="Line 137"/>
              <p:cNvSpPr>
                <a:spLocks noChangeShapeType="1"/>
              </p:cNvSpPr>
              <p:nvPr/>
            </p:nvSpPr>
            <p:spPr bwMode="auto">
              <a:xfrm>
                <a:off x="3648" y="3648"/>
                <a:ext cx="96" cy="0"/>
              </a:xfrm>
              <a:prstGeom prst="line">
                <a:avLst/>
              </a:prstGeom>
              <a:noFill/>
              <a:ln w="19050">
                <a:solidFill>
                  <a:schemeClr val="hlink"/>
                </a:solidFill>
                <a:round/>
                <a:headEnd/>
                <a:tailEnd/>
              </a:ln>
              <a:effectLst/>
            </p:spPr>
            <p:txBody>
              <a:bodyPr anchor="ctr"/>
              <a:lstStyle/>
              <a:p>
                <a:endParaRPr lang="en-US"/>
              </a:p>
            </p:txBody>
          </p:sp>
          <p:sp>
            <p:nvSpPr>
              <p:cNvPr id="55434" name="Line 138"/>
              <p:cNvSpPr>
                <a:spLocks noChangeShapeType="1"/>
              </p:cNvSpPr>
              <p:nvPr/>
            </p:nvSpPr>
            <p:spPr bwMode="auto">
              <a:xfrm>
                <a:off x="3744" y="3648"/>
                <a:ext cx="96" cy="0"/>
              </a:xfrm>
              <a:prstGeom prst="line">
                <a:avLst/>
              </a:prstGeom>
              <a:noFill/>
              <a:ln w="19050">
                <a:solidFill>
                  <a:schemeClr val="hlink"/>
                </a:solidFill>
                <a:round/>
                <a:headEnd/>
                <a:tailEnd/>
              </a:ln>
              <a:effectLst/>
            </p:spPr>
            <p:txBody>
              <a:bodyPr anchor="ctr"/>
              <a:lstStyle/>
              <a:p>
                <a:endParaRPr lang="en-US"/>
              </a:p>
            </p:txBody>
          </p:sp>
          <p:sp>
            <p:nvSpPr>
              <p:cNvPr id="55435" name="Line 139"/>
              <p:cNvSpPr>
                <a:spLocks noChangeShapeType="1"/>
              </p:cNvSpPr>
              <p:nvPr/>
            </p:nvSpPr>
            <p:spPr bwMode="auto">
              <a:xfrm>
                <a:off x="3840" y="3648"/>
                <a:ext cx="96" cy="0"/>
              </a:xfrm>
              <a:prstGeom prst="line">
                <a:avLst/>
              </a:prstGeom>
              <a:noFill/>
              <a:ln w="19050">
                <a:solidFill>
                  <a:schemeClr val="hlink"/>
                </a:solidFill>
                <a:round/>
                <a:headEnd/>
                <a:tailEnd/>
              </a:ln>
              <a:effectLst/>
            </p:spPr>
            <p:txBody>
              <a:bodyPr anchor="ctr"/>
              <a:lstStyle/>
              <a:p>
                <a:endParaRPr lang="en-US"/>
              </a:p>
            </p:txBody>
          </p:sp>
          <p:sp>
            <p:nvSpPr>
              <p:cNvPr id="55436" name="Line 140"/>
              <p:cNvSpPr>
                <a:spLocks noChangeShapeType="1"/>
              </p:cNvSpPr>
              <p:nvPr/>
            </p:nvSpPr>
            <p:spPr bwMode="auto">
              <a:xfrm>
                <a:off x="3936" y="3648"/>
                <a:ext cx="96" cy="0"/>
              </a:xfrm>
              <a:prstGeom prst="line">
                <a:avLst/>
              </a:prstGeom>
              <a:noFill/>
              <a:ln w="19050">
                <a:solidFill>
                  <a:schemeClr val="hlink"/>
                </a:solidFill>
                <a:round/>
                <a:headEnd/>
                <a:tailEnd/>
              </a:ln>
              <a:effectLst/>
            </p:spPr>
            <p:txBody>
              <a:bodyPr anchor="ctr"/>
              <a:lstStyle/>
              <a:p>
                <a:endParaRPr lang="en-US"/>
              </a:p>
            </p:txBody>
          </p:sp>
          <p:sp>
            <p:nvSpPr>
              <p:cNvPr id="55437" name="Line 141"/>
              <p:cNvSpPr>
                <a:spLocks noChangeShapeType="1"/>
              </p:cNvSpPr>
              <p:nvPr/>
            </p:nvSpPr>
            <p:spPr bwMode="auto">
              <a:xfrm>
                <a:off x="4032" y="3648"/>
                <a:ext cx="96" cy="0"/>
              </a:xfrm>
              <a:prstGeom prst="line">
                <a:avLst/>
              </a:prstGeom>
              <a:noFill/>
              <a:ln w="19050">
                <a:solidFill>
                  <a:schemeClr val="hlink"/>
                </a:solidFill>
                <a:round/>
                <a:headEnd/>
                <a:tailEnd/>
              </a:ln>
              <a:effectLst/>
            </p:spPr>
            <p:txBody>
              <a:bodyPr anchor="ctr"/>
              <a:lstStyle/>
              <a:p>
                <a:endParaRPr lang="en-US"/>
              </a:p>
            </p:txBody>
          </p:sp>
          <p:sp>
            <p:nvSpPr>
              <p:cNvPr id="55438" name="Line 142"/>
              <p:cNvSpPr>
                <a:spLocks noChangeShapeType="1"/>
              </p:cNvSpPr>
              <p:nvPr/>
            </p:nvSpPr>
            <p:spPr bwMode="auto">
              <a:xfrm>
                <a:off x="4128" y="3648"/>
                <a:ext cx="96" cy="0"/>
              </a:xfrm>
              <a:prstGeom prst="line">
                <a:avLst/>
              </a:prstGeom>
              <a:noFill/>
              <a:ln w="19050">
                <a:solidFill>
                  <a:schemeClr val="hlink"/>
                </a:solidFill>
                <a:round/>
                <a:headEnd/>
                <a:tailEnd/>
              </a:ln>
              <a:effectLst/>
            </p:spPr>
            <p:txBody>
              <a:bodyPr anchor="ctr"/>
              <a:lstStyle/>
              <a:p>
                <a:endParaRPr lang="en-US"/>
              </a:p>
            </p:txBody>
          </p:sp>
          <p:sp>
            <p:nvSpPr>
              <p:cNvPr id="55439" name="Line 143"/>
              <p:cNvSpPr>
                <a:spLocks noChangeShapeType="1"/>
              </p:cNvSpPr>
              <p:nvPr/>
            </p:nvSpPr>
            <p:spPr bwMode="auto">
              <a:xfrm>
                <a:off x="4224" y="3648"/>
                <a:ext cx="96" cy="0"/>
              </a:xfrm>
              <a:prstGeom prst="line">
                <a:avLst/>
              </a:prstGeom>
              <a:noFill/>
              <a:ln w="19050">
                <a:solidFill>
                  <a:schemeClr val="hlink"/>
                </a:solidFill>
                <a:round/>
                <a:headEnd/>
                <a:tailEnd/>
              </a:ln>
              <a:effectLst/>
            </p:spPr>
            <p:txBody>
              <a:bodyPr anchor="ctr"/>
              <a:lstStyle/>
              <a:p>
                <a:endParaRPr lang="en-US"/>
              </a:p>
            </p:txBody>
          </p:sp>
          <p:sp>
            <p:nvSpPr>
              <p:cNvPr id="55440" name="Line 144"/>
              <p:cNvSpPr>
                <a:spLocks noChangeShapeType="1"/>
              </p:cNvSpPr>
              <p:nvPr/>
            </p:nvSpPr>
            <p:spPr bwMode="auto">
              <a:xfrm>
                <a:off x="4320" y="3648"/>
                <a:ext cx="96" cy="0"/>
              </a:xfrm>
              <a:prstGeom prst="line">
                <a:avLst/>
              </a:prstGeom>
              <a:noFill/>
              <a:ln w="19050">
                <a:solidFill>
                  <a:schemeClr val="hlink"/>
                </a:solidFill>
                <a:round/>
                <a:headEnd/>
                <a:tailEnd/>
              </a:ln>
              <a:effectLst/>
            </p:spPr>
            <p:txBody>
              <a:bodyPr anchor="ctr"/>
              <a:lstStyle/>
              <a:p>
                <a:endParaRPr lang="en-US"/>
              </a:p>
            </p:txBody>
          </p:sp>
          <p:sp>
            <p:nvSpPr>
              <p:cNvPr id="55441" name="Line 145"/>
              <p:cNvSpPr>
                <a:spLocks noChangeShapeType="1"/>
              </p:cNvSpPr>
              <p:nvPr/>
            </p:nvSpPr>
            <p:spPr bwMode="auto">
              <a:xfrm>
                <a:off x="4416" y="3648"/>
                <a:ext cx="96" cy="0"/>
              </a:xfrm>
              <a:prstGeom prst="line">
                <a:avLst/>
              </a:prstGeom>
              <a:noFill/>
              <a:ln w="19050">
                <a:solidFill>
                  <a:schemeClr val="hlink"/>
                </a:solidFill>
                <a:round/>
                <a:headEnd/>
                <a:tailEnd/>
              </a:ln>
              <a:effectLst/>
            </p:spPr>
            <p:txBody>
              <a:bodyPr anchor="ctr"/>
              <a:lstStyle/>
              <a:p>
                <a:endParaRPr lang="en-US"/>
              </a:p>
            </p:txBody>
          </p:sp>
          <p:sp>
            <p:nvSpPr>
              <p:cNvPr id="55442" name="Line 146"/>
              <p:cNvSpPr>
                <a:spLocks noChangeShapeType="1"/>
              </p:cNvSpPr>
              <p:nvPr/>
            </p:nvSpPr>
            <p:spPr bwMode="auto">
              <a:xfrm>
                <a:off x="4512" y="3648"/>
                <a:ext cx="96" cy="0"/>
              </a:xfrm>
              <a:prstGeom prst="line">
                <a:avLst/>
              </a:prstGeom>
              <a:noFill/>
              <a:ln w="19050">
                <a:solidFill>
                  <a:schemeClr val="hlink"/>
                </a:solidFill>
                <a:round/>
                <a:headEnd/>
                <a:tailEnd/>
              </a:ln>
              <a:effectLst/>
            </p:spPr>
            <p:txBody>
              <a:bodyPr anchor="ctr"/>
              <a:lstStyle/>
              <a:p>
                <a:endParaRPr lang="en-US"/>
              </a:p>
            </p:txBody>
          </p:sp>
          <p:sp>
            <p:nvSpPr>
              <p:cNvPr id="55443" name="Line 147"/>
              <p:cNvSpPr>
                <a:spLocks noChangeShapeType="1"/>
              </p:cNvSpPr>
              <p:nvPr/>
            </p:nvSpPr>
            <p:spPr bwMode="auto">
              <a:xfrm>
                <a:off x="4608" y="3648"/>
                <a:ext cx="96" cy="0"/>
              </a:xfrm>
              <a:prstGeom prst="line">
                <a:avLst/>
              </a:prstGeom>
              <a:noFill/>
              <a:ln w="19050">
                <a:solidFill>
                  <a:schemeClr val="hlink"/>
                </a:solidFill>
                <a:round/>
                <a:headEnd/>
                <a:tailEnd/>
              </a:ln>
              <a:effectLst/>
            </p:spPr>
            <p:txBody>
              <a:bodyPr anchor="ctr"/>
              <a:lstStyle/>
              <a:p>
                <a:endParaRPr lang="en-US"/>
              </a:p>
            </p:txBody>
          </p:sp>
          <p:sp>
            <p:nvSpPr>
              <p:cNvPr id="55444" name="Line 148"/>
              <p:cNvSpPr>
                <a:spLocks noChangeShapeType="1"/>
              </p:cNvSpPr>
              <p:nvPr/>
            </p:nvSpPr>
            <p:spPr bwMode="auto">
              <a:xfrm>
                <a:off x="4704" y="3648"/>
                <a:ext cx="96" cy="0"/>
              </a:xfrm>
              <a:prstGeom prst="line">
                <a:avLst/>
              </a:prstGeom>
              <a:noFill/>
              <a:ln w="19050">
                <a:solidFill>
                  <a:schemeClr val="hlink"/>
                </a:solidFill>
                <a:round/>
                <a:headEnd/>
                <a:tailEnd/>
              </a:ln>
              <a:effectLst/>
            </p:spPr>
            <p:txBody>
              <a:bodyPr anchor="ctr"/>
              <a:lstStyle/>
              <a:p>
                <a:endParaRPr lang="en-US"/>
              </a:p>
            </p:txBody>
          </p:sp>
        </p:grpSp>
      </p:grpSp>
      <p:grpSp>
        <p:nvGrpSpPr>
          <p:cNvPr id="14" name="Group 149"/>
          <p:cNvGrpSpPr>
            <a:grpSpLocks/>
          </p:cNvGrpSpPr>
          <p:nvPr/>
        </p:nvGrpSpPr>
        <p:grpSpPr bwMode="auto">
          <a:xfrm>
            <a:off x="2209800" y="5181600"/>
            <a:ext cx="6934200" cy="457200"/>
            <a:chOff x="432" y="2400"/>
            <a:chExt cx="4368" cy="288"/>
          </a:xfrm>
        </p:grpSpPr>
        <p:sp>
          <p:nvSpPr>
            <p:cNvPr id="55446" name="Rectangle 150"/>
            <p:cNvSpPr>
              <a:spLocks noChangeArrowheads="1"/>
            </p:cNvSpPr>
            <p:nvPr/>
          </p:nvSpPr>
          <p:spPr bwMode="auto">
            <a:xfrm>
              <a:off x="1008" y="2496"/>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2</a:t>
              </a:r>
              <a:endParaRPr kumimoji="1" lang="en-US" sz="1600">
                <a:latin typeface="Arial" charset="0"/>
              </a:endParaRPr>
            </a:p>
          </p:txBody>
        </p:sp>
        <p:sp>
          <p:nvSpPr>
            <p:cNvPr id="55447" name="Rectangle 151"/>
            <p:cNvSpPr>
              <a:spLocks noChangeArrowheads="1"/>
            </p:cNvSpPr>
            <p:nvPr/>
          </p:nvSpPr>
          <p:spPr bwMode="auto">
            <a:xfrm>
              <a:off x="1392"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2</a:t>
              </a:r>
              <a:endParaRPr kumimoji="1" lang="en-US" sz="1200">
                <a:solidFill>
                  <a:schemeClr val="bg1"/>
                </a:solidFill>
                <a:latin typeface="Arial" charset="0"/>
              </a:endParaRPr>
            </a:p>
          </p:txBody>
        </p:sp>
        <p:sp>
          <p:nvSpPr>
            <p:cNvPr id="55448" name="Rectangle 152"/>
            <p:cNvSpPr>
              <a:spLocks noChangeArrowheads="1"/>
            </p:cNvSpPr>
            <p:nvPr/>
          </p:nvSpPr>
          <p:spPr bwMode="auto">
            <a:xfrm>
              <a:off x="1776"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2</a:t>
              </a:r>
              <a:endParaRPr kumimoji="1" lang="en-US" sz="1200">
                <a:solidFill>
                  <a:schemeClr val="bg1"/>
                </a:solidFill>
                <a:latin typeface="Arial" charset="0"/>
              </a:endParaRPr>
            </a:p>
          </p:txBody>
        </p:sp>
        <p:sp>
          <p:nvSpPr>
            <p:cNvPr id="55449" name="Rectangle 153"/>
            <p:cNvSpPr>
              <a:spLocks noChangeArrowheads="1"/>
            </p:cNvSpPr>
            <p:nvPr/>
          </p:nvSpPr>
          <p:spPr bwMode="auto">
            <a:xfrm>
              <a:off x="2160"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2</a:t>
              </a:r>
              <a:endParaRPr kumimoji="1" lang="en-US" sz="1200">
                <a:solidFill>
                  <a:schemeClr val="bg1"/>
                </a:solidFill>
                <a:latin typeface="Arial" charset="0"/>
              </a:endParaRPr>
            </a:p>
          </p:txBody>
        </p:sp>
        <p:sp>
          <p:nvSpPr>
            <p:cNvPr id="55450" name="Rectangle 154"/>
            <p:cNvSpPr>
              <a:spLocks noChangeArrowheads="1"/>
            </p:cNvSpPr>
            <p:nvPr/>
          </p:nvSpPr>
          <p:spPr bwMode="auto">
            <a:xfrm>
              <a:off x="2544"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2</a:t>
              </a:r>
              <a:endParaRPr kumimoji="1" lang="en-US" sz="1200">
                <a:solidFill>
                  <a:schemeClr val="bg1"/>
                </a:solidFill>
                <a:latin typeface="Arial" charset="0"/>
              </a:endParaRPr>
            </a:p>
          </p:txBody>
        </p:sp>
        <p:sp>
          <p:nvSpPr>
            <p:cNvPr id="55451" name="Rectangle 155"/>
            <p:cNvSpPr>
              <a:spLocks noChangeArrowheads="1"/>
            </p:cNvSpPr>
            <p:nvPr/>
          </p:nvSpPr>
          <p:spPr bwMode="auto">
            <a:xfrm>
              <a:off x="2928" y="2496"/>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2</a:t>
              </a:r>
              <a:endParaRPr kumimoji="1" lang="en-US" sz="1600">
                <a:latin typeface="Arial" charset="0"/>
              </a:endParaRPr>
            </a:p>
          </p:txBody>
        </p:sp>
        <p:sp>
          <p:nvSpPr>
            <p:cNvPr id="55452" name="Rectangle 156"/>
            <p:cNvSpPr>
              <a:spLocks noChangeArrowheads="1"/>
            </p:cNvSpPr>
            <p:nvPr/>
          </p:nvSpPr>
          <p:spPr bwMode="auto">
            <a:xfrm>
              <a:off x="3312" y="2496"/>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2</a:t>
              </a:r>
              <a:endParaRPr kumimoji="1" lang="en-US" sz="1600">
                <a:latin typeface="Arial" charset="0"/>
              </a:endParaRPr>
            </a:p>
          </p:txBody>
        </p:sp>
        <p:sp>
          <p:nvSpPr>
            <p:cNvPr id="55453" name="Rectangle 157"/>
            <p:cNvSpPr>
              <a:spLocks noChangeArrowheads="1"/>
            </p:cNvSpPr>
            <p:nvPr/>
          </p:nvSpPr>
          <p:spPr bwMode="auto">
            <a:xfrm>
              <a:off x="3696"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2</a:t>
              </a:r>
              <a:endParaRPr kumimoji="1" lang="en-US" sz="1200">
                <a:solidFill>
                  <a:schemeClr val="bg1"/>
                </a:solidFill>
                <a:latin typeface="Arial" charset="0"/>
              </a:endParaRPr>
            </a:p>
          </p:txBody>
        </p:sp>
        <p:sp>
          <p:nvSpPr>
            <p:cNvPr id="55454" name="Rectangle 158"/>
            <p:cNvSpPr>
              <a:spLocks noChangeArrowheads="1"/>
            </p:cNvSpPr>
            <p:nvPr/>
          </p:nvSpPr>
          <p:spPr bwMode="auto">
            <a:xfrm>
              <a:off x="4080"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2</a:t>
              </a:r>
              <a:endParaRPr kumimoji="1" lang="en-US" sz="1200">
                <a:solidFill>
                  <a:schemeClr val="bg1"/>
                </a:solidFill>
                <a:latin typeface="Arial" charset="0"/>
              </a:endParaRPr>
            </a:p>
          </p:txBody>
        </p:sp>
        <p:sp>
          <p:nvSpPr>
            <p:cNvPr id="55455" name="Rectangle 159"/>
            <p:cNvSpPr>
              <a:spLocks noChangeArrowheads="1"/>
            </p:cNvSpPr>
            <p:nvPr/>
          </p:nvSpPr>
          <p:spPr bwMode="auto">
            <a:xfrm>
              <a:off x="4464"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2</a:t>
              </a:r>
              <a:endParaRPr kumimoji="1" lang="en-US" sz="1200">
                <a:solidFill>
                  <a:schemeClr val="bg1"/>
                </a:solidFill>
                <a:latin typeface="Arial" charset="0"/>
              </a:endParaRPr>
            </a:p>
          </p:txBody>
        </p:sp>
        <p:grpSp>
          <p:nvGrpSpPr>
            <p:cNvPr id="15" name="Group 160"/>
            <p:cNvGrpSpPr>
              <a:grpSpLocks/>
            </p:cNvGrpSpPr>
            <p:nvPr/>
          </p:nvGrpSpPr>
          <p:grpSpPr bwMode="auto">
            <a:xfrm>
              <a:off x="432" y="2400"/>
              <a:ext cx="4368" cy="192"/>
              <a:chOff x="432" y="3552"/>
              <a:chExt cx="4368" cy="192"/>
            </a:xfrm>
          </p:grpSpPr>
          <p:grpSp>
            <p:nvGrpSpPr>
              <p:cNvPr id="16" name="Group 161"/>
              <p:cNvGrpSpPr>
                <a:grpSpLocks/>
              </p:cNvGrpSpPr>
              <p:nvPr/>
            </p:nvGrpSpPr>
            <p:grpSpPr bwMode="auto">
              <a:xfrm>
                <a:off x="624" y="3600"/>
                <a:ext cx="240" cy="96"/>
                <a:chOff x="2112" y="3648"/>
                <a:chExt cx="240" cy="144"/>
              </a:xfrm>
            </p:grpSpPr>
            <p:grpSp>
              <p:nvGrpSpPr>
                <p:cNvPr id="17" name="Group 162"/>
                <p:cNvGrpSpPr>
                  <a:grpSpLocks/>
                </p:cNvGrpSpPr>
                <p:nvPr/>
              </p:nvGrpSpPr>
              <p:grpSpPr bwMode="auto">
                <a:xfrm>
                  <a:off x="2112" y="3648"/>
                  <a:ext cx="240" cy="144"/>
                  <a:chOff x="2016" y="3552"/>
                  <a:chExt cx="624" cy="240"/>
                </a:xfrm>
              </p:grpSpPr>
              <p:sp>
                <p:nvSpPr>
                  <p:cNvPr id="55459" name="Freeform 163"/>
                  <p:cNvSpPr>
                    <a:spLocks/>
                  </p:cNvSpPr>
                  <p:nvPr/>
                </p:nvSpPr>
                <p:spPr bwMode="auto">
                  <a:xfrm>
                    <a:off x="2016" y="3552"/>
                    <a:ext cx="624" cy="240"/>
                  </a:xfrm>
                  <a:custGeom>
                    <a:avLst/>
                    <a:gdLst/>
                    <a:ahLst/>
                    <a:cxnLst>
                      <a:cxn ang="0">
                        <a:pos x="0" y="0"/>
                      </a:cxn>
                      <a:cxn ang="0">
                        <a:pos x="720" y="0"/>
                      </a:cxn>
                      <a:cxn ang="0">
                        <a:pos x="720" y="288"/>
                      </a:cxn>
                      <a:cxn ang="0">
                        <a:pos x="0" y="288"/>
                      </a:cxn>
                    </a:cxnLst>
                    <a:rect l="0" t="0" r="r" b="b"/>
                    <a:pathLst>
                      <a:path w="720" h="288">
                        <a:moveTo>
                          <a:pt x="0" y="0"/>
                        </a:moveTo>
                        <a:lnTo>
                          <a:pt x="720" y="0"/>
                        </a:lnTo>
                        <a:lnTo>
                          <a:pt x="720" y="288"/>
                        </a:lnTo>
                        <a:lnTo>
                          <a:pt x="0" y="288"/>
                        </a:lnTo>
                      </a:path>
                    </a:pathLst>
                  </a:custGeom>
                  <a:noFill/>
                  <a:ln w="19050" cap="flat" cmpd="sng">
                    <a:solidFill>
                      <a:schemeClr val="hlink"/>
                    </a:solidFill>
                    <a:prstDash val="solid"/>
                    <a:round/>
                    <a:headEnd/>
                    <a:tailEnd/>
                  </a:ln>
                  <a:effectLst/>
                </p:spPr>
                <p:txBody>
                  <a:bodyPr wrap="none" anchor="ctr"/>
                  <a:lstStyle/>
                  <a:p>
                    <a:endParaRPr lang="en-US"/>
                  </a:p>
                </p:txBody>
              </p:sp>
              <p:sp>
                <p:nvSpPr>
                  <p:cNvPr id="55460" name="Line 164"/>
                  <p:cNvSpPr>
                    <a:spLocks noChangeShapeType="1"/>
                  </p:cNvSpPr>
                  <p:nvPr/>
                </p:nvSpPr>
                <p:spPr bwMode="auto">
                  <a:xfrm>
                    <a:off x="2544" y="3600"/>
                    <a:ext cx="0" cy="144"/>
                  </a:xfrm>
                  <a:prstGeom prst="line">
                    <a:avLst/>
                  </a:prstGeom>
                  <a:noFill/>
                  <a:ln w="19050">
                    <a:solidFill>
                      <a:schemeClr val="hlink"/>
                    </a:solidFill>
                    <a:round/>
                    <a:headEnd/>
                    <a:tailEnd/>
                  </a:ln>
                  <a:effectLst/>
                </p:spPr>
                <p:txBody>
                  <a:bodyPr wrap="none" anchor="ctr"/>
                  <a:lstStyle/>
                  <a:p>
                    <a:endParaRPr lang="en-US"/>
                  </a:p>
                </p:txBody>
              </p:sp>
              <p:sp>
                <p:nvSpPr>
                  <p:cNvPr id="55461" name="Line 165"/>
                  <p:cNvSpPr>
                    <a:spLocks noChangeShapeType="1"/>
                  </p:cNvSpPr>
                  <p:nvPr/>
                </p:nvSpPr>
                <p:spPr bwMode="auto">
                  <a:xfrm>
                    <a:off x="2448" y="3600"/>
                    <a:ext cx="0" cy="144"/>
                  </a:xfrm>
                  <a:prstGeom prst="line">
                    <a:avLst/>
                  </a:prstGeom>
                  <a:noFill/>
                  <a:ln w="19050">
                    <a:solidFill>
                      <a:schemeClr val="hlink"/>
                    </a:solidFill>
                    <a:round/>
                    <a:headEnd/>
                    <a:tailEnd/>
                  </a:ln>
                  <a:effectLst/>
                </p:spPr>
                <p:txBody>
                  <a:bodyPr wrap="none" anchor="ctr"/>
                  <a:lstStyle/>
                  <a:p>
                    <a:endParaRPr lang="en-US"/>
                  </a:p>
                </p:txBody>
              </p:sp>
              <p:sp>
                <p:nvSpPr>
                  <p:cNvPr id="55462" name="Line 166"/>
                  <p:cNvSpPr>
                    <a:spLocks noChangeShapeType="1"/>
                  </p:cNvSpPr>
                  <p:nvPr/>
                </p:nvSpPr>
                <p:spPr bwMode="auto">
                  <a:xfrm>
                    <a:off x="2352" y="3600"/>
                    <a:ext cx="0" cy="144"/>
                  </a:xfrm>
                  <a:prstGeom prst="line">
                    <a:avLst/>
                  </a:prstGeom>
                  <a:noFill/>
                  <a:ln w="19050">
                    <a:solidFill>
                      <a:schemeClr val="hlink"/>
                    </a:solidFill>
                    <a:round/>
                    <a:headEnd/>
                    <a:tailEnd/>
                  </a:ln>
                  <a:effectLst/>
                </p:spPr>
                <p:txBody>
                  <a:bodyPr wrap="none" anchor="ctr"/>
                  <a:lstStyle/>
                  <a:p>
                    <a:endParaRPr lang="en-US"/>
                  </a:p>
                </p:txBody>
              </p:sp>
              <p:sp>
                <p:nvSpPr>
                  <p:cNvPr id="55463" name="Line 167"/>
                  <p:cNvSpPr>
                    <a:spLocks noChangeShapeType="1"/>
                  </p:cNvSpPr>
                  <p:nvPr/>
                </p:nvSpPr>
                <p:spPr bwMode="auto">
                  <a:xfrm>
                    <a:off x="2256" y="3600"/>
                    <a:ext cx="0" cy="144"/>
                  </a:xfrm>
                  <a:prstGeom prst="line">
                    <a:avLst/>
                  </a:prstGeom>
                  <a:noFill/>
                  <a:ln w="19050">
                    <a:solidFill>
                      <a:schemeClr val="hlink"/>
                    </a:solidFill>
                    <a:round/>
                    <a:headEnd/>
                    <a:tailEnd/>
                  </a:ln>
                  <a:effectLst/>
                </p:spPr>
                <p:txBody>
                  <a:bodyPr wrap="none" anchor="ctr"/>
                  <a:lstStyle/>
                  <a:p>
                    <a:endParaRPr lang="en-US"/>
                  </a:p>
                </p:txBody>
              </p:sp>
              <p:sp>
                <p:nvSpPr>
                  <p:cNvPr id="55464" name="Line 168"/>
                  <p:cNvSpPr>
                    <a:spLocks noChangeShapeType="1"/>
                  </p:cNvSpPr>
                  <p:nvPr/>
                </p:nvSpPr>
                <p:spPr bwMode="auto">
                  <a:xfrm>
                    <a:off x="2160" y="3600"/>
                    <a:ext cx="0" cy="144"/>
                  </a:xfrm>
                  <a:prstGeom prst="line">
                    <a:avLst/>
                  </a:prstGeom>
                  <a:noFill/>
                  <a:ln w="19050">
                    <a:solidFill>
                      <a:schemeClr val="hlink"/>
                    </a:solidFill>
                    <a:round/>
                    <a:headEnd/>
                    <a:tailEnd/>
                  </a:ln>
                  <a:effectLst/>
                </p:spPr>
                <p:txBody>
                  <a:bodyPr wrap="none" anchor="ctr"/>
                  <a:lstStyle/>
                  <a:p>
                    <a:endParaRPr lang="en-US"/>
                  </a:p>
                </p:txBody>
              </p:sp>
            </p:grpSp>
            <p:sp>
              <p:nvSpPr>
                <p:cNvPr id="55465" name="Rectangle 169"/>
                <p:cNvSpPr>
                  <a:spLocks noChangeArrowheads="1"/>
                </p:cNvSpPr>
                <p:nvPr/>
              </p:nvSpPr>
              <p:spPr bwMode="auto">
                <a:xfrm>
                  <a:off x="2112" y="3648"/>
                  <a:ext cx="240" cy="144"/>
                </a:xfrm>
                <a:prstGeom prst="rect">
                  <a:avLst/>
                </a:prstGeom>
                <a:noFill/>
                <a:ln w="19050">
                  <a:noFill/>
                  <a:miter lim="800000"/>
                  <a:headEnd/>
                  <a:tailEnd/>
                </a:ln>
                <a:effectLst/>
              </p:spPr>
              <p:txBody>
                <a:bodyPr wrap="none" anchor="ctr"/>
                <a:lstStyle/>
                <a:p>
                  <a:endParaRPr lang="en-US"/>
                </a:p>
              </p:txBody>
            </p:sp>
          </p:grpSp>
          <p:sp>
            <p:nvSpPr>
              <p:cNvPr id="55466" name="Line 170"/>
              <p:cNvSpPr>
                <a:spLocks noChangeShapeType="1"/>
              </p:cNvSpPr>
              <p:nvPr/>
            </p:nvSpPr>
            <p:spPr bwMode="auto">
              <a:xfrm>
                <a:off x="864" y="3648"/>
                <a:ext cx="96" cy="0"/>
              </a:xfrm>
              <a:prstGeom prst="line">
                <a:avLst/>
              </a:prstGeom>
              <a:noFill/>
              <a:ln w="19050">
                <a:solidFill>
                  <a:schemeClr val="hlink"/>
                </a:solidFill>
                <a:round/>
                <a:headEnd/>
                <a:tailEnd/>
              </a:ln>
              <a:effectLst/>
            </p:spPr>
            <p:txBody>
              <a:bodyPr anchor="ctr"/>
              <a:lstStyle/>
              <a:p>
                <a:endParaRPr lang="en-US"/>
              </a:p>
            </p:txBody>
          </p:sp>
          <p:sp>
            <p:nvSpPr>
              <p:cNvPr id="55467" name="Rectangle 171"/>
              <p:cNvSpPr>
                <a:spLocks noChangeArrowheads="1"/>
              </p:cNvSpPr>
              <p:nvPr/>
            </p:nvSpPr>
            <p:spPr bwMode="auto">
              <a:xfrm>
                <a:off x="432" y="3552"/>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2</a:t>
                </a:r>
                <a:endParaRPr kumimoji="1" lang="en-US" sz="1600">
                  <a:latin typeface="Arial" charset="0"/>
                </a:endParaRPr>
              </a:p>
            </p:txBody>
          </p:sp>
          <p:sp>
            <p:nvSpPr>
              <p:cNvPr id="55468" name="Line 172"/>
              <p:cNvSpPr>
                <a:spLocks noChangeShapeType="1"/>
              </p:cNvSpPr>
              <p:nvPr/>
            </p:nvSpPr>
            <p:spPr bwMode="auto">
              <a:xfrm>
                <a:off x="960" y="3648"/>
                <a:ext cx="96" cy="0"/>
              </a:xfrm>
              <a:prstGeom prst="line">
                <a:avLst/>
              </a:prstGeom>
              <a:noFill/>
              <a:ln w="19050">
                <a:solidFill>
                  <a:schemeClr val="hlink"/>
                </a:solidFill>
                <a:round/>
                <a:headEnd/>
                <a:tailEnd/>
              </a:ln>
              <a:effectLst/>
            </p:spPr>
            <p:txBody>
              <a:bodyPr anchor="ctr"/>
              <a:lstStyle/>
              <a:p>
                <a:endParaRPr lang="en-US"/>
              </a:p>
            </p:txBody>
          </p:sp>
          <p:sp>
            <p:nvSpPr>
              <p:cNvPr id="55469" name="Line 173"/>
              <p:cNvSpPr>
                <a:spLocks noChangeShapeType="1"/>
              </p:cNvSpPr>
              <p:nvPr/>
            </p:nvSpPr>
            <p:spPr bwMode="auto">
              <a:xfrm>
                <a:off x="1056" y="3648"/>
                <a:ext cx="96" cy="0"/>
              </a:xfrm>
              <a:prstGeom prst="line">
                <a:avLst/>
              </a:prstGeom>
              <a:noFill/>
              <a:ln w="19050">
                <a:solidFill>
                  <a:schemeClr val="hlink"/>
                </a:solidFill>
                <a:round/>
                <a:headEnd/>
                <a:tailEnd/>
              </a:ln>
              <a:effectLst/>
            </p:spPr>
            <p:txBody>
              <a:bodyPr anchor="ctr"/>
              <a:lstStyle/>
              <a:p>
                <a:endParaRPr lang="en-US"/>
              </a:p>
            </p:txBody>
          </p:sp>
          <p:sp>
            <p:nvSpPr>
              <p:cNvPr id="55470" name="Line 174"/>
              <p:cNvSpPr>
                <a:spLocks noChangeShapeType="1"/>
              </p:cNvSpPr>
              <p:nvPr/>
            </p:nvSpPr>
            <p:spPr bwMode="auto">
              <a:xfrm>
                <a:off x="1152" y="3648"/>
                <a:ext cx="96" cy="0"/>
              </a:xfrm>
              <a:prstGeom prst="line">
                <a:avLst/>
              </a:prstGeom>
              <a:noFill/>
              <a:ln w="19050">
                <a:solidFill>
                  <a:schemeClr val="hlink"/>
                </a:solidFill>
                <a:round/>
                <a:headEnd/>
                <a:tailEnd/>
              </a:ln>
              <a:effectLst/>
            </p:spPr>
            <p:txBody>
              <a:bodyPr anchor="ctr"/>
              <a:lstStyle/>
              <a:p>
                <a:endParaRPr lang="en-US"/>
              </a:p>
            </p:txBody>
          </p:sp>
          <p:sp>
            <p:nvSpPr>
              <p:cNvPr id="55471" name="Line 175"/>
              <p:cNvSpPr>
                <a:spLocks noChangeShapeType="1"/>
              </p:cNvSpPr>
              <p:nvPr/>
            </p:nvSpPr>
            <p:spPr bwMode="auto">
              <a:xfrm>
                <a:off x="1248" y="3648"/>
                <a:ext cx="96" cy="0"/>
              </a:xfrm>
              <a:prstGeom prst="line">
                <a:avLst/>
              </a:prstGeom>
              <a:noFill/>
              <a:ln w="19050">
                <a:solidFill>
                  <a:schemeClr val="hlink"/>
                </a:solidFill>
                <a:round/>
                <a:headEnd/>
                <a:tailEnd/>
              </a:ln>
              <a:effectLst/>
            </p:spPr>
            <p:txBody>
              <a:bodyPr anchor="ctr"/>
              <a:lstStyle/>
              <a:p>
                <a:endParaRPr lang="en-US"/>
              </a:p>
            </p:txBody>
          </p:sp>
          <p:sp>
            <p:nvSpPr>
              <p:cNvPr id="55472" name="Line 176"/>
              <p:cNvSpPr>
                <a:spLocks noChangeShapeType="1"/>
              </p:cNvSpPr>
              <p:nvPr/>
            </p:nvSpPr>
            <p:spPr bwMode="auto">
              <a:xfrm>
                <a:off x="1344" y="3648"/>
                <a:ext cx="96" cy="0"/>
              </a:xfrm>
              <a:prstGeom prst="line">
                <a:avLst/>
              </a:prstGeom>
              <a:noFill/>
              <a:ln w="19050">
                <a:solidFill>
                  <a:schemeClr val="hlink"/>
                </a:solidFill>
                <a:round/>
                <a:headEnd/>
                <a:tailEnd/>
              </a:ln>
              <a:effectLst/>
            </p:spPr>
            <p:txBody>
              <a:bodyPr anchor="ctr"/>
              <a:lstStyle/>
              <a:p>
                <a:endParaRPr lang="en-US"/>
              </a:p>
            </p:txBody>
          </p:sp>
          <p:sp>
            <p:nvSpPr>
              <p:cNvPr id="55473" name="Line 177"/>
              <p:cNvSpPr>
                <a:spLocks noChangeShapeType="1"/>
              </p:cNvSpPr>
              <p:nvPr/>
            </p:nvSpPr>
            <p:spPr bwMode="auto">
              <a:xfrm>
                <a:off x="1440" y="3648"/>
                <a:ext cx="96" cy="0"/>
              </a:xfrm>
              <a:prstGeom prst="line">
                <a:avLst/>
              </a:prstGeom>
              <a:noFill/>
              <a:ln w="19050">
                <a:solidFill>
                  <a:schemeClr val="hlink"/>
                </a:solidFill>
                <a:round/>
                <a:headEnd/>
                <a:tailEnd/>
              </a:ln>
              <a:effectLst/>
            </p:spPr>
            <p:txBody>
              <a:bodyPr anchor="ctr"/>
              <a:lstStyle/>
              <a:p>
                <a:endParaRPr lang="en-US"/>
              </a:p>
            </p:txBody>
          </p:sp>
          <p:sp>
            <p:nvSpPr>
              <p:cNvPr id="55474" name="Line 178"/>
              <p:cNvSpPr>
                <a:spLocks noChangeShapeType="1"/>
              </p:cNvSpPr>
              <p:nvPr/>
            </p:nvSpPr>
            <p:spPr bwMode="auto">
              <a:xfrm>
                <a:off x="1536" y="3648"/>
                <a:ext cx="96" cy="0"/>
              </a:xfrm>
              <a:prstGeom prst="line">
                <a:avLst/>
              </a:prstGeom>
              <a:noFill/>
              <a:ln w="19050">
                <a:solidFill>
                  <a:schemeClr val="hlink"/>
                </a:solidFill>
                <a:round/>
                <a:headEnd/>
                <a:tailEnd/>
              </a:ln>
              <a:effectLst/>
            </p:spPr>
            <p:txBody>
              <a:bodyPr anchor="ctr"/>
              <a:lstStyle/>
              <a:p>
                <a:endParaRPr lang="en-US"/>
              </a:p>
            </p:txBody>
          </p:sp>
          <p:sp>
            <p:nvSpPr>
              <p:cNvPr id="55475" name="Line 179"/>
              <p:cNvSpPr>
                <a:spLocks noChangeShapeType="1"/>
              </p:cNvSpPr>
              <p:nvPr/>
            </p:nvSpPr>
            <p:spPr bwMode="auto">
              <a:xfrm>
                <a:off x="1632" y="3648"/>
                <a:ext cx="96" cy="0"/>
              </a:xfrm>
              <a:prstGeom prst="line">
                <a:avLst/>
              </a:prstGeom>
              <a:noFill/>
              <a:ln w="19050">
                <a:solidFill>
                  <a:schemeClr val="hlink"/>
                </a:solidFill>
                <a:round/>
                <a:headEnd/>
                <a:tailEnd/>
              </a:ln>
              <a:effectLst/>
            </p:spPr>
            <p:txBody>
              <a:bodyPr anchor="ctr"/>
              <a:lstStyle/>
              <a:p>
                <a:endParaRPr lang="en-US"/>
              </a:p>
            </p:txBody>
          </p:sp>
          <p:sp>
            <p:nvSpPr>
              <p:cNvPr id="55476" name="Line 180"/>
              <p:cNvSpPr>
                <a:spLocks noChangeShapeType="1"/>
              </p:cNvSpPr>
              <p:nvPr/>
            </p:nvSpPr>
            <p:spPr bwMode="auto">
              <a:xfrm>
                <a:off x="1728" y="3648"/>
                <a:ext cx="96" cy="0"/>
              </a:xfrm>
              <a:prstGeom prst="line">
                <a:avLst/>
              </a:prstGeom>
              <a:noFill/>
              <a:ln w="19050">
                <a:solidFill>
                  <a:schemeClr val="hlink"/>
                </a:solidFill>
                <a:round/>
                <a:headEnd/>
                <a:tailEnd/>
              </a:ln>
              <a:effectLst/>
            </p:spPr>
            <p:txBody>
              <a:bodyPr anchor="ctr"/>
              <a:lstStyle/>
              <a:p>
                <a:endParaRPr lang="en-US"/>
              </a:p>
            </p:txBody>
          </p:sp>
          <p:sp>
            <p:nvSpPr>
              <p:cNvPr id="55477" name="Line 181"/>
              <p:cNvSpPr>
                <a:spLocks noChangeShapeType="1"/>
              </p:cNvSpPr>
              <p:nvPr/>
            </p:nvSpPr>
            <p:spPr bwMode="auto">
              <a:xfrm>
                <a:off x="1824" y="3648"/>
                <a:ext cx="96" cy="0"/>
              </a:xfrm>
              <a:prstGeom prst="line">
                <a:avLst/>
              </a:prstGeom>
              <a:noFill/>
              <a:ln w="19050">
                <a:solidFill>
                  <a:schemeClr val="hlink"/>
                </a:solidFill>
                <a:round/>
                <a:headEnd/>
                <a:tailEnd/>
              </a:ln>
              <a:effectLst/>
            </p:spPr>
            <p:txBody>
              <a:bodyPr anchor="ctr"/>
              <a:lstStyle/>
              <a:p>
                <a:endParaRPr lang="en-US"/>
              </a:p>
            </p:txBody>
          </p:sp>
          <p:sp>
            <p:nvSpPr>
              <p:cNvPr id="55478" name="Line 182"/>
              <p:cNvSpPr>
                <a:spLocks noChangeShapeType="1"/>
              </p:cNvSpPr>
              <p:nvPr/>
            </p:nvSpPr>
            <p:spPr bwMode="auto">
              <a:xfrm>
                <a:off x="1920" y="3648"/>
                <a:ext cx="96" cy="0"/>
              </a:xfrm>
              <a:prstGeom prst="line">
                <a:avLst/>
              </a:prstGeom>
              <a:noFill/>
              <a:ln w="19050">
                <a:solidFill>
                  <a:schemeClr val="hlink"/>
                </a:solidFill>
                <a:round/>
                <a:headEnd/>
                <a:tailEnd/>
              </a:ln>
              <a:effectLst/>
            </p:spPr>
            <p:txBody>
              <a:bodyPr anchor="ctr"/>
              <a:lstStyle/>
              <a:p>
                <a:endParaRPr lang="en-US"/>
              </a:p>
            </p:txBody>
          </p:sp>
          <p:sp>
            <p:nvSpPr>
              <p:cNvPr id="55479" name="Line 183"/>
              <p:cNvSpPr>
                <a:spLocks noChangeShapeType="1"/>
              </p:cNvSpPr>
              <p:nvPr/>
            </p:nvSpPr>
            <p:spPr bwMode="auto">
              <a:xfrm>
                <a:off x="2016" y="3648"/>
                <a:ext cx="96" cy="0"/>
              </a:xfrm>
              <a:prstGeom prst="line">
                <a:avLst/>
              </a:prstGeom>
              <a:noFill/>
              <a:ln w="19050">
                <a:solidFill>
                  <a:schemeClr val="hlink"/>
                </a:solidFill>
                <a:round/>
                <a:headEnd/>
                <a:tailEnd/>
              </a:ln>
              <a:effectLst/>
            </p:spPr>
            <p:txBody>
              <a:bodyPr anchor="ctr"/>
              <a:lstStyle/>
              <a:p>
                <a:endParaRPr lang="en-US"/>
              </a:p>
            </p:txBody>
          </p:sp>
          <p:sp>
            <p:nvSpPr>
              <p:cNvPr id="55480" name="Line 184"/>
              <p:cNvSpPr>
                <a:spLocks noChangeShapeType="1"/>
              </p:cNvSpPr>
              <p:nvPr/>
            </p:nvSpPr>
            <p:spPr bwMode="auto">
              <a:xfrm>
                <a:off x="2112" y="3648"/>
                <a:ext cx="96" cy="0"/>
              </a:xfrm>
              <a:prstGeom prst="line">
                <a:avLst/>
              </a:prstGeom>
              <a:noFill/>
              <a:ln w="19050">
                <a:solidFill>
                  <a:schemeClr val="hlink"/>
                </a:solidFill>
                <a:round/>
                <a:headEnd/>
                <a:tailEnd/>
              </a:ln>
              <a:effectLst/>
            </p:spPr>
            <p:txBody>
              <a:bodyPr anchor="ctr"/>
              <a:lstStyle/>
              <a:p>
                <a:endParaRPr lang="en-US"/>
              </a:p>
            </p:txBody>
          </p:sp>
          <p:sp>
            <p:nvSpPr>
              <p:cNvPr id="55481" name="Line 185"/>
              <p:cNvSpPr>
                <a:spLocks noChangeShapeType="1"/>
              </p:cNvSpPr>
              <p:nvPr/>
            </p:nvSpPr>
            <p:spPr bwMode="auto">
              <a:xfrm>
                <a:off x="2208" y="3648"/>
                <a:ext cx="96" cy="0"/>
              </a:xfrm>
              <a:prstGeom prst="line">
                <a:avLst/>
              </a:prstGeom>
              <a:noFill/>
              <a:ln w="19050">
                <a:solidFill>
                  <a:schemeClr val="hlink"/>
                </a:solidFill>
                <a:round/>
                <a:headEnd/>
                <a:tailEnd/>
              </a:ln>
              <a:effectLst/>
            </p:spPr>
            <p:txBody>
              <a:bodyPr anchor="ctr"/>
              <a:lstStyle/>
              <a:p>
                <a:endParaRPr lang="en-US"/>
              </a:p>
            </p:txBody>
          </p:sp>
          <p:sp>
            <p:nvSpPr>
              <p:cNvPr id="55482" name="Line 186"/>
              <p:cNvSpPr>
                <a:spLocks noChangeShapeType="1"/>
              </p:cNvSpPr>
              <p:nvPr/>
            </p:nvSpPr>
            <p:spPr bwMode="auto">
              <a:xfrm>
                <a:off x="2304" y="3648"/>
                <a:ext cx="96" cy="0"/>
              </a:xfrm>
              <a:prstGeom prst="line">
                <a:avLst/>
              </a:prstGeom>
              <a:noFill/>
              <a:ln w="19050">
                <a:solidFill>
                  <a:schemeClr val="hlink"/>
                </a:solidFill>
                <a:round/>
                <a:headEnd/>
                <a:tailEnd/>
              </a:ln>
              <a:effectLst/>
            </p:spPr>
            <p:txBody>
              <a:bodyPr anchor="ctr"/>
              <a:lstStyle/>
              <a:p>
                <a:endParaRPr lang="en-US"/>
              </a:p>
            </p:txBody>
          </p:sp>
          <p:sp>
            <p:nvSpPr>
              <p:cNvPr id="55483" name="Line 187"/>
              <p:cNvSpPr>
                <a:spLocks noChangeShapeType="1"/>
              </p:cNvSpPr>
              <p:nvPr/>
            </p:nvSpPr>
            <p:spPr bwMode="auto">
              <a:xfrm>
                <a:off x="2400" y="3648"/>
                <a:ext cx="96" cy="0"/>
              </a:xfrm>
              <a:prstGeom prst="line">
                <a:avLst/>
              </a:prstGeom>
              <a:noFill/>
              <a:ln w="19050">
                <a:solidFill>
                  <a:schemeClr val="hlink"/>
                </a:solidFill>
                <a:round/>
                <a:headEnd/>
                <a:tailEnd/>
              </a:ln>
              <a:effectLst/>
            </p:spPr>
            <p:txBody>
              <a:bodyPr anchor="ctr"/>
              <a:lstStyle/>
              <a:p>
                <a:endParaRPr lang="en-US"/>
              </a:p>
            </p:txBody>
          </p:sp>
          <p:sp>
            <p:nvSpPr>
              <p:cNvPr id="55484" name="Line 188"/>
              <p:cNvSpPr>
                <a:spLocks noChangeShapeType="1"/>
              </p:cNvSpPr>
              <p:nvPr/>
            </p:nvSpPr>
            <p:spPr bwMode="auto">
              <a:xfrm>
                <a:off x="2496" y="3648"/>
                <a:ext cx="96" cy="0"/>
              </a:xfrm>
              <a:prstGeom prst="line">
                <a:avLst/>
              </a:prstGeom>
              <a:noFill/>
              <a:ln w="19050">
                <a:solidFill>
                  <a:schemeClr val="hlink"/>
                </a:solidFill>
                <a:round/>
                <a:headEnd/>
                <a:tailEnd/>
              </a:ln>
              <a:effectLst/>
            </p:spPr>
            <p:txBody>
              <a:bodyPr anchor="ctr"/>
              <a:lstStyle/>
              <a:p>
                <a:endParaRPr lang="en-US"/>
              </a:p>
            </p:txBody>
          </p:sp>
          <p:sp>
            <p:nvSpPr>
              <p:cNvPr id="55485" name="Line 189"/>
              <p:cNvSpPr>
                <a:spLocks noChangeShapeType="1"/>
              </p:cNvSpPr>
              <p:nvPr/>
            </p:nvSpPr>
            <p:spPr bwMode="auto">
              <a:xfrm>
                <a:off x="2592" y="3648"/>
                <a:ext cx="96" cy="0"/>
              </a:xfrm>
              <a:prstGeom prst="line">
                <a:avLst/>
              </a:prstGeom>
              <a:noFill/>
              <a:ln w="19050">
                <a:solidFill>
                  <a:schemeClr val="hlink"/>
                </a:solidFill>
                <a:round/>
                <a:headEnd/>
                <a:tailEnd/>
              </a:ln>
              <a:effectLst/>
            </p:spPr>
            <p:txBody>
              <a:bodyPr anchor="ctr"/>
              <a:lstStyle/>
              <a:p>
                <a:endParaRPr lang="en-US"/>
              </a:p>
            </p:txBody>
          </p:sp>
          <p:sp>
            <p:nvSpPr>
              <p:cNvPr id="55486" name="Line 190"/>
              <p:cNvSpPr>
                <a:spLocks noChangeShapeType="1"/>
              </p:cNvSpPr>
              <p:nvPr/>
            </p:nvSpPr>
            <p:spPr bwMode="auto">
              <a:xfrm>
                <a:off x="2688" y="3648"/>
                <a:ext cx="96" cy="0"/>
              </a:xfrm>
              <a:prstGeom prst="line">
                <a:avLst/>
              </a:prstGeom>
              <a:noFill/>
              <a:ln w="19050">
                <a:solidFill>
                  <a:schemeClr val="hlink"/>
                </a:solidFill>
                <a:round/>
                <a:headEnd/>
                <a:tailEnd/>
              </a:ln>
              <a:effectLst/>
            </p:spPr>
            <p:txBody>
              <a:bodyPr anchor="ctr"/>
              <a:lstStyle/>
              <a:p>
                <a:endParaRPr lang="en-US"/>
              </a:p>
            </p:txBody>
          </p:sp>
          <p:sp>
            <p:nvSpPr>
              <p:cNvPr id="55487" name="Line 191"/>
              <p:cNvSpPr>
                <a:spLocks noChangeShapeType="1"/>
              </p:cNvSpPr>
              <p:nvPr/>
            </p:nvSpPr>
            <p:spPr bwMode="auto">
              <a:xfrm>
                <a:off x="2784" y="3648"/>
                <a:ext cx="96" cy="0"/>
              </a:xfrm>
              <a:prstGeom prst="line">
                <a:avLst/>
              </a:prstGeom>
              <a:noFill/>
              <a:ln w="19050">
                <a:solidFill>
                  <a:schemeClr val="hlink"/>
                </a:solidFill>
                <a:round/>
                <a:headEnd/>
                <a:tailEnd/>
              </a:ln>
              <a:effectLst/>
            </p:spPr>
            <p:txBody>
              <a:bodyPr anchor="ctr"/>
              <a:lstStyle/>
              <a:p>
                <a:endParaRPr lang="en-US"/>
              </a:p>
            </p:txBody>
          </p:sp>
          <p:sp>
            <p:nvSpPr>
              <p:cNvPr id="55488" name="Line 192"/>
              <p:cNvSpPr>
                <a:spLocks noChangeShapeType="1"/>
              </p:cNvSpPr>
              <p:nvPr/>
            </p:nvSpPr>
            <p:spPr bwMode="auto">
              <a:xfrm>
                <a:off x="2880" y="3648"/>
                <a:ext cx="96" cy="0"/>
              </a:xfrm>
              <a:prstGeom prst="line">
                <a:avLst/>
              </a:prstGeom>
              <a:noFill/>
              <a:ln w="19050">
                <a:solidFill>
                  <a:schemeClr val="hlink"/>
                </a:solidFill>
                <a:round/>
                <a:headEnd/>
                <a:tailEnd/>
              </a:ln>
              <a:effectLst/>
            </p:spPr>
            <p:txBody>
              <a:bodyPr anchor="ctr"/>
              <a:lstStyle/>
              <a:p>
                <a:endParaRPr lang="en-US"/>
              </a:p>
            </p:txBody>
          </p:sp>
          <p:sp>
            <p:nvSpPr>
              <p:cNvPr id="55489" name="Line 193"/>
              <p:cNvSpPr>
                <a:spLocks noChangeShapeType="1"/>
              </p:cNvSpPr>
              <p:nvPr/>
            </p:nvSpPr>
            <p:spPr bwMode="auto">
              <a:xfrm>
                <a:off x="2976" y="3648"/>
                <a:ext cx="96" cy="0"/>
              </a:xfrm>
              <a:prstGeom prst="line">
                <a:avLst/>
              </a:prstGeom>
              <a:noFill/>
              <a:ln w="19050">
                <a:solidFill>
                  <a:schemeClr val="hlink"/>
                </a:solidFill>
                <a:round/>
                <a:headEnd/>
                <a:tailEnd/>
              </a:ln>
              <a:effectLst/>
            </p:spPr>
            <p:txBody>
              <a:bodyPr anchor="ctr"/>
              <a:lstStyle/>
              <a:p>
                <a:endParaRPr lang="en-US"/>
              </a:p>
            </p:txBody>
          </p:sp>
          <p:sp>
            <p:nvSpPr>
              <p:cNvPr id="55490" name="Line 194"/>
              <p:cNvSpPr>
                <a:spLocks noChangeShapeType="1"/>
              </p:cNvSpPr>
              <p:nvPr/>
            </p:nvSpPr>
            <p:spPr bwMode="auto">
              <a:xfrm>
                <a:off x="3072" y="3648"/>
                <a:ext cx="96" cy="0"/>
              </a:xfrm>
              <a:prstGeom prst="line">
                <a:avLst/>
              </a:prstGeom>
              <a:noFill/>
              <a:ln w="19050">
                <a:solidFill>
                  <a:schemeClr val="hlink"/>
                </a:solidFill>
                <a:round/>
                <a:headEnd/>
                <a:tailEnd/>
              </a:ln>
              <a:effectLst/>
            </p:spPr>
            <p:txBody>
              <a:bodyPr anchor="ctr"/>
              <a:lstStyle/>
              <a:p>
                <a:endParaRPr lang="en-US"/>
              </a:p>
            </p:txBody>
          </p:sp>
          <p:sp>
            <p:nvSpPr>
              <p:cNvPr id="55491" name="Line 195"/>
              <p:cNvSpPr>
                <a:spLocks noChangeShapeType="1"/>
              </p:cNvSpPr>
              <p:nvPr/>
            </p:nvSpPr>
            <p:spPr bwMode="auto">
              <a:xfrm>
                <a:off x="3168" y="3648"/>
                <a:ext cx="96" cy="0"/>
              </a:xfrm>
              <a:prstGeom prst="line">
                <a:avLst/>
              </a:prstGeom>
              <a:noFill/>
              <a:ln w="19050">
                <a:solidFill>
                  <a:schemeClr val="hlink"/>
                </a:solidFill>
                <a:round/>
                <a:headEnd/>
                <a:tailEnd/>
              </a:ln>
              <a:effectLst/>
            </p:spPr>
            <p:txBody>
              <a:bodyPr anchor="ctr"/>
              <a:lstStyle/>
              <a:p>
                <a:endParaRPr lang="en-US"/>
              </a:p>
            </p:txBody>
          </p:sp>
          <p:sp>
            <p:nvSpPr>
              <p:cNvPr id="55492" name="Line 196"/>
              <p:cNvSpPr>
                <a:spLocks noChangeShapeType="1"/>
              </p:cNvSpPr>
              <p:nvPr/>
            </p:nvSpPr>
            <p:spPr bwMode="auto">
              <a:xfrm>
                <a:off x="3264" y="3648"/>
                <a:ext cx="96" cy="0"/>
              </a:xfrm>
              <a:prstGeom prst="line">
                <a:avLst/>
              </a:prstGeom>
              <a:noFill/>
              <a:ln w="19050">
                <a:solidFill>
                  <a:schemeClr val="hlink"/>
                </a:solidFill>
                <a:round/>
                <a:headEnd/>
                <a:tailEnd/>
              </a:ln>
              <a:effectLst/>
            </p:spPr>
            <p:txBody>
              <a:bodyPr anchor="ctr"/>
              <a:lstStyle/>
              <a:p>
                <a:endParaRPr lang="en-US"/>
              </a:p>
            </p:txBody>
          </p:sp>
          <p:sp>
            <p:nvSpPr>
              <p:cNvPr id="55493" name="Line 197"/>
              <p:cNvSpPr>
                <a:spLocks noChangeShapeType="1"/>
              </p:cNvSpPr>
              <p:nvPr/>
            </p:nvSpPr>
            <p:spPr bwMode="auto">
              <a:xfrm>
                <a:off x="3360" y="3648"/>
                <a:ext cx="96" cy="0"/>
              </a:xfrm>
              <a:prstGeom prst="line">
                <a:avLst/>
              </a:prstGeom>
              <a:noFill/>
              <a:ln w="19050">
                <a:solidFill>
                  <a:schemeClr val="hlink"/>
                </a:solidFill>
                <a:round/>
                <a:headEnd/>
                <a:tailEnd/>
              </a:ln>
              <a:effectLst/>
            </p:spPr>
            <p:txBody>
              <a:bodyPr anchor="ctr"/>
              <a:lstStyle/>
              <a:p>
                <a:endParaRPr lang="en-US"/>
              </a:p>
            </p:txBody>
          </p:sp>
          <p:sp>
            <p:nvSpPr>
              <p:cNvPr id="55494" name="Line 198"/>
              <p:cNvSpPr>
                <a:spLocks noChangeShapeType="1"/>
              </p:cNvSpPr>
              <p:nvPr/>
            </p:nvSpPr>
            <p:spPr bwMode="auto">
              <a:xfrm>
                <a:off x="3456" y="3648"/>
                <a:ext cx="96" cy="0"/>
              </a:xfrm>
              <a:prstGeom prst="line">
                <a:avLst/>
              </a:prstGeom>
              <a:noFill/>
              <a:ln w="19050">
                <a:solidFill>
                  <a:schemeClr val="hlink"/>
                </a:solidFill>
                <a:round/>
                <a:headEnd/>
                <a:tailEnd/>
              </a:ln>
              <a:effectLst/>
            </p:spPr>
            <p:txBody>
              <a:bodyPr anchor="ctr"/>
              <a:lstStyle/>
              <a:p>
                <a:endParaRPr lang="en-US"/>
              </a:p>
            </p:txBody>
          </p:sp>
          <p:sp>
            <p:nvSpPr>
              <p:cNvPr id="55495" name="Line 199"/>
              <p:cNvSpPr>
                <a:spLocks noChangeShapeType="1"/>
              </p:cNvSpPr>
              <p:nvPr/>
            </p:nvSpPr>
            <p:spPr bwMode="auto">
              <a:xfrm>
                <a:off x="3552" y="3648"/>
                <a:ext cx="96" cy="0"/>
              </a:xfrm>
              <a:prstGeom prst="line">
                <a:avLst/>
              </a:prstGeom>
              <a:noFill/>
              <a:ln w="19050">
                <a:solidFill>
                  <a:schemeClr val="hlink"/>
                </a:solidFill>
                <a:round/>
                <a:headEnd/>
                <a:tailEnd/>
              </a:ln>
              <a:effectLst/>
            </p:spPr>
            <p:txBody>
              <a:bodyPr anchor="ctr"/>
              <a:lstStyle/>
              <a:p>
                <a:endParaRPr lang="en-US"/>
              </a:p>
            </p:txBody>
          </p:sp>
          <p:sp>
            <p:nvSpPr>
              <p:cNvPr id="55496" name="Line 200"/>
              <p:cNvSpPr>
                <a:spLocks noChangeShapeType="1"/>
              </p:cNvSpPr>
              <p:nvPr/>
            </p:nvSpPr>
            <p:spPr bwMode="auto">
              <a:xfrm>
                <a:off x="3648" y="3648"/>
                <a:ext cx="96" cy="0"/>
              </a:xfrm>
              <a:prstGeom prst="line">
                <a:avLst/>
              </a:prstGeom>
              <a:noFill/>
              <a:ln w="19050">
                <a:solidFill>
                  <a:schemeClr val="hlink"/>
                </a:solidFill>
                <a:round/>
                <a:headEnd/>
                <a:tailEnd/>
              </a:ln>
              <a:effectLst/>
            </p:spPr>
            <p:txBody>
              <a:bodyPr anchor="ctr"/>
              <a:lstStyle/>
              <a:p>
                <a:endParaRPr lang="en-US"/>
              </a:p>
            </p:txBody>
          </p:sp>
          <p:sp>
            <p:nvSpPr>
              <p:cNvPr id="55497" name="Line 201"/>
              <p:cNvSpPr>
                <a:spLocks noChangeShapeType="1"/>
              </p:cNvSpPr>
              <p:nvPr/>
            </p:nvSpPr>
            <p:spPr bwMode="auto">
              <a:xfrm>
                <a:off x="3744" y="3648"/>
                <a:ext cx="96" cy="0"/>
              </a:xfrm>
              <a:prstGeom prst="line">
                <a:avLst/>
              </a:prstGeom>
              <a:noFill/>
              <a:ln w="19050">
                <a:solidFill>
                  <a:schemeClr val="hlink"/>
                </a:solidFill>
                <a:round/>
                <a:headEnd/>
                <a:tailEnd/>
              </a:ln>
              <a:effectLst/>
            </p:spPr>
            <p:txBody>
              <a:bodyPr anchor="ctr"/>
              <a:lstStyle/>
              <a:p>
                <a:endParaRPr lang="en-US"/>
              </a:p>
            </p:txBody>
          </p:sp>
          <p:sp>
            <p:nvSpPr>
              <p:cNvPr id="55498" name="Line 202"/>
              <p:cNvSpPr>
                <a:spLocks noChangeShapeType="1"/>
              </p:cNvSpPr>
              <p:nvPr/>
            </p:nvSpPr>
            <p:spPr bwMode="auto">
              <a:xfrm>
                <a:off x="3840" y="3648"/>
                <a:ext cx="96" cy="0"/>
              </a:xfrm>
              <a:prstGeom prst="line">
                <a:avLst/>
              </a:prstGeom>
              <a:noFill/>
              <a:ln w="19050">
                <a:solidFill>
                  <a:schemeClr val="hlink"/>
                </a:solidFill>
                <a:round/>
                <a:headEnd/>
                <a:tailEnd/>
              </a:ln>
              <a:effectLst/>
            </p:spPr>
            <p:txBody>
              <a:bodyPr anchor="ctr"/>
              <a:lstStyle/>
              <a:p>
                <a:endParaRPr lang="en-US"/>
              </a:p>
            </p:txBody>
          </p:sp>
          <p:sp>
            <p:nvSpPr>
              <p:cNvPr id="55499" name="Line 203"/>
              <p:cNvSpPr>
                <a:spLocks noChangeShapeType="1"/>
              </p:cNvSpPr>
              <p:nvPr/>
            </p:nvSpPr>
            <p:spPr bwMode="auto">
              <a:xfrm>
                <a:off x="3936" y="3648"/>
                <a:ext cx="96" cy="0"/>
              </a:xfrm>
              <a:prstGeom prst="line">
                <a:avLst/>
              </a:prstGeom>
              <a:noFill/>
              <a:ln w="19050">
                <a:solidFill>
                  <a:schemeClr val="hlink"/>
                </a:solidFill>
                <a:round/>
                <a:headEnd/>
                <a:tailEnd/>
              </a:ln>
              <a:effectLst/>
            </p:spPr>
            <p:txBody>
              <a:bodyPr anchor="ctr"/>
              <a:lstStyle/>
              <a:p>
                <a:endParaRPr lang="en-US"/>
              </a:p>
            </p:txBody>
          </p:sp>
          <p:sp>
            <p:nvSpPr>
              <p:cNvPr id="55500" name="Line 204"/>
              <p:cNvSpPr>
                <a:spLocks noChangeShapeType="1"/>
              </p:cNvSpPr>
              <p:nvPr/>
            </p:nvSpPr>
            <p:spPr bwMode="auto">
              <a:xfrm>
                <a:off x="4032" y="3648"/>
                <a:ext cx="96" cy="0"/>
              </a:xfrm>
              <a:prstGeom prst="line">
                <a:avLst/>
              </a:prstGeom>
              <a:noFill/>
              <a:ln w="19050">
                <a:solidFill>
                  <a:schemeClr val="hlink"/>
                </a:solidFill>
                <a:round/>
                <a:headEnd/>
                <a:tailEnd/>
              </a:ln>
              <a:effectLst/>
            </p:spPr>
            <p:txBody>
              <a:bodyPr anchor="ctr"/>
              <a:lstStyle/>
              <a:p>
                <a:endParaRPr lang="en-US"/>
              </a:p>
            </p:txBody>
          </p:sp>
          <p:sp>
            <p:nvSpPr>
              <p:cNvPr id="55501" name="Line 205"/>
              <p:cNvSpPr>
                <a:spLocks noChangeShapeType="1"/>
              </p:cNvSpPr>
              <p:nvPr/>
            </p:nvSpPr>
            <p:spPr bwMode="auto">
              <a:xfrm>
                <a:off x="4128" y="3648"/>
                <a:ext cx="96" cy="0"/>
              </a:xfrm>
              <a:prstGeom prst="line">
                <a:avLst/>
              </a:prstGeom>
              <a:noFill/>
              <a:ln w="19050">
                <a:solidFill>
                  <a:schemeClr val="hlink"/>
                </a:solidFill>
                <a:round/>
                <a:headEnd/>
                <a:tailEnd/>
              </a:ln>
              <a:effectLst/>
            </p:spPr>
            <p:txBody>
              <a:bodyPr anchor="ctr"/>
              <a:lstStyle/>
              <a:p>
                <a:endParaRPr lang="en-US"/>
              </a:p>
            </p:txBody>
          </p:sp>
          <p:sp>
            <p:nvSpPr>
              <p:cNvPr id="55502" name="Line 206"/>
              <p:cNvSpPr>
                <a:spLocks noChangeShapeType="1"/>
              </p:cNvSpPr>
              <p:nvPr/>
            </p:nvSpPr>
            <p:spPr bwMode="auto">
              <a:xfrm>
                <a:off x="4224" y="3648"/>
                <a:ext cx="96" cy="0"/>
              </a:xfrm>
              <a:prstGeom prst="line">
                <a:avLst/>
              </a:prstGeom>
              <a:noFill/>
              <a:ln w="19050">
                <a:solidFill>
                  <a:schemeClr val="hlink"/>
                </a:solidFill>
                <a:round/>
                <a:headEnd/>
                <a:tailEnd/>
              </a:ln>
              <a:effectLst/>
            </p:spPr>
            <p:txBody>
              <a:bodyPr anchor="ctr"/>
              <a:lstStyle/>
              <a:p>
                <a:endParaRPr lang="en-US"/>
              </a:p>
            </p:txBody>
          </p:sp>
          <p:sp>
            <p:nvSpPr>
              <p:cNvPr id="55503" name="Line 207"/>
              <p:cNvSpPr>
                <a:spLocks noChangeShapeType="1"/>
              </p:cNvSpPr>
              <p:nvPr/>
            </p:nvSpPr>
            <p:spPr bwMode="auto">
              <a:xfrm>
                <a:off x="4320" y="3648"/>
                <a:ext cx="96" cy="0"/>
              </a:xfrm>
              <a:prstGeom prst="line">
                <a:avLst/>
              </a:prstGeom>
              <a:noFill/>
              <a:ln w="19050">
                <a:solidFill>
                  <a:schemeClr val="hlink"/>
                </a:solidFill>
                <a:round/>
                <a:headEnd/>
                <a:tailEnd/>
              </a:ln>
              <a:effectLst/>
            </p:spPr>
            <p:txBody>
              <a:bodyPr anchor="ctr"/>
              <a:lstStyle/>
              <a:p>
                <a:endParaRPr lang="en-US"/>
              </a:p>
            </p:txBody>
          </p:sp>
          <p:sp>
            <p:nvSpPr>
              <p:cNvPr id="55504" name="Line 208"/>
              <p:cNvSpPr>
                <a:spLocks noChangeShapeType="1"/>
              </p:cNvSpPr>
              <p:nvPr/>
            </p:nvSpPr>
            <p:spPr bwMode="auto">
              <a:xfrm>
                <a:off x="4416" y="3648"/>
                <a:ext cx="96" cy="0"/>
              </a:xfrm>
              <a:prstGeom prst="line">
                <a:avLst/>
              </a:prstGeom>
              <a:noFill/>
              <a:ln w="19050">
                <a:solidFill>
                  <a:schemeClr val="hlink"/>
                </a:solidFill>
                <a:round/>
                <a:headEnd/>
                <a:tailEnd/>
              </a:ln>
              <a:effectLst/>
            </p:spPr>
            <p:txBody>
              <a:bodyPr anchor="ctr"/>
              <a:lstStyle/>
              <a:p>
                <a:endParaRPr lang="en-US"/>
              </a:p>
            </p:txBody>
          </p:sp>
          <p:sp>
            <p:nvSpPr>
              <p:cNvPr id="55505" name="Line 209"/>
              <p:cNvSpPr>
                <a:spLocks noChangeShapeType="1"/>
              </p:cNvSpPr>
              <p:nvPr/>
            </p:nvSpPr>
            <p:spPr bwMode="auto">
              <a:xfrm>
                <a:off x="4512" y="3648"/>
                <a:ext cx="96" cy="0"/>
              </a:xfrm>
              <a:prstGeom prst="line">
                <a:avLst/>
              </a:prstGeom>
              <a:noFill/>
              <a:ln w="19050">
                <a:solidFill>
                  <a:schemeClr val="hlink"/>
                </a:solidFill>
                <a:round/>
                <a:headEnd/>
                <a:tailEnd/>
              </a:ln>
              <a:effectLst/>
            </p:spPr>
            <p:txBody>
              <a:bodyPr anchor="ctr"/>
              <a:lstStyle/>
              <a:p>
                <a:endParaRPr lang="en-US"/>
              </a:p>
            </p:txBody>
          </p:sp>
          <p:sp>
            <p:nvSpPr>
              <p:cNvPr id="55506" name="Line 210"/>
              <p:cNvSpPr>
                <a:spLocks noChangeShapeType="1"/>
              </p:cNvSpPr>
              <p:nvPr/>
            </p:nvSpPr>
            <p:spPr bwMode="auto">
              <a:xfrm>
                <a:off x="4608" y="3648"/>
                <a:ext cx="96" cy="0"/>
              </a:xfrm>
              <a:prstGeom prst="line">
                <a:avLst/>
              </a:prstGeom>
              <a:noFill/>
              <a:ln w="19050">
                <a:solidFill>
                  <a:schemeClr val="hlink"/>
                </a:solidFill>
                <a:round/>
                <a:headEnd/>
                <a:tailEnd/>
              </a:ln>
              <a:effectLst/>
            </p:spPr>
            <p:txBody>
              <a:bodyPr anchor="ctr"/>
              <a:lstStyle/>
              <a:p>
                <a:endParaRPr lang="en-US"/>
              </a:p>
            </p:txBody>
          </p:sp>
          <p:sp>
            <p:nvSpPr>
              <p:cNvPr id="55507" name="Line 211"/>
              <p:cNvSpPr>
                <a:spLocks noChangeShapeType="1"/>
              </p:cNvSpPr>
              <p:nvPr/>
            </p:nvSpPr>
            <p:spPr bwMode="auto">
              <a:xfrm>
                <a:off x="4704" y="3648"/>
                <a:ext cx="96" cy="0"/>
              </a:xfrm>
              <a:prstGeom prst="line">
                <a:avLst/>
              </a:prstGeom>
              <a:noFill/>
              <a:ln w="19050">
                <a:solidFill>
                  <a:schemeClr val="hlink"/>
                </a:solidFill>
                <a:round/>
                <a:headEnd/>
                <a:tailEnd/>
              </a:ln>
              <a:effectLst/>
            </p:spPr>
            <p:txBody>
              <a:bodyPr anchor="ctr"/>
              <a:lstStyle/>
              <a:p>
                <a:endParaRPr lang="en-US"/>
              </a:p>
            </p:txBody>
          </p:sp>
        </p:grpSp>
      </p:grpSp>
      <p:grpSp>
        <p:nvGrpSpPr>
          <p:cNvPr id="18" name="Group 212"/>
          <p:cNvGrpSpPr>
            <a:grpSpLocks/>
          </p:cNvGrpSpPr>
          <p:nvPr/>
        </p:nvGrpSpPr>
        <p:grpSpPr bwMode="auto">
          <a:xfrm>
            <a:off x="2209800" y="4724400"/>
            <a:ext cx="6934200" cy="457200"/>
            <a:chOff x="432" y="2400"/>
            <a:chExt cx="4368" cy="288"/>
          </a:xfrm>
        </p:grpSpPr>
        <p:sp>
          <p:nvSpPr>
            <p:cNvPr id="55509" name="Rectangle 213"/>
            <p:cNvSpPr>
              <a:spLocks noChangeArrowheads="1"/>
            </p:cNvSpPr>
            <p:nvPr/>
          </p:nvSpPr>
          <p:spPr bwMode="auto">
            <a:xfrm>
              <a:off x="1008"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1</a:t>
              </a:r>
              <a:endParaRPr kumimoji="1" lang="en-US" sz="1200">
                <a:solidFill>
                  <a:schemeClr val="bg1"/>
                </a:solidFill>
                <a:latin typeface="Arial" charset="0"/>
              </a:endParaRPr>
            </a:p>
          </p:txBody>
        </p:sp>
        <p:sp>
          <p:nvSpPr>
            <p:cNvPr id="55510" name="Rectangle 214"/>
            <p:cNvSpPr>
              <a:spLocks noChangeArrowheads="1"/>
            </p:cNvSpPr>
            <p:nvPr/>
          </p:nvSpPr>
          <p:spPr bwMode="auto">
            <a:xfrm>
              <a:off x="1392" y="2496"/>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1</a:t>
              </a:r>
              <a:endParaRPr kumimoji="1" lang="en-US" sz="1600">
                <a:latin typeface="Arial" charset="0"/>
              </a:endParaRPr>
            </a:p>
          </p:txBody>
        </p:sp>
        <p:sp>
          <p:nvSpPr>
            <p:cNvPr id="55511" name="Rectangle 215"/>
            <p:cNvSpPr>
              <a:spLocks noChangeArrowheads="1"/>
            </p:cNvSpPr>
            <p:nvPr/>
          </p:nvSpPr>
          <p:spPr bwMode="auto">
            <a:xfrm>
              <a:off x="1776"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1</a:t>
              </a:r>
              <a:endParaRPr kumimoji="1" lang="en-US" sz="1200">
                <a:solidFill>
                  <a:schemeClr val="bg1"/>
                </a:solidFill>
                <a:latin typeface="Arial" charset="0"/>
              </a:endParaRPr>
            </a:p>
          </p:txBody>
        </p:sp>
        <p:sp>
          <p:nvSpPr>
            <p:cNvPr id="55512" name="Rectangle 216"/>
            <p:cNvSpPr>
              <a:spLocks noChangeArrowheads="1"/>
            </p:cNvSpPr>
            <p:nvPr/>
          </p:nvSpPr>
          <p:spPr bwMode="auto">
            <a:xfrm>
              <a:off x="2160"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1</a:t>
              </a:r>
              <a:endParaRPr kumimoji="1" lang="en-US" sz="1200">
                <a:solidFill>
                  <a:schemeClr val="bg1"/>
                </a:solidFill>
                <a:latin typeface="Arial" charset="0"/>
              </a:endParaRPr>
            </a:p>
          </p:txBody>
        </p:sp>
        <p:sp>
          <p:nvSpPr>
            <p:cNvPr id="55513" name="Rectangle 217"/>
            <p:cNvSpPr>
              <a:spLocks noChangeArrowheads="1"/>
            </p:cNvSpPr>
            <p:nvPr/>
          </p:nvSpPr>
          <p:spPr bwMode="auto">
            <a:xfrm>
              <a:off x="2544" y="2496"/>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1</a:t>
              </a:r>
              <a:endParaRPr kumimoji="1" lang="en-US" sz="1600">
                <a:latin typeface="Arial" charset="0"/>
              </a:endParaRPr>
            </a:p>
          </p:txBody>
        </p:sp>
        <p:sp>
          <p:nvSpPr>
            <p:cNvPr id="55514" name="Rectangle 218"/>
            <p:cNvSpPr>
              <a:spLocks noChangeArrowheads="1"/>
            </p:cNvSpPr>
            <p:nvPr/>
          </p:nvSpPr>
          <p:spPr bwMode="auto">
            <a:xfrm>
              <a:off x="2928"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1</a:t>
              </a:r>
              <a:endParaRPr kumimoji="1" lang="en-US" sz="1200">
                <a:solidFill>
                  <a:schemeClr val="bg1"/>
                </a:solidFill>
                <a:latin typeface="Arial" charset="0"/>
              </a:endParaRPr>
            </a:p>
          </p:txBody>
        </p:sp>
        <p:sp>
          <p:nvSpPr>
            <p:cNvPr id="55515" name="Rectangle 219"/>
            <p:cNvSpPr>
              <a:spLocks noChangeArrowheads="1"/>
            </p:cNvSpPr>
            <p:nvPr/>
          </p:nvSpPr>
          <p:spPr bwMode="auto">
            <a:xfrm>
              <a:off x="3312"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1</a:t>
              </a:r>
              <a:endParaRPr kumimoji="1" lang="en-US" sz="1200">
                <a:solidFill>
                  <a:schemeClr val="bg1"/>
                </a:solidFill>
                <a:latin typeface="Arial" charset="0"/>
              </a:endParaRPr>
            </a:p>
          </p:txBody>
        </p:sp>
        <p:sp>
          <p:nvSpPr>
            <p:cNvPr id="55516" name="Rectangle 220"/>
            <p:cNvSpPr>
              <a:spLocks noChangeArrowheads="1"/>
            </p:cNvSpPr>
            <p:nvPr/>
          </p:nvSpPr>
          <p:spPr bwMode="auto">
            <a:xfrm>
              <a:off x="3696"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1</a:t>
              </a:r>
              <a:endParaRPr kumimoji="1" lang="en-US" sz="1200">
                <a:solidFill>
                  <a:schemeClr val="bg1"/>
                </a:solidFill>
                <a:latin typeface="Arial" charset="0"/>
              </a:endParaRPr>
            </a:p>
          </p:txBody>
        </p:sp>
        <p:sp>
          <p:nvSpPr>
            <p:cNvPr id="55517" name="Rectangle 221"/>
            <p:cNvSpPr>
              <a:spLocks noChangeArrowheads="1"/>
            </p:cNvSpPr>
            <p:nvPr/>
          </p:nvSpPr>
          <p:spPr bwMode="auto">
            <a:xfrm>
              <a:off x="4080"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1</a:t>
              </a:r>
              <a:endParaRPr kumimoji="1" lang="en-US" sz="1200">
                <a:solidFill>
                  <a:schemeClr val="bg1"/>
                </a:solidFill>
                <a:latin typeface="Arial" charset="0"/>
              </a:endParaRPr>
            </a:p>
          </p:txBody>
        </p:sp>
        <p:sp>
          <p:nvSpPr>
            <p:cNvPr id="55518" name="Rectangle 222"/>
            <p:cNvSpPr>
              <a:spLocks noChangeArrowheads="1"/>
            </p:cNvSpPr>
            <p:nvPr/>
          </p:nvSpPr>
          <p:spPr bwMode="auto">
            <a:xfrm>
              <a:off x="4464"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1</a:t>
              </a:r>
              <a:endParaRPr kumimoji="1" lang="en-US" sz="1200">
                <a:solidFill>
                  <a:schemeClr val="bg1"/>
                </a:solidFill>
                <a:latin typeface="Arial" charset="0"/>
              </a:endParaRPr>
            </a:p>
          </p:txBody>
        </p:sp>
        <p:grpSp>
          <p:nvGrpSpPr>
            <p:cNvPr id="19" name="Group 223"/>
            <p:cNvGrpSpPr>
              <a:grpSpLocks/>
            </p:cNvGrpSpPr>
            <p:nvPr/>
          </p:nvGrpSpPr>
          <p:grpSpPr bwMode="auto">
            <a:xfrm>
              <a:off x="432" y="2400"/>
              <a:ext cx="4368" cy="192"/>
              <a:chOff x="432" y="3552"/>
              <a:chExt cx="4368" cy="192"/>
            </a:xfrm>
          </p:grpSpPr>
          <p:grpSp>
            <p:nvGrpSpPr>
              <p:cNvPr id="20" name="Group 224"/>
              <p:cNvGrpSpPr>
                <a:grpSpLocks/>
              </p:cNvGrpSpPr>
              <p:nvPr/>
            </p:nvGrpSpPr>
            <p:grpSpPr bwMode="auto">
              <a:xfrm>
                <a:off x="624" y="3600"/>
                <a:ext cx="240" cy="96"/>
                <a:chOff x="2112" y="3648"/>
                <a:chExt cx="240" cy="144"/>
              </a:xfrm>
            </p:grpSpPr>
            <p:grpSp>
              <p:nvGrpSpPr>
                <p:cNvPr id="21" name="Group 225"/>
                <p:cNvGrpSpPr>
                  <a:grpSpLocks/>
                </p:cNvGrpSpPr>
                <p:nvPr/>
              </p:nvGrpSpPr>
              <p:grpSpPr bwMode="auto">
                <a:xfrm>
                  <a:off x="2112" y="3648"/>
                  <a:ext cx="240" cy="144"/>
                  <a:chOff x="2016" y="3552"/>
                  <a:chExt cx="624" cy="240"/>
                </a:xfrm>
              </p:grpSpPr>
              <p:sp>
                <p:nvSpPr>
                  <p:cNvPr id="55522" name="Freeform 226"/>
                  <p:cNvSpPr>
                    <a:spLocks/>
                  </p:cNvSpPr>
                  <p:nvPr/>
                </p:nvSpPr>
                <p:spPr bwMode="auto">
                  <a:xfrm>
                    <a:off x="2016" y="3552"/>
                    <a:ext cx="624" cy="240"/>
                  </a:xfrm>
                  <a:custGeom>
                    <a:avLst/>
                    <a:gdLst/>
                    <a:ahLst/>
                    <a:cxnLst>
                      <a:cxn ang="0">
                        <a:pos x="0" y="0"/>
                      </a:cxn>
                      <a:cxn ang="0">
                        <a:pos x="720" y="0"/>
                      </a:cxn>
                      <a:cxn ang="0">
                        <a:pos x="720" y="288"/>
                      </a:cxn>
                      <a:cxn ang="0">
                        <a:pos x="0" y="288"/>
                      </a:cxn>
                    </a:cxnLst>
                    <a:rect l="0" t="0" r="r" b="b"/>
                    <a:pathLst>
                      <a:path w="720" h="288">
                        <a:moveTo>
                          <a:pt x="0" y="0"/>
                        </a:moveTo>
                        <a:lnTo>
                          <a:pt x="720" y="0"/>
                        </a:lnTo>
                        <a:lnTo>
                          <a:pt x="720" y="288"/>
                        </a:lnTo>
                        <a:lnTo>
                          <a:pt x="0" y="288"/>
                        </a:lnTo>
                      </a:path>
                    </a:pathLst>
                  </a:custGeom>
                  <a:noFill/>
                  <a:ln w="19050" cap="flat" cmpd="sng">
                    <a:solidFill>
                      <a:schemeClr val="hlink"/>
                    </a:solidFill>
                    <a:prstDash val="solid"/>
                    <a:round/>
                    <a:headEnd/>
                    <a:tailEnd/>
                  </a:ln>
                  <a:effectLst/>
                </p:spPr>
                <p:txBody>
                  <a:bodyPr wrap="none" anchor="ctr"/>
                  <a:lstStyle/>
                  <a:p>
                    <a:endParaRPr lang="en-US"/>
                  </a:p>
                </p:txBody>
              </p:sp>
              <p:sp>
                <p:nvSpPr>
                  <p:cNvPr id="55523" name="Line 227"/>
                  <p:cNvSpPr>
                    <a:spLocks noChangeShapeType="1"/>
                  </p:cNvSpPr>
                  <p:nvPr/>
                </p:nvSpPr>
                <p:spPr bwMode="auto">
                  <a:xfrm>
                    <a:off x="2544" y="3600"/>
                    <a:ext cx="0" cy="144"/>
                  </a:xfrm>
                  <a:prstGeom prst="line">
                    <a:avLst/>
                  </a:prstGeom>
                  <a:noFill/>
                  <a:ln w="19050">
                    <a:solidFill>
                      <a:schemeClr val="hlink"/>
                    </a:solidFill>
                    <a:round/>
                    <a:headEnd/>
                    <a:tailEnd/>
                  </a:ln>
                  <a:effectLst/>
                </p:spPr>
                <p:txBody>
                  <a:bodyPr wrap="none" anchor="ctr"/>
                  <a:lstStyle/>
                  <a:p>
                    <a:endParaRPr lang="en-US"/>
                  </a:p>
                </p:txBody>
              </p:sp>
              <p:sp>
                <p:nvSpPr>
                  <p:cNvPr id="55524" name="Line 228"/>
                  <p:cNvSpPr>
                    <a:spLocks noChangeShapeType="1"/>
                  </p:cNvSpPr>
                  <p:nvPr/>
                </p:nvSpPr>
                <p:spPr bwMode="auto">
                  <a:xfrm>
                    <a:off x="2448" y="3600"/>
                    <a:ext cx="0" cy="144"/>
                  </a:xfrm>
                  <a:prstGeom prst="line">
                    <a:avLst/>
                  </a:prstGeom>
                  <a:noFill/>
                  <a:ln w="19050">
                    <a:solidFill>
                      <a:schemeClr val="hlink"/>
                    </a:solidFill>
                    <a:round/>
                    <a:headEnd/>
                    <a:tailEnd/>
                  </a:ln>
                  <a:effectLst/>
                </p:spPr>
                <p:txBody>
                  <a:bodyPr wrap="none" anchor="ctr"/>
                  <a:lstStyle/>
                  <a:p>
                    <a:endParaRPr lang="en-US"/>
                  </a:p>
                </p:txBody>
              </p:sp>
              <p:sp>
                <p:nvSpPr>
                  <p:cNvPr id="55525" name="Line 229"/>
                  <p:cNvSpPr>
                    <a:spLocks noChangeShapeType="1"/>
                  </p:cNvSpPr>
                  <p:nvPr/>
                </p:nvSpPr>
                <p:spPr bwMode="auto">
                  <a:xfrm>
                    <a:off x="2352" y="3600"/>
                    <a:ext cx="0" cy="144"/>
                  </a:xfrm>
                  <a:prstGeom prst="line">
                    <a:avLst/>
                  </a:prstGeom>
                  <a:noFill/>
                  <a:ln w="19050">
                    <a:solidFill>
                      <a:schemeClr val="hlink"/>
                    </a:solidFill>
                    <a:round/>
                    <a:headEnd/>
                    <a:tailEnd/>
                  </a:ln>
                  <a:effectLst/>
                </p:spPr>
                <p:txBody>
                  <a:bodyPr wrap="none" anchor="ctr"/>
                  <a:lstStyle/>
                  <a:p>
                    <a:endParaRPr lang="en-US"/>
                  </a:p>
                </p:txBody>
              </p:sp>
              <p:sp>
                <p:nvSpPr>
                  <p:cNvPr id="55526" name="Line 230"/>
                  <p:cNvSpPr>
                    <a:spLocks noChangeShapeType="1"/>
                  </p:cNvSpPr>
                  <p:nvPr/>
                </p:nvSpPr>
                <p:spPr bwMode="auto">
                  <a:xfrm>
                    <a:off x="2256" y="3600"/>
                    <a:ext cx="0" cy="144"/>
                  </a:xfrm>
                  <a:prstGeom prst="line">
                    <a:avLst/>
                  </a:prstGeom>
                  <a:noFill/>
                  <a:ln w="19050">
                    <a:solidFill>
                      <a:schemeClr val="hlink"/>
                    </a:solidFill>
                    <a:round/>
                    <a:headEnd/>
                    <a:tailEnd/>
                  </a:ln>
                  <a:effectLst/>
                </p:spPr>
                <p:txBody>
                  <a:bodyPr wrap="none" anchor="ctr"/>
                  <a:lstStyle/>
                  <a:p>
                    <a:endParaRPr lang="en-US"/>
                  </a:p>
                </p:txBody>
              </p:sp>
              <p:sp>
                <p:nvSpPr>
                  <p:cNvPr id="55527" name="Line 231"/>
                  <p:cNvSpPr>
                    <a:spLocks noChangeShapeType="1"/>
                  </p:cNvSpPr>
                  <p:nvPr/>
                </p:nvSpPr>
                <p:spPr bwMode="auto">
                  <a:xfrm>
                    <a:off x="2160" y="3600"/>
                    <a:ext cx="0" cy="144"/>
                  </a:xfrm>
                  <a:prstGeom prst="line">
                    <a:avLst/>
                  </a:prstGeom>
                  <a:noFill/>
                  <a:ln w="19050">
                    <a:solidFill>
                      <a:schemeClr val="hlink"/>
                    </a:solidFill>
                    <a:round/>
                    <a:headEnd/>
                    <a:tailEnd/>
                  </a:ln>
                  <a:effectLst/>
                </p:spPr>
                <p:txBody>
                  <a:bodyPr wrap="none" anchor="ctr"/>
                  <a:lstStyle/>
                  <a:p>
                    <a:endParaRPr lang="en-US"/>
                  </a:p>
                </p:txBody>
              </p:sp>
            </p:grpSp>
            <p:sp>
              <p:nvSpPr>
                <p:cNvPr id="55528" name="Rectangle 232"/>
                <p:cNvSpPr>
                  <a:spLocks noChangeArrowheads="1"/>
                </p:cNvSpPr>
                <p:nvPr/>
              </p:nvSpPr>
              <p:spPr bwMode="auto">
                <a:xfrm>
                  <a:off x="2112" y="3648"/>
                  <a:ext cx="240" cy="144"/>
                </a:xfrm>
                <a:prstGeom prst="rect">
                  <a:avLst/>
                </a:prstGeom>
                <a:noFill/>
                <a:ln w="19050">
                  <a:noFill/>
                  <a:miter lim="800000"/>
                  <a:headEnd/>
                  <a:tailEnd/>
                </a:ln>
                <a:effectLst/>
              </p:spPr>
              <p:txBody>
                <a:bodyPr wrap="none" anchor="ctr"/>
                <a:lstStyle/>
                <a:p>
                  <a:endParaRPr lang="en-US"/>
                </a:p>
              </p:txBody>
            </p:sp>
          </p:grpSp>
          <p:sp>
            <p:nvSpPr>
              <p:cNvPr id="55529" name="Line 233"/>
              <p:cNvSpPr>
                <a:spLocks noChangeShapeType="1"/>
              </p:cNvSpPr>
              <p:nvPr/>
            </p:nvSpPr>
            <p:spPr bwMode="auto">
              <a:xfrm>
                <a:off x="864" y="3648"/>
                <a:ext cx="96" cy="0"/>
              </a:xfrm>
              <a:prstGeom prst="line">
                <a:avLst/>
              </a:prstGeom>
              <a:noFill/>
              <a:ln w="19050">
                <a:solidFill>
                  <a:schemeClr val="hlink"/>
                </a:solidFill>
                <a:round/>
                <a:headEnd/>
                <a:tailEnd/>
              </a:ln>
              <a:effectLst/>
            </p:spPr>
            <p:txBody>
              <a:bodyPr anchor="ctr"/>
              <a:lstStyle/>
              <a:p>
                <a:endParaRPr lang="en-US"/>
              </a:p>
            </p:txBody>
          </p:sp>
          <p:sp>
            <p:nvSpPr>
              <p:cNvPr id="55530" name="Rectangle 234"/>
              <p:cNvSpPr>
                <a:spLocks noChangeArrowheads="1"/>
              </p:cNvSpPr>
              <p:nvPr/>
            </p:nvSpPr>
            <p:spPr bwMode="auto">
              <a:xfrm>
                <a:off x="432" y="3552"/>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1</a:t>
                </a:r>
                <a:endParaRPr kumimoji="1" lang="en-US" sz="1600">
                  <a:latin typeface="Arial" charset="0"/>
                </a:endParaRPr>
              </a:p>
            </p:txBody>
          </p:sp>
          <p:sp>
            <p:nvSpPr>
              <p:cNvPr id="55531" name="Line 235"/>
              <p:cNvSpPr>
                <a:spLocks noChangeShapeType="1"/>
              </p:cNvSpPr>
              <p:nvPr/>
            </p:nvSpPr>
            <p:spPr bwMode="auto">
              <a:xfrm>
                <a:off x="960" y="3648"/>
                <a:ext cx="96" cy="0"/>
              </a:xfrm>
              <a:prstGeom prst="line">
                <a:avLst/>
              </a:prstGeom>
              <a:noFill/>
              <a:ln w="19050">
                <a:solidFill>
                  <a:schemeClr val="hlink"/>
                </a:solidFill>
                <a:round/>
                <a:headEnd/>
                <a:tailEnd/>
              </a:ln>
              <a:effectLst/>
            </p:spPr>
            <p:txBody>
              <a:bodyPr anchor="ctr"/>
              <a:lstStyle/>
              <a:p>
                <a:endParaRPr lang="en-US"/>
              </a:p>
            </p:txBody>
          </p:sp>
          <p:sp>
            <p:nvSpPr>
              <p:cNvPr id="55532" name="Line 236"/>
              <p:cNvSpPr>
                <a:spLocks noChangeShapeType="1"/>
              </p:cNvSpPr>
              <p:nvPr/>
            </p:nvSpPr>
            <p:spPr bwMode="auto">
              <a:xfrm>
                <a:off x="1056" y="3648"/>
                <a:ext cx="96" cy="0"/>
              </a:xfrm>
              <a:prstGeom prst="line">
                <a:avLst/>
              </a:prstGeom>
              <a:noFill/>
              <a:ln w="19050">
                <a:solidFill>
                  <a:schemeClr val="hlink"/>
                </a:solidFill>
                <a:round/>
                <a:headEnd/>
                <a:tailEnd/>
              </a:ln>
              <a:effectLst/>
            </p:spPr>
            <p:txBody>
              <a:bodyPr anchor="ctr"/>
              <a:lstStyle/>
              <a:p>
                <a:endParaRPr lang="en-US"/>
              </a:p>
            </p:txBody>
          </p:sp>
          <p:sp>
            <p:nvSpPr>
              <p:cNvPr id="55533" name="Line 237"/>
              <p:cNvSpPr>
                <a:spLocks noChangeShapeType="1"/>
              </p:cNvSpPr>
              <p:nvPr/>
            </p:nvSpPr>
            <p:spPr bwMode="auto">
              <a:xfrm>
                <a:off x="1152" y="3648"/>
                <a:ext cx="96" cy="0"/>
              </a:xfrm>
              <a:prstGeom prst="line">
                <a:avLst/>
              </a:prstGeom>
              <a:noFill/>
              <a:ln w="19050">
                <a:solidFill>
                  <a:schemeClr val="hlink"/>
                </a:solidFill>
                <a:round/>
                <a:headEnd/>
                <a:tailEnd/>
              </a:ln>
              <a:effectLst/>
            </p:spPr>
            <p:txBody>
              <a:bodyPr anchor="ctr"/>
              <a:lstStyle/>
              <a:p>
                <a:endParaRPr lang="en-US"/>
              </a:p>
            </p:txBody>
          </p:sp>
          <p:sp>
            <p:nvSpPr>
              <p:cNvPr id="55534" name="Line 238"/>
              <p:cNvSpPr>
                <a:spLocks noChangeShapeType="1"/>
              </p:cNvSpPr>
              <p:nvPr/>
            </p:nvSpPr>
            <p:spPr bwMode="auto">
              <a:xfrm>
                <a:off x="1248" y="3648"/>
                <a:ext cx="96" cy="0"/>
              </a:xfrm>
              <a:prstGeom prst="line">
                <a:avLst/>
              </a:prstGeom>
              <a:noFill/>
              <a:ln w="19050">
                <a:solidFill>
                  <a:schemeClr val="hlink"/>
                </a:solidFill>
                <a:round/>
                <a:headEnd/>
                <a:tailEnd/>
              </a:ln>
              <a:effectLst/>
            </p:spPr>
            <p:txBody>
              <a:bodyPr anchor="ctr"/>
              <a:lstStyle/>
              <a:p>
                <a:endParaRPr lang="en-US"/>
              </a:p>
            </p:txBody>
          </p:sp>
          <p:sp>
            <p:nvSpPr>
              <p:cNvPr id="55535" name="Line 239"/>
              <p:cNvSpPr>
                <a:spLocks noChangeShapeType="1"/>
              </p:cNvSpPr>
              <p:nvPr/>
            </p:nvSpPr>
            <p:spPr bwMode="auto">
              <a:xfrm>
                <a:off x="1344" y="3648"/>
                <a:ext cx="96" cy="0"/>
              </a:xfrm>
              <a:prstGeom prst="line">
                <a:avLst/>
              </a:prstGeom>
              <a:noFill/>
              <a:ln w="19050">
                <a:solidFill>
                  <a:schemeClr val="hlink"/>
                </a:solidFill>
                <a:round/>
                <a:headEnd/>
                <a:tailEnd/>
              </a:ln>
              <a:effectLst/>
            </p:spPr>
            <p:txBody>
              <a:bodyPr anchor="ctr"/>
              <a:lstStyle/>
              <a:p>
                <a:endParaRPr lang="en-US"/>
              </a:p>
            </p:txBody>
          </p:sp>
          <p:sp>
            <p:nvSpPr>
              <p:cNvPr id="55536" name="Line 240"/>
              <p:cNvSpPr>
                <a:spLocks noChangeShapeType="1"/>
              </p:cNvSpPr>
              <p:nvPr/>
            </p:nvSpPr>
            <p:spPr bwMode="auto">
              <a:xfrm>
                <a:off x="1440" y="3648"/>
                <a:ext cx="96" cy="0"/>
              </a:xfrm>
              <a:prstGeom prst="line">
                <a:avLst/>
              </a:prstGeom>
              <a:noFill/>
              <a:ln w="19050">
                <a:solidFill>
                  <a:schemeClr val="hlink"/>
                </a:solidFill>
                <a:round/>
                <a:headEnd/>
                <a:tailEnd/>
              </a:ln>
              <a:effectLst/>
            </p:spPr>
            <p:txBody>
              <a:bodyPr anchor="ctr"/>
              <a:lstStyle/>
              <a:p>
                <a:endParaRPr lang="en-US"/>
              </a:p>
            </p:txBody>
          </p:sp>
          <p:sp>
            <p:nvSpPr>
              <p:cNvPr id="55537" name="Line 241"/>
              <p:cNvSpPr>
                <a:spLocks noChangeShapeType="1"/>
              </p:cNvSpPr>
              <p:nvPr/>
            </p:nvSpPr>
            <p:spPr bwMode="auto">
              <a:xfrm>
                <a:off x="1536" y="3648"/>
                <a:ext cx="96" cy="0"/>
              </a:xfrm>
              <a:prstGeom prst="line">
                <a:avLst/>
              </a:prstGeom>
              <a:noFill/>
              <a:ln w="19050">
                <a:solidFill>
                  <a:schemeClr val="hlink"/>
                </a:solidFill>
                <a:round/>
                <a:headEnd/>
                <a:tailEnd/>
              </a:ln>
              <a:effectLst/>
            </p:spPr>
            <p:txBody>
              <a:bodyPr anchor="ctr"/>
              <a:lstStyle/>
              <a:p>
                <a:endParaRPr lang="en-US"/>
              </a:p>
            </p:txBody>
          </p:sp>
          <p:sp>
            <p:nvSpPr>
              <p:cNvPr id="55538" name="Line 242"/>
              <p:cNvSpPr>
                <a:spLocks noChangeShapeType="1"/>
              </p:cNvSpPr>
              <p:nvPr/>
            </p:nvSpPr>
            <p:spPr bwMode="auto">
              <a:xfrm>
                <a:off x="1632" y="3648"/>
                <a:ext cx="96" cy="0"/>
              </a:xfrm>
              <a:prstGeom prst="line">
                <a:avLst/>
              </a:prstGeom>
              <a:noFill/>
              <a:ln w="19050">
                <a:solidFill>
                  <a:schemeClr val="hlink"/>
                </a:solidFill>
                <a:round/>
                <a:headEnd/>
                <a:tailEnd/>
              </a:ln>
              <a:effectLst/>
            </p:spPr>
            <p:txBody>
              <a:bodyPr anchor="ctr"/>
              <a:lstStyle/>
              <a:p>
                <a:endParaRPr lang="en-US"/>
              </a:p>
            </p:txBody>
          </p:sp>
          <p:sp>
            <p:nvSpPr>
              <p:cNvPr id="55539" name="Line 243"/>
              <p:cNvSpPr>
                <a:spLocks noChangeShapeType="1"/>
              </p:cNvSpPr>
              <p:nvPr/>
            </p:nvSpPr>
            <p:spPr bwMode="auto">
              <a:xfrm>
                <a:off x="1728" y="3648"/>
                <a:ext cx="96" cy="0"/>
              </a:xfrm>
              <a:prstGeom prst="line">
                <a:avLst/>
              </a:prstGeom>
              <a:noFill/>
              <a:ln w="19050">
                <a:solidFill>
                  <a:schemeClr val="hlink"/>
                </a:solidFill>
                <a:round/>
                <a:headEnd/>
                <a:tailEnd/>
              </a:ln>
              <a:effectLst/>
            </p:spPr>
            <p:txBody>
              <a:bodyPr anchor="ctr"/>
              <a:lstStyle/>
              <a:p>
                <a:endParaRPr lang="en-US"/>
              </a:p>
            </p:txBody>
          </p:sp>
          <p:sp>
            <p:nvSpPr>
              <p:cNvPr id="55540" name="Line 244"/>
              <p:cNvSpPr>
                <a:spLocks noChangeShapeType="1"/>
              </p:cNvSpPr>
              <p:nvPr/>
            </p:nvSpPr>
            <p:spPr bwMode="auto">
              <a:xfrm>
                <a:off x="1824" y="3648"/>
                <a:ext cx="96" cy="0"/>
              </a:xfrm>
              <a:prstGeom prst="line">
                <a:avLst/>
              </a:prstGeom>
              <a:noFill/>
              <a:ln w="19050">
                <a:solidFill>
                  <a:schemeClr val="hlink"/>
                </a:solidFill>
                <a:round/>
                <a:headEnd/>
                <a:tailEnd/>
              </a:ln>
              <a:effectLst/>
            </p:spPr>
            <p:txBody>
              <a:bodyPr anchor="ctr"/>
              <a:lstStyle/>
              <a:p>
                <a:endParaRPr lang="en-US"/>
              </a:p>
            </p:txBody>
          </p:sp>
          <p:sp>
            <p:nvSpPr>
              <p:cNvPr id="55541" name="Line 245"/>
              <p:cNvSpPr>
                <a:spLocks noChangeShapeType="1"/>
              </p:cNvSpPr>
              <p:nvPr/>
            </p:nvSpPr>
            <p:spPr bwMode="auto">
              <a:xfrm>
                <a:off x="1920" y="3648"/>
                <a:ext cx="96" cy="0"/>
              </a:xfrm>
              <a:prstGeom prst="line">
                <a:avLst/>
              </a:prstGeom>
              <a:noFill/>
              <a:ln w="19050">
                <a:solidFill>
                  <a:schemeClr val="hlink"/>
                </a:solidFill>
                <a:round/>
                <a:headEnd/>
                <a:tailEnd/>
              </a:ln>
              <a:effectLst/>
            </p:spPr>
            <p:txBody>
              <a:bodyPr anchor="ctr"/>
              <a:lstStyle/>
              <a:p>
                <a:endParaRPr lang="en-US"/>
              </a:p>
            </p:txBody>
          </p:sp>
          <p:sp>
            <p:nvSpPr>
              <p:cNvPr id="55542" name="Line 246"/>
              <p:cNvSpPr>
                <a:spLocks noChangeShapeType="1"/>
              </p:cNvSpPr>
              <p:nvPr/>
            </p:nvSpPr>
            <p:spPr bwMode="auto">
              <a:xfrm>
                <a:off x="2016" y="3648"/>
                <a:ext cx="96" cy="0"/>
              </a:xfrm>
              <a:prstGeom prst="line">
                <a:avLst/>
              </a:prstGeom>
              <a:noFill/>
              <a:ln w="19050">
                <a:solidFill>
                  <a:schemeClr val="hlink"/>
                </a:solidFill>
                <a:round/>
                <a:headEnd/>
                <a:tailEnd/>
              </a:ln>
              <a:effectLst/>
            </p:spPr>
            <p:txBody>
              <a:bodyPr anchor="ctr"/>
              <a:lstStyle/>
              <a:p>
                <a:endParaRPr lang="en-US"/>
              </a:p>
            </p:txBody>
          </p:sp>
          <p:sp>
            <p:nvSpPr>
              <p:cNvPr id="55543" name="Line 247"/>
              <p:cNvSpPr>
                <a:spLocks noChangeShapeType="1"/>
              </p:cNvSpPr>
              <p:nvPr/>
            </p:nvSpPr>
            <p:spPr bwMode="auto">
              <a:xfrm>
                <a:off x="2112" y="3648"/>
                <a:ext cx="96" cy="0"/>
              </a:xfrm>
              <a:prstGeom prst="line">
                <a:avLst/>
              </a:prstGeom>
              <a:noFill/>
              <a:ln w="19050">
                <a:solidFill>
                  <a:schemeClr val="hlink"/>
                </a:solidFill>
                <a:round/>
                <a:headEnd/>
                <a:tailEnd/>
              </a:ln>
              <a:effectLst/>
            </p:spPr>
            <p:txBody>
              <a:bodyPr anchor="ctr"/>
              <a:lstStyle/>
              <a:p>
                <a:endParaRPr lang="en-US"/>
              </a:p>
            </p:txBody>
          </p:sp>
          <p:sp>
            <p:nvSpPr>
              <p:cNvPr id="55544" name="Line 248"/>
              <p:cNvSpPr>
                <a:spLocks noChangeShapeType="1"/>
              </p:cNvSpPr>
              <p:nvPr/>
            </p:nvSpPr>
            <p:spPr bwMode="auto">
              <a:xfrm>
                <a:off x="2208" y="3648"/>
                <a:ext cx="96" cy="0"/>
              </a:xfrm>
              <a:prstGeom prst="line">
                <a:avLst/>
              </a:prstGeom>
              <a:noFill/>
              <a:ln w="19050">
                <a:solidFill>
                  <a:schemeClr val="hlink"/>
                </a:solidFill>
                <a:round/>
                <a:headEnd/>
                <a:tailEnd/>
              </a:ln>
              <a:effectLst/>
            </p:spPr>
            <p:txBody>
              <a:bodyPr anchor="ctr"/>
              <a:lstStyle/>
              <a:p>
                <a:endParaRPr lang="en-US"/>
              </a:p>
            </p:txBody>
          </p:sp>
          <p:sp>
            <p:nvSpPr>
              <p:cNvPr id="55545" name="Line 249"/>
              <p:cNvSpPr>
                <a:spLocks noChangeShapeType="1"/>
              </p:cNvSpPr>
              <p:nvPr/>
            </p:nvSpPr>
            <p:spPr bwMode="auto">
              <a:xfrm>
                <a:off x="2304" y="3648"/>
                <a:ext cx="96" cy="0"/>
              </a:xfrm>
              <a:prstGeom prst="line">
                <a:avLst/>
              </a:prstGeom>
              <a:noFill/>
              <a:ln w="19050">
                <a:solidFill>
                  <a:schemeClr val="hlink"/>
                </a:solidFill>
                <a:round/>
                <a:headEnd/>
                <a:tailEnd/>
              </a:ln>
              <a:effectLst/>
            </p:spPr>
            <p:txBody>
              <a:bodyPr anchor="ctr"/>
              <a:lstStyle/>
              <a:p>
                <a:endParaRPr lang="en-US"/>
              </a:p>
            </p:txBody>
          </p:sp>
          <p:sp>
            <p:nvSpPr>
              <p:cNvPr id="55546" name="Line 250"/>
              <p:cNvSpPr>
                <a:spLocks noChangeShapeType="1"/>
              </p:cNvSpPr>
              <p:nvPr/>
            </p:nvSpPr>
            <p:spPr bwMode="auto">
              <a:xfrm>
                <a:off x="2400" y="3648"/>
                <a:ext cx="96" cy="0"/>
              </a:xfrm>
              <a:prstGeom prst="line">
                <a:avLst/>
              </a:prstGeom>
              <a:noFill/>
              <a:ln w="19050">
                <a:solidFill>
                  <a:schemeClr val="hlink"/>
                </a:solidFill>
                <a:round/>
                <a:headEnd/>
                <a:tailEnd/>
              </a:ln>
              <a:effectLst/>
            </p:spPr>
            <p:txBody>
              <a:bodyPr anchor="ctr"/>
              <a:lstStyle/>
              <a:p>
                <a:endParaRPr lang="en-US"/>
              </a:p>
            </p:txBody>
          </p:sp>
          <p:sp>
            <p:nvSpPr>
              <p:cNvPr id="55547" name="Line 251"/>
              <p:cNvSpPr>
                <a:spLocks noChangeShapeType="1"/>
              </p:cNvSpPr>
              <p:nvPr/>
            </p:nvSpPr>
            <p:spPr bwMode="auto">
              <a:xfrm>
                <a:off x="2496" y="3648"/>
                <a:ext cx="96" cy="0"/>
              </a:xfrm>
              <a:prstGeom prst="line">
                <a:avLst/>
              </a:prstGeom>
              <a:noFill/>
              <a:ln w="19050">
                <a:solidFill>
                  <a:schemeClr val="hlink"/>
                </a:solidFill>
                <a:round/>
                <a:headEnd/>
                <a:tailEnd/>
              </a:ln>
              <a:effectLst/>
            </p:spPr>
            <p:txBody>
              <a:bodyPr anchor="ctr"/>
              <a:lstStyle/>
              <a:p>
                <a:endParaRPr lang="en-US"/>
              </a:p>
            </p:txBody>
          </p:sp>
          <p:sp>
            <p:nvSpPr>
              <p:cNvPr id="55548" name="Line 252"/>
              <p:cNvSpPr>
                <a:spLocks noChangeShapeType="1"/>
              </p:cNvSpPr>
              <p:nvPr/>
            </p:nvSpPr>
            <p:spPr bwMode="auto">
              <a:xfrm>
                <a:off x="2592" y="3648"/>
                <a:ext cx="96" cy="0"/>
              </a:xfrm>
              <a:prstGeom prst="line">
                <a:avLst/>
              </a:prstGeom>
              <a:noFill/>
              <a:ln w="19050">
                <a:solidFill>
                  <a:schemeClr val="hlink"/>
                </a:solidFill>
                <a:round/>
                <a:headEnd/>
                <a:tailEnd/>
              </a:ln>
              <a:effectLst/>
            </p:spPr>
            <p:txBody>
              <a:bodyPr anchor="ctr"/>
              <a:lstStyle/>
              <a:p>
                <a:endParaRPr lang="en-US"/>
              </a:p>
            </p:txBody>
          </p:sp>
          <p:sp>
            <p:nvSpPr>
              <p:cNvPr id="55549" name="Line 253"/>
              <p:cNvSpPr>
                <a:spLocks noChangeShapeType="1"/>
              </p:cNvSpPr>
              <p:nvPr/>
            </p:nvSpPr>
            <p:spPr bwMode="auto">
              <a:xfrm>
                <a:off x="2688" y="3648"/>
                <a:ext cx="96" cy="0"/>
              </a:xfrm>
              <a:prstGeom prst="line">
                <a:avLst/>
              </a:prstGeom>
              <a:noFill/>
              <a:ln w="19050">
                <a:solidFill>
                  <a:schemeClr val="hlink"/>
                </a:solidFill>
                <a:round/>
                <a:headEnd/>
                <a:tailEnd/>
              </a:ln>
              <a:effectLst/>
            </p:spPr>
            <p:txBody>
              <a:bodyPr anchor="ctr"/>
              <a:lstStyle/>
              <a:p>
                <a:endParaRPr lang="en-US"/>
              </a:p>
            </p:txBody>
          </p:sp>
          <p:sp>
            <p:nvSpPr>
              <p:cNvPr id="55550" name="Line 254"/>
              <p:cNvSpPr>
                <a:spLocks noChangeShapeType="1"/>
              </p:cNvSpPr>
              <p:nvPr/>
            </p:nvSpPr>
            <p:spPr bwMode="auto">
              <a:xfrm>
                <a:off x="2784" y="3648"/>
                <a:ext cx="96" cy="0"/>
              </a:xfrm>
              <a:prstGeom prst="line">
                <a:avLst/>
              </a:prstGeom>
              <a:noFill/>
              <a:ln w="19050">
                <a:solidFill>
                  <a:schemeClr val="hlink"/>
                </a:solidFill>
                <a:round/>
                <a:headEnd/>
                <a:tailEnd/>
              </a:ln>
              <a:effectLst/>
            </p:spPr>
            <p:txBody>
              <a:bodyPr anchor="ctr"/>
              <a:lstStyle/>
              <a:p>
                <a:endParaRPr lang="en-US"/>
              </a:p>
            </p:txBody>
          </p:sp>
          <p:sp>
            <p:nvSpPr>
              <p:cNvPr id="55551" name="Line 255"/>
              <p:cNvSpPr>
                <a:spLocks noChangeShapeType="1"/>
              </p:cNvSpPr>
              <p:nvPr/>
            </p:nvSpPr>
            <p:spPr bwMode="auto">
              <a:xfrm>
                <a:off x="2880" y="3648"/>
                <a:ext cx="96" cy="0"/>
              </a:xfrm>
              <a:prstGeom prst="line">
                <a:avLst/>
              </a:prstGeom>
              <a:noFill/>
              <a:ln w="19050">
                <a:solidFill>
                  <a:schemeClr val="hlink"/>
                </a:solidFill>
                <a:round/>
                <a:headEnd/>
                <a:tailEnd/>
              </a:ln>
              <a:effectLst/>
            </p:spPr>
            <p:txBody>
              <a:bodyPr anchor="ctr"/>
              <a:lstStyle/>
              <a:p>
                <a:endParaRPr lang="en-US"/>
              </a:p>
            </p:txBody>
          </p:sp>
          <p:sp>
            <p:nvSpPr>
              <p:cNvPr id="55552" name="Line 256"/>
              <p:cNvSpPr>
                <a:spLocks noChangeShapeType="1"/>
              </p:cNvSpPr>
              <p:nvPr/>
            </p:nvSpPr>
            <p:spPr bwMode="auto">
              <a:xfrm>
                <a:off x="2976" y="3648"/>
                <a:ext cx="96" cy="0"/>
              </a:xfrm>
              <a:prstGeom prst="line">
                <a:avLst/>
              </a:prstGeom>
              <a:noFill/>
              <a:ln w="19050">
                <a:solidFill>
                  <a:schemeClr val="hlink"/>
                </a:solidFill>
                <a:round/>
                <a:headEnd/>
                <a:tailEnd/>
              </a:ln>
              <a:effectLst/>
            </p:spPr>
            <p:txBody>
              <a:bodyPr anchor="ctr"/>
              <a:lstStyle/>
              <a:p>
                <a:endParaRPr lang="en-US"/>
              </a:p>
            </p:txBody>
          </p:sp>
          <p:sp>
            <p:nvSpPr>
              <p:cNvPr id="55553" name="Line 257"/>
              <p:cNvSpPr>
                <a:spLocks noChangeShapeType="1"/>
              </p:cNvSpPr>
              <p:nvPr/>
            </p:nvSpPr>
            <p:spPr bwMode="auto">
              <a:xfrm>
                <a:off x="3072" y="3648"/>
                <a:ext cx="96" cy="0"/>
              </a:xfrm>
              <a:prstGeom prst="line">
                <a:avLst/>
              </a:prstGeom>
              <a:noFill/>
              <a:ln w="19050">
                <a:solidFill>
                  <a:schemeClr val="hlink"/>
                </a:solidFill>
                <a:round/>
                <a:headEnd/>
                <a:tailEnd/>
              </a:ln>
              <a:effectLst/>
            </p:spPr>
            <p:txBody>
              <a:bodyPr anchor="ctr"/>
              <a:lstStyle/>
              <a:p>
                <a:endParaRPr lang="en-US"/>
              </a:p>
            </p:txBody>
          </p:sp>
          <p:sp>
            <p:nvSpPr>
              <p:cNvPr id="55554" name="Line 258"/>
              <p:cNvSpPr>
                <a:spLocks noChangeShapeType="1"/>
              </p:cNvSpPr>
              <p:nvPr/>
            </p:nvSpPr>
            <p:spPr bwMode="auto">
              <a:xfrm>
                <a:off x="3168" y="3648"/>
                <a:ext cx="96" cy="0"/>
              </a:xfrm>
              <a:prstGeom prst="line">
                <a:avLst/>
              </a:prstGeom>
              <a:noFill/>
              <a:ln w="19050">
                <a:solidFill>
                  <a:schemeClr val="hlink"/>
                </a:solidFill>
                <a:round/>
                <a:headEnd/>
                <a:tailEnd/>
              </a:ln>
              <a:effectLst/>
            </p:spPr>
            <p:txBody>
              <a:bodyPr anchor="ctr"/>
              <a:lstStyle/>
              <a:p>
                <a:endParaRPr lang="en-US"/>
              </a:p>
            </p:txBody>
          </p:sp>
          <p:sp>
            <p:nvSpPr>
              <p:cNvPr id="55555" name="Line 259"/>
              <p:cNvSpPr>
                <a:spLocks noChangeShapeType="1"/>
              </p:cNvSpPr>
              <p:nvPr/>
            </p:nvSpPr>
            <p:spPr bwMode="auto">
              <a:xfrm>
                <a:off x="3264" y="3648"/>
                <a:ext cx="96" cy="0"/>
              </a:xfrm>
              <a:prstGeom prst="line">
                <a:avLst/>
              </a:prstGeom>
              <a:noFill/>
              <a:ln w="19050">
                <a:solidFill>
                  <a:schemeClr val="hlink"/>
                </a:solidFill>
                <a:round/>
                <a:headEnd/>
                <a:tailEnd/>
              </a:ln>
              <a:effectLst/>
            </p:spPr>
            <p:txBody>
              <a:bodyPr anchor="ctr"/>
              <a:lstStyle/>
              <a:p>
                <a:endParaRPr lang="en-US"/>
              </a:p>
            </p:txBody>
          </p:sp>
          <p:sp>
            <p:nvSpPr>
              <p:cNvPr id="55556" name="Line 260"/>
              <p:cNvSpPr>
                <a:spLocks noChangeShapeType="1"/>
              </p:cNvSpPr>
              <p:nvPr/>
            </p:nvSpPr>
            <p:spPr bwMode="auto">
              <a:xfrm>
                <a:off x="3360" y="3648"/>
                <a:ext cx="96" cy="0"/>
              </a:xfrm>
              <a:prstGeom prst="line">
                <a:avLst/>
              </a:prstGeom>
              <a:noFill/>
              <a:ln w="19050">
                <a:solidFill>
                  <a:schemeClr val="hlink"/>
                </a:solidFill>
                <a:round/>
                <a:headEnd/>
                <a:tailEnd/>
              </a:ln>
              <a:effectLst/>
            </p:spPr>
            <p:txBody>
              <a:bodyPr anchor="ctr"/>
              <a:lstStyle/>
              <a:p>
                <a:endParaRPr lang="en-US"/>
              </a:p>
            </p:txBody>
          </p:sp>
          <p:sp>
            <p:nvSpPr>
              <p:cNvPr id="55557" name="Line 261"/>
              <p:cNvSpPr>
                <a:spLocks noChangeShapeType="1"/>
              </p:cNvSpPr>
              <p:nvPr/>
            </p:nvSpPr>
            <p:spPr bwMode="auto">
              <a:xfrm>
                <a:off x="3456" y="3648"/>
                <a:ext cx="96" cy="0"/>
              </a:xfrm>
              <a:prstGeom prst="line">
                <a:avLst/>
              </a:prstGeom>
              <a:noFill/>
              <a:ln w="19050">
                <a:solidFill>
                  <a:schemeClr val="hlink"/>
                </a:solidFill>
                <a:round/>
                <a:headEnd/>
                <a:tailEnd/>
              </a:ln>
              <a:effectLst/>
            </p:spPr>
            <p:txBody>
              <a:bodyPr anchor="ctr"/>
              <a:lstStyle/>
              <a:p>
                <a:endParaRPr lang="en-US"/>
              </a:p>
            </p:txBody>
          </p:sp>
          <p:sp>
            <p:nvSpPr>
              <p:cNvPr id="55558" name="Line 262"/>
              <p:cNvSpPr>
                <a:spLocks noChangeShapeType="1"/>
              </p:cNvSpPr>
              <p:nvPr/>
            </p:nvSpPr>
            <p:spPr bwMode="auto">
              <a:xfrm>
                <a:off x="3552" y="3648"/>
                <a:ext cx="96" cy="0"/>
              </a:xfrm>
              <a:prstGeom prst="line">
                <a:avLst/>
              </a:prstGeom>
              <a:noFill/>
              <a:ln w="19050">
                <a:solidFill>
                  <a:schemeClr val="hlink"/>
                </a:solidFill>
                <a:round/>
                <a:headEnd/>
                <a:tailEnd/>
              </a:ln>
              <a:effectLst/>
            </p:spPr>
            <p:txBody>
              <a:bodyPr anchor="ctr"/>
              <a:lstStyle/>
              <a:p>
                <a:endParaRPr lang="en-US"/>
              </a:p>
            </p:txBody>
          </p:sp>
          <p:sp>
            <p:nvSpPr>
              <p:cNvPr id="55559" name="Line 263"/>
              <p:cNvSpPr>
                <a:spLocks noChangeShapeType="1"/>
              </p:cNvSpPr>
              <p:nvPr/>
            </p:nvSpPr>
            <p:spPr bwMode="auto">
              <a:xfrm>
                <a:off x="3648" y="3648"/>
                <a:ext cx="96" cy="0"/>
              </a:xfrm>
              <a:prstGeom prst="line">
                <a:avLst/>
              </a:prstGeom>
              <a:noFill/>
              <a:ln w="19050">
                <a:solidFill>
                  <a:schemeClr val="hlink"/>
                </a:solidFill>
                <a:round/>
                <a:headEnd/>
                <a:tailEnd/>
              </a:ln>
              <a:effectLst/>
            </p:spPr>
            <p:txBody>
              <a:bodyPr anchor="ctr"/>
              <a:lstStyle/>
              <a:p>
                <a:endParaRPr lang="en-US"/>
              </a:p>
            </p:txBody>
          </p:sp>
          <p:sp>
            <p:nvSpPr>
              <p:cNvPr id="55560" name="Line 264"/>
              <p:cNvSpPr>
                <a:spLocks noChangeShapeType="1"/>
              </p:cNvSpPr>
              <p:nvPr/>
            </p:nvSpPr>
            <p:spPr bwMode="auto">
              <a:xfrm>
                <a:off x="3744" y="3648"/>
                <a:ext cx="96" cy="0"/>
              </a:xfrm>
              <a:prstGeom prst="line">
                <a:avLst/>
              </a:prstGeom>
              <a:noFill/>
              <a:ln w="19050">
                <a:solidFill>
                  <a:schemeClr val="hlink"/>
                </a:solidFill>
                <a:round/>
                <a:headEnd/>
                <a:tailEnd/>
              </a:ln>
              <a:effectLst/>
            </p:spPr>
            <p:txBody>
              <a:bodyPr anchor="ctr"/>
              <a:lstStyle/>
              <a:p>
                <a:endParaRPr lang="en-US"/>
              </a:p>
            </p:txBody>
          </p:sp>
          <p:sp>
            <p:nvSpPr>
              <p:cNvPr id="55561" name="Line 265"/>
              <p:cNvSpPr>
                <a:spLocks noChangeShapeType="1"/>
              </p:cNvSpPr>
              <p:nvPr/>
            </p:nvSpPr>
            <p:spPr bwMode="auto">
              <a:xfrm>
                <a:off x="3840" y="3648"/>
                <a:ext cx="96" cy="0"/>
              </a:xfrm>
              <a:prstGeom prst="line">
                <a:avLst/>
              </a:prstGeom>
              <a:noFill/>
              <a:ln w="19050">
                <a:solidFill>
                  <a:schemeClr val="hlink"/>
                </a:solidFill>
                <a:round/>
                <a:headEnd/>
                <a:tailEnd/>
              </a:ln>
              <a:effectLst/>
            </p:spPr>
            <p:txBody>
              <a:bodyPr anchor="ctr"/>
              <a:lstStyle/>
              <a:p>
                <a:endParaRPr lang="en-US"/>
              </a:p>
            </p:txBody>
          </p:sp>
          <p:sp>
            <p:nvSpPr>
              <p:cNvPr id="55562" name="Line 266"/>
              <p:cNvSpPr>
                <a:spLocks noChangeShapeType="1"/>
              </p:cNvSpPr>
              <p:nvPr/>
            </p:nvSpPr>
            <p:spPr bwMode="auto">
              <a:xfrm>
                <a:off x="3936" y="3648"/>
                <a:ext cx="96" cy="0"/>
              </a:xfrm>
              <a:prstGeom prst="line">
                <a:avLst/>
              </a:prstGeom>
              <a:noFill/>
              <a:ln w="19050">
                <a:solidFill>
                  <a:schemeClr val="hlink"/>
                </a:solidFill>
                <a:round/>
                <a:headEnd/>
                <a:tailEnd/>
              </a:ln>
              <a:effectLst/>
            </p:spPr>
            <p:txBody>
              <a:bodyPr anchor="ctr"/>
              <a:lstStyle/>
              <a:p>
                <a:endParaRPr lang="en-US"/>
              </a:p>
            </p:txBody>
          </p:sp>
          <p:sp>
            <p:nvSpPr>
              <p:cNvPr id="55563" name="Line 267"/>
              <p:cNvSpPr>
                <a:spLocks noChangeShapeType="1"/>
              </p:cNvSpPr>
              <p:nvPr/>
            </p:nvSpPr>
            <p:spPr bwMode="auto">
              <a:xfrm>
                <a:off x="4032" y="3648"/>
                <a:ext cx="96" cy="0"/>
              </a:xfrm>
              <a:prstGeom prst="line">
                <a:avLst/>
              </a:prstGeom>
              <a:noFill/>
              <a:ln w="19050">
                <a:solidFill>
                  <a:schemeClr val="hlink"/>
                </a:solidFill>
                <a:round/>
                <a:headEnd/>
                <a:tailEnd/>
              </a:ln>
              <a:effectLst/>
            </p:spPr>
            <p:txBody>
              <a:bodyPr anchor="ctr"/>
              <a:lstStyle/>
              <a:p>
                <a:endParaRPr lang="en-US"/>
              </a:p>
            </p:txBody>
          </p:sp>
          <p:sp>
            <p:nvSpPr>
              <p:cNvPr id="55564" name="Line 268"/>
              <p:cNvSpPr>
                <a:spLocks noChangeShapeType="1"/>
              </p:cNvSpPr>
              <p:nvPr/>
            </p:nvSpPr>
            <p:spPr bwMode="auto">
              <a:xfrm>
                <a:off x="4128" y="3648"/>
                <a:ext cx="96" cy="0"/>
              </a:xfrm>
              <a:prstGeom prst="line">
                <a:avLst/>
              </a:prstGeom>
              <a:noFill/>
              <a:ln w="19050">
                <a:solidFill>
                  <a:schemeClr val="hlink"/>
                </a:solidFill>
                <a:round/>
                <a:headEnd/>
                <a:tailEnd/>
              </a:ln>
              <a:effectLst/>
            </p:spPr>
            <p:txBody>
              <a:bodyPr anchor="ctr"/>
              <a:lstStyle/>
              <a:p>
                <a:endParaRPr lang="en-US"/>
              </a:p>
            </p:txBody>
          </p:sp>
          <p:sp>
            <p:nvSpPr>
              <p:cNvPr id="55565" name="Line 269"/>
              <p:cNvSpPr>
                <a:spLocks noChangeShapeType="1"/>
              </p:cNvSpPr>
              <p:nvPr/>
            </p:nvSpPr>
            <p:spPr bwMode="auto">
              <a:xfrm>
                <a:off x="4224" y="3648"/>
                <a:ext cx="96" cy="0"/>
              </a:xfrm>
              <a:prstGeom prst="line">
                <a:avLst/>
              </a:prstGeom>
              <a:noFill/>
              <a:ln w="19050">
                <a:solidFill>
                  <a:schemeClr val="hlink"/>
                </a:solidFill>
                <a:round/>
                <a:headEnd/>
                <a:tailEnd/>
              </a:ln>
              <a:effectLst/>
            </p:spPr>
            <p:txBody>
              <a:bodyPr anchor="ctr"/>
              <a:lstStyle/>
              <a:p>
                <a:endParaRPr lang="en-US"/>
              </a:p>
            </p:txBody>
          </p:sp>
          <p:sp>
            <p:nvSpPr>
              <p:cNvPr id="55566" name="Line 270"/>
              <p:cNvSpPr>
                <a:spLocks noChangeShapeType="1"/>
              </p:cNvSpPr>
              <p:nvPr/>
            </p:nvSpPr>
            <p:spPr bwMode="auto">
              <a:xfrm>
                <a:off x="4320" y="3648"/>
                <a:ext cx="96" cy="0"/>
              </a:xfrm>
              <a:prstGeom prst="line">
                <a:avLst/>
              </a:prstGeom>
              <a:noFill/>
              <a:ln w="19050">
                <a:solidFill>
                  <a:schemeClr val="hlink"/>
                </a:solidFill>
                <a:round/>
                <a:headEnd/>
                <a:tailEnd/>
              </a:ln>
              <a:effectLst/>
            </p:spPr>
            <p:txBody>
              <a:bodyPr anchor="ctr"/>
              <a:lstStyle/>
              <a:p>
                <a:endParaRPr lang="en-US"/>
              </a:p>
            </p:txBody>
          </p:sp>
          <p:sp>
            <p:nvSpPr>
              <p:cNvPr id="55567" name="Line 271"/>
              <p:cNvSpPr>
                <a:spLocks noChangeShapeType="1"/>
              </p:cNvSpPr>
              <p:nvPr/>
            </p:nvSpPr>
            <p:spPr bwMode="auto">
              <a:xfrm>
                <a:off x="4416" y="3648"/>
                <a:ext cx="96" cy="0"/>
              </a:xfrm>
              <a:prstGeom prst="line">
                <a:avLst/>
              </a:prstGeom>
              <a:noFill/>
              <a:ln w="19050">
                <a:solidFill>
                  <a:schemeClr val="hlink"/>
                </a:solidFill>
                <a:round/>
                <a:headEnd/>
                <a:tailEnd/>
              </a:ln>
              <a:effectLst/>
            </p:spPr>
            <p:txBody>
              <a:bodyPr anchor="ctr"/>
              <a:lstStyle/>
              <a:p>
                <a:endParaRPr lang="en-US"/>
              </a:p>
            </p:txBody>
          </p:sp>
          <p:sp>
            <p:nvSpPr>
              <p:cNvPr id="55568" name="Line 272"/>
              <p:cNvSpPr>
                <a:spLocks noChangeShapeType="1"/>
              </p:cNvSpPr>
              <p:nvPr/>
            </p:nvSpPr>
            <p:spPr bwMode="auto">
              <a:xfrm>
                <a:off x="4512" y="3648"/>
                <a:ext cx="96" cy="0"/>
              </a:xfrm>
              <a:prstGeom prst="line">
                <a:avLst/>
              </a:prstGeom>
              <a:noFill/>
              <a:ln w="19050">
                <a:solidFill>
                  <a:schemeClr val="hlink"/>
                </a:solidFill>
                <a:round/>
                <a:headEnd/>
                <a:tailEnd/>
              </a:ln>
              <a:effectLst/>
            </p:spPr>
            <p:txBody>
              <a:bodyPr anchor="ctr"/>
              <a:lstStyle/>
              <a:p>
                <a:endParaRPr lang="en-US"/>
              </a:p>
            </p:txBody>
          </p:sp>
          <p:sp>
            <p:nvSpPr>
              <p:cNvPr id="55569" name="Line 273"/>
              <p:cNvSpPr>
                <a:spLocks noChangeShapeType="1"/>
              </p:cNvSpPr>
              <p:nvPr/>
            </p:nvSpPr>
            <p:spPr bwMode="auto">
              <a:xfrm>
                <a:off x="4608" y="3648"/>
                <a:ext cx="96" cy="0"/>
              </a:xfrm>
              <a:prstGeom prst="line">
                <a:avLst/>
              </a:prstGeom>
              <a:noFill/>
              <a:ln w="19050">
                <a:solidFill>
                  <a:schemeClr val="hlink"/>
                </a:solidFill>
                <a:round/>
                <a:headEnd/>
                <a:tailEnd/>
              </a:ln>
              <a:effectLst/>
            </p:spPr>
            <p:txBody>
              <a:bodyPr anchor="ctr"/>
              <a:lstStyle/>
              <a:p>
                <a:endParaRPr lang="en-US"/>
              </a:p>
            </p:txBody>
          </p:sp>
          <p:sp>
            <p:nvSpPr>
              <p:cNvPr id="55570" name="Line 274"/>
              <p:cNvSpPr>
                <a:spLocks noChangeShapeType="1"/>
              </p:cNvSpPr>
              <p:nvPr/>
            </p:nvSpPr>
            <p:spPr bwMode="auto">
              <a:xfrm>
                <a:off x="4704" y="3648"/>
                <a:ext cx="96" cy="0"/>
              </a:xfrm>
              <a:prstGeom prst="line">
                <a:avLst/>
              </a:prstGeom>
              <a:noFill/>
              <a:ln w="19050">
                <a:solidFill>
                  <a:schemeClr val="hlink"/>
                </a:solidFill>
                <a:round/>
                <a:headEnd/>
                <a:tailEnd/>
              </a:ln>
              <a:effectLst/>
            </p:spPr>
            <p:txBody>
              <a:bodyPr anchor="ctr"/>
              <a:lstStyle/>
              <a:p>
                <a:endParaRPr lang="en-US"/>
              </a:p>
            </p:txBody>
          </p:sp>
        </p:grpSp>
      </p:grpSp>
      <p:grpSp>
        <p:nvGrpSpPr>
          <p:cNvPr id="22" name="Group 275"/>
          <p:cNvGrpSpPr>
            <a:grpSpLocks/>
          </p:cNvGrpSpPr>
          <p:nvPr/>
        </p:nvGrpSpPr>
        <p:grpSpPr bwMode="auto">
          <a:xfrm>
            <a:off x="2209800" y="4267200"/>
            <a:ext cx="6934200" cy="457200"/>
            <a:chOff x="432" y="2400"/>
            <a:chExt cx="4368" cy="288"/>
          </a:xfrm>
        </p:grpSpPr>
        <p:sp>
          <p:nvSpPr>
            <p:cNvPr id="55572" name="Rectangle 276"/>
            <p:cNvSpPr>
              <a:spLocks noChangeArrowheads="1"/>
            </p:cNvSpPr>
            <p:nvPr/>
          </p:nvSpPr>
          <p:spPr bwMode="auto">
            <a:xfrm>
              <a:off x="1008"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0</a:t>
              </a:r>
              <a:endParaRPr kumimoji="1" lang="en-US" sz="1200">
                <a:solidFill>
                  <a:schemeClr val="bg1"/>
                </a:solidFill>
                <a:latin typeface="Arial" charset="0"/>
              </a:endParaRPr>
            </a:p>
          </p:txBody>
        </p:sp>
        <p:sp>
          <p:nvSpPr>
            <p:cNvPr id="55573" name="Rectangle 277"/>
            <p:cNvSpPr>
              <a:spLocks noChangeArrowheads="1"/>
            </p:cNvSpPr>
            <p:nvPr/>
          </p:nvSpPr>
          <p:spPr bwMode="auto">
            <a:xfrm>
              <a:off x="1392"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0</a:t>
              </a:r>
              <a:endParaRPr kumimoji="1" lang="en-US" sz="1200">
                <a:solidFill>
                  <a:schemeClr val="bg1"/>
                </a:solidFill>
                <a:latin typeface="Arial" charset="0"/>
              </a:endParaRPr>
            </a:p>
          </p:txBody>
        </p:sp>
        <p:sp>
          <p:nvSpPr>
            <p:cNvPr id="55574" name="Rectangle 278"/>
            <p:cNvSpPr>
              <a:spLocks noChangeArrowheads="1"/>
            </p:cNvSpPr>
            <p:nvPr/>
          </p:nvSpPr>
          <p:spPr bwMode="auto">
            <a:xfrm>
              <a:off x="1776" y="2496"/>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0</a:t>
              </a:r>
              <a:endParaRPr kumimoji="1" lang="en-US" sz="1600">
                <a:latin typeface="Arial" charset="0"/>
              </a:endParaRPr>
            </a:p>
          </p:txBody>
        </p:sp>
        <p:sp>
          <p:nvSpPr>
            <p:cNvPr id="55575" name="Rectangle 279"/>
            <p:cNvSpPr>
              <a:spLocks noChangeArrowheads="1"/>
            </p:cNvSpPr>
            <p:nvPr/>
          </p:nvSpPr>
          <p:spPr bwMode="auto">
            <a:xfrm>
              <a:off x="2160" y="2496"/>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0</a:t>
              </a:r>
              <a:endParaRPr kumimoji="1" lang="en-US" sz="1600">
                <a:latin typeface="Arial" charset="0"/>
              </a:endParaRPr>
            </a:p>
          </p:txBody>
        </p:sp>
        <p:sp>
          <p:nvSpPr>
            <p:cNvPr id="55576" name="Rectangle 280"/>
            <p:cNvSpPr>
              <a:spLocks noChangeArrowheads="1"/>
            </p:cNvSpPr>
            <p:nvPr/>
          </p:nvSpPr>
          <p:spPr bwMode="auto">
            <a:xfrm>
              <a:off x="2544"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0</a:t>
              </a:r>
              <a:endParaRPr kumimoji="1" lang="en-US" sz="1200">
                <a:solidFill>
                  <a:schemeClr val="bg1"/>
                </a:solidFill>
                <a:latin typeface="Arial" charset="0"/>
              </a:endParaRPr>
            </a:p>
          </p:txBody>
        </p:sp>
        <p:sp>
          <p:nvSpPr>
            <p:cNvPr id="55577" name="Rectangle 281"/>
            <p:cNvSpPr>
              <a:spLocks noChangeArrowheads="1"/>
            </p:cNvSpPr>
            <p:nvPr/>
          </p:nvSpPr>
          <p:spPr bwMode="auto">
            <a:xfrm>
              <a:off x="2928"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0</a:t>
              </a:r>
              <a:endParaRPr kumimoji="1" lang="en-US" sz="1200">
                <a:solidFill>
                  <a:schemeClr val="bg1"/>
                </a:solidFill>
                <a:latin typeface="Arial" charset="0"/>
              </a:endParaRPr>
            </a:p>
          </p:txBody>
        </p:sp>
        <p:sp>
          <p:nvSpPr>
            <p:cNvPr id="55578" name="Rectangle 282"/>
            <p:cNvSpPr>
              <a:spLocks noChangeArrowheads="1"/>
            </p:cNvSpPr>
            <p:nvPr/>
          </p:nvSpPr>
          <p:spPr bwMode="auto">
            <a:xfrm>
              <a:off x="3312"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0</a:t>
              </a:r>
              <a:endParaRPr kumimoji="1" lang="en-US" sz="1200">
                <a:solidFill>
                  <a:schemeClr val="bg1"/>
                </a:solidFill>
                <a:latin typeface="Arial" charset="0"/>
              </a:endParaRPr>
            </a:p>
          </p:txBody>
        </p:sp>
        <p:sp>
          <p:nvSpPr>
            <p:cNvPr id="55579" name="Rectangle 283"/>
            <p:cNvSpPr>
              <a:spLocks noChangeArrowheads="1"/>
            </p:cNvSpPr>
            <p:nvPr/>
          </p:nvSpPr>
          <p:spPr bwMode="auto">
            <a:xfrm>
              <a:off x="3696"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0</a:t>
              </a:r>
              <a:endParaRPr kumimoji="1" lang="en-US" sz="1200">
                <a:solidFill>
                  <a:schemeClr val="bg1"/>
                </a:solidFill>
                <a:latin typeface="Arial" charset="0"/>
              </a:endParaRPr>
            </a:p>
          </p:txBody>
        </p:sp>
        <p:sp>
          <p:nvSpPr>
            <p:cNvPr id="55580" name="Rectangle 284"/>
            <p:cNvSpPr>
              <a:spLocks noChangeArrowheads="1"/>
            </p:cNvSpPr>
            <p:nvPr/>
          </p:nvSpPr>
          <p:spPr bwMode="auto">
            <a:xfrm>
              <a:off x="4080"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0</a:t>
              </a:r>
              <a:endParaRPr kumimoji="1" lang="en-US" sz="1200">
                <a:solidFill>
                  <a:schemeClr val="bg1"/>
                </a:solidFill>
                <a:latin typeface="Arial" charset="0"/>
              </a:endParaRPr>
            </a:p>
          </p:txBody>
        </p:sp>
        <p:sp>
          <p:nvSpPr>
            <p:cNvPr id="55581" name="Rectangle 285"/>
            <p:cNvSpPr>
              <a:spLocks noChangeArrowheads="1"/>
            </p:cNvSpPr>
            <p:nvPr/>
          </p:nvSpPr>
          <p:spPr bwMode="auto">
            <a:xfrm>
              <a:off x="4464"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0</a:t>
              </a:r>
              <a:endParaRPr kumimoji="1" lang="en-US" sz="1200">
                <a:solidFill>
                  <a:schemeClr val="bg1"/>
                </a:solidFill>
                <a:latin typeface="Arial" charset="0"/>
              </a:endParaRPr>
            </a:p>
          </p:txBody>
        </p:sp>
        <p:grpSp>
          <p:nvGrpSpPr>
            <p:cNvPr id="23" name="Group 286"/>
            <p:cNvGrpSpPr>
              <a:grpSpLocks/>
            </p:cNvGrpSpPr>
            <p:nvPr/>
          </p:nvGrpSpPr>
          <p:grpSpPr bwMode="auto">
            <a:xfrm>
              <a:off x="432" y="2400"/>
              <a:ext cx="4368" cy="192"/>
              <a:chOff x="432" y="3552"/>
              <a:chExt cx="4368" cy="192"/>
            </a:xfrm>
          </p:grpSpPr>
          <p:grpSp>
            <p:nvGrpSpPr>
              <p:cNvPr id="24" name="Group 287"/>
              <p:cNvGrpSpPr>
                <a:grpSpLocks/>
              </p:cNvGrpSpPr>
              <p:nvPr/>
            </p:nvGrpSpPr>
            <p:grpSpPr bwMode="auto">
              <a:xfrm>
                <a:off x="624" y="3600"/>
                <a:ext cx="240" cy="96"/>
                <a:chOff x="2112" y="3648"/>
                <a:chExt cx="240" cy="144"/>
              </a:xfrm>
            </p:grpSpPr>
            <p:grpSp>
              <p:nvGrpSpPr>
                <p:cNvPr id="25" name="Group 288"/>
                <p:cNvGrpSpPr>
                  <a:grpSpLocks/>
                </p:cNvGrpSpPr>
                <p:nvPr/>
              </p:nvGrpSpPr>
              <p:grpSpPr bwMode="auto">
                <a:xfrm>
                  <a:off x="2112" y="3648"/>
                  <a:ext cx="240" cy="144"/>
                  <a:chOff x="2016" y="3552"/>
                  <a:chExt cx="624" cy="240"/>
                </a:xfrm>
              </p:grpSpPr>
              <p:sp>
                <p:nvSpPr>
                  <p:cNvPr id="55585" name="Freeform 289"/>
                  <p:cNvSpPr>
                    <a:spLocks/>
                  </p:cNvSpPr>
                  <p:nvPr/>
                </p:nvSpPr>
                <p:spPr bwMode="auto">
                  <a:xfrm>
                    <a:off x="2016" y="3552"/>
                    <a:ext cx="624" cy="240"/>
                  </a:xfrm>
                  <a:custGeom>
                    <a:avLst/>
                    <a:gdLst/>
                    <a:ahLst/>
                    <a:cxnLst>
                      <a:cxn ang="0">
                        <a:pos x="0" y="0"/>
                      </a:cxn>
                      <a:cxn ang="0">
                        <a:pos x="720" y="0"/>
                      </a:cxn>
                      <a:cxn ang="0">
                        <a:pos x="720" y="288"/>
                      </a:cxn>
                      <a:cxn ang="0">
                        <a:pos x="0" y="288"/>
                      </a:cxn>
                    </a:cxnLst>
                    <a:rect l="0" t="0" r="r" b="b"/>
                    <a:pathLst>
                      <a:path w="720" h="288">
                        <a:moveTo>
                          <a:pt x="0" y="0"/>
                        </a:moveTo>
                        <a:lnTo>
                          <a:pt x="720" y="0"/>
                        </a:lnTo>
                        <a:lnTo>
                          <a:pt x="720" y="288"/>
                        </a:lnTo>
                        <a:lnTo>
                          <a:pt x="0" y="288"/>
                        </a:lnTo>
                      </a:path>
                    </a:pathLst>
                  </a:custGeom>
                  <a:noFill/>
                  <a:ln w="19050" cap="flat" cmpd="sng">
                    <a:solidFill>
                      <a:schemeClr val="hlink"/>
                    </a:solidFill>
                    <a:prstDash val="solid"/>
                    <a:round/>
                    <a:headEnd/>
                    <a:tailEnd/>
                  </a:ln>
                  <a:effectLst/>
                </p:spPr>
                <p:txBody>
                  <a:bodyPr wrap="none" anchor="ctr"/>
                  <a:lstStyle/>
                  <a:p>
                    <a:endParaRPr lang="en-US"/>
                  </a:p>
                </p:txBody>
              </p:sp>
              <p:sp>
                <p:nvSpPr>
                  <p:cNvPr id="55586" name="Line 290"/>
                  <p:cNvSpPr>
                    <a:spLocks noChangeShapeType="1"/>
                  </p:cNvSpPr>
                  <p:nvPr/>
                </p:nvSpPr>
                <p:spPr bwMode="auto">
                  <a:xfrm>
                    <a:off x="2544" y="3600"/>
                    <a:ext cx="0" cy="144"/>
                  </a:xfrm>
                  <a:prstGeom prst="line">
                    <a:avLst/>
                  </a:prstGeom>
                  <a:noFill/>
                  <a:ln w="19050">
                    <a:solidFill>
                      <a:schemeClr val="hlink"/>
                    </a:solidFill>
                    <a:round/>
                    <a:headEnd/>
                    <a:tailEnd/>
                  </a:ln>
                  <a:effectLst/>
                </p:spPr>
                <p:txBody>
                  <a:bodyPr wrap="none" anchor="ctr"/>
                  <a:lstStyle/>
                  <a:p>
                    <a:endParaRPr lang="en-US"/>
                  </a:p>
                </p:txBody>
              </p:sp>
              <p:sp>
                <p:nvSpPr>
                  <p:cNvPr id="55587" name="Line 291"/>
                  <p:cNvSpPr>
                    <a:spLocks noChangeShapeType="1"/>
                  </p:cNvSpPr>
                  <p:nvPr/>
                </p:nvSpPr>
                <p:spPr bwMode="auto">
                  <a:xfrm>
                    <a:off x="2448" y="3600"/>
                    <a:ext cx="0" cy="144"/>
                  </a:xfrm>
                  <a:prstGeom prst="line">
                    <a:avLst/>
                  </a:prstGeom>
                  <a:noFill/>
                  <a:ln w="19050">
                    <a:solidFill>
                      <a:schemeClr val="hlink"/>
                    </a:solidFill>
                    <a:round/>
                    <a:headEnd/>
                    <a:tailEnd/>
                  </a:ln>
                  <a:effectLst/>
                </p:spPr>
                <p:txBody>
                  <a:bodyPr wrap="none" anchor="ctr"/>
                  <a:lstStyle/>
                  <a:p>
                    <a:endParaRPr lang="en-US"/>
                  </a:p>
                </p:txBody>
              </p:sp>
              <p:sp>
                <p:nvSpPr>
                  <p:cNvPr id="55588" name="Line 292"/>
                  <p:cNvSpPr>
                    <a:spLocks noChangeShapeType="1"/>
                  </p:cNvSpPr>
                  <p:nvPr/>
                </p:nvSpPr>
                <p:spPr bwMode="auto">
                  <a:xfrm>
                    <a:off x="2352" y="3600"/>
                    <a:ext cx="0" cy="144"/>
                  </a:xfrm>
                  <a:prstGeom prst="line">
                    <a:avLst/>
                  </a:prstGeom>
                  <a:noFill/>
                  <a:ln w="19050">
                    <a:solidFill>
                      <a:schemeClr val="hlink"/>
                    </a:solidFill>
                    <a:round/>
                    <a:headEnd/>
                    <a:tailEnd/>
                  </a:ln>
                  <a:effectLst/>
                </p:spPr>
                <p:txBody>
                  <a:bodyPr wrap="none" anchor="ctr"/>
                  <a:lstStyle/>
                  <a:p>
                    <a:endParaRPr lang="en-US"/>
                  </a:p>
                </p:txBody>
              </p:sp>
              <p:sp>
                <p:nvSpPr>
                  <p:cNvPr id="55589" name="Line 293"/>
                  <p:cNvSpPr>
                    <a:spLocks noChangeShapeType="1"/>
                  </p:cNvSpPr>
                  <p:nvPr/>
                </p:nvSpPr>
                <p:spPr bwMode="auto">
                  <a:xfrm>
                    <a:off x="2256" y="3600"/>
                    <a:ext cx="0" cy="144"/>
                  </a:xfrm>
                  <a:prstGeom prst="line">
                    <a:avLst/>
                  </a:prstGeom>
                  <a:noFill/>
                  <a:ln w="19050">
                    <a:solidFill>
                      <a:schemeClr val="hlink"/>
                    </a:solidFill>
                    <a:round/>
                    <a:headEnd/>
                    <a:tailEnd/>
                  </a:ln>
                  <a:effectLst/>
                </p:spPr>
                <p:txBody>
                  <a:bodyPr wrap="none" anchor="ctr"/>
                  <a:lstStyle/>
                  <a:p>
                    <a:endParaRPr lang="en-US"/>
                  </a:p>
                </p:txBody>
              </p:sp>
              <p:sp>
                <p:nvSpPr>
                  <p:cNvPr id="55590" name="Line 294"/>
                  <p:cNvSpPr>
                    <a:spLocks noChangeShapeType="1"/>
                  </p:cNvSpPr>
                  <p:nvPr/>
                </p:nvSpPr>
                <p:spPr bwMode="auto">
                  <a:xfrm>
                    <a:off x="2160" y="3600"/>
                    <a:ext cx="0" cy="144"/>
                  </a:xfrm>
                  <a:prstGeom prst="line">
                    <a:avLst/>
                  </a:prstGeom>
                  <a:noFill/>
                  <a:ln w="19050">
                    <a:solidFill>
                      <a:schemeClr val="hlink"/>
                    </a:solidFill>
                    <a:round/>
                    <a:headEnd/>
                    <a:tailEnd/>
                  </a:ln>
                  <a:effectLst/>
                </p:spPr>
                <p:txBody>
                  <a:bodyPr wrap="none" anchor="ctr"/>
                  <a:lstStyle/>
                  <a:p>
                    <a:endParaRPr lang="en-US"/>
                  </a:p>
                </p:txBody>
              </p:sp>
            </p:grpSp>
            <p:sp>
              <p:nvSpPr>
                <p:cNvPr id="55591" name="Rectangle 295"/>
                <p:cNvSpPr>
                  <a:spLocks noChangeArrowheads="1"/>
                </p:cNvSpPr>
                <p:nvPr/>
              </p:nvSpPr>
              <p:spPr bwMode="auto">
                <a:xfrm>
                  <a:off x="2112" y="3648"/>
                  <a:ext cx="240" cy="144"/>
                </a:xfrm>
                <a:prstGeom prst="rect">
                  <a:avLst/>
                </a:prstGeom>
                <a:noFill/>
                <a:ln w="19050">
                  <a:noFill/>
                  <a:miter lim="800000"/>
                  <a:headEnd/>
                  <a:tailEnd/>
                </a:ln>
                <a:effectLst/>
              </p:spPr>
              <p:txBody>
                <a:bodyPr wrap="none" anchor="ctr"/>
                <a:lstStyle/>
                <a:p>
                  <a:endParaRPr lang="en-US"/>
                </a:p>
              </p:txBody>
            </p:sp>
          </p:grpSp>
          <p:sp>
            <p:nvSpPr>
              <p:cNvPr id="55592" name="Line 296"/>
              <p:cNvSpPr>
                <a:spLocks noChangeShapeType="1"/>
              </p:cNvSpPr>
              <p:nvPr/>
            </p:nvSpPr>
            <p:spPr bwMode="auto">
              <a:xfrm>
                <a:off x="864" y="3648"/>
                <a:ext cx="96" cy="0"/>
              </a:xfrm>
              <a:prstGeom prst="line">
                <a:avLst/>
              </a:prstGeom>
              <a:noFill/>
              <a:ln w="19050">
                <a:solidFill>
                  <a:schemeClr val="hlink"/>
                </a:solidFill>
                <a:round/>
                <a:headEnd/>
                <a:tailEnd/>
              </a:ln>
              <a:effectLst/>
            </p:spPr>
            <p:txBody>
              <a:bodyPr anchor="ctr"/>
              <a:lstStyle/>
              <a:p>
                <a:endParaRPr lang="en-US"/>
              </a:p>
            </p:txBody>
          </p:sp>
          <p:sp>
            <p:nvSpPr>
              <p:cNvPr id="55593" name="Rectangle 297"/>
              <p:cNvSpPr>
                <a:spLocks noChangeArrowheads="1"/>
              </p:cNvSpPr>
              <p:nvPr/>
            </p:nvSpPr>
            <p:spPr bwMode="auto">
              <a:xfrm>
                <a:off x="432" y="3552"/>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0</a:t>
                </a:r>
                <a:endParaRPr kumimoji="1" lang="en-US" sz="1600">
                  <a:latin typeface="Arial" charset="0"/>
                </a:endParaRPr>
              </a:p>
            </p:txBody>
          </p:sp>
          <p:sp>
            <p:nvSpPr>
              <p:cNvPr id="55594" name="Line 298"/>
              <p:cNvSpPr>
                <a:spLocks noChangeShapeType="1"/>
              </p:cNvSpPr>
              <p:nvPr/>
            </p:nvSpPr>
            <p:spPr bwMode="auto">
              <a:xfrm>
                <a:off x="960" y="3648"/>
                <a:ext cx="96" cy="0"/>
              </a:xfrm>
              <a:prstGeom prst="line">
                <a:avLst/>
              </a:prstGeom>
              <a:noFill/>
              <a:ln w="19050">
                <a:solidFill>
                  <a:schemeClr val="hlink"/>
                </a:solidFill>
                <a:round/>
                <a:headEnd/>
                <a:tailEnd/>
              </a:ln>
              <a:effectLst/>
            </p:spPr>
            <p:txBody>
              <a:bodyPr anchor="ctr"/>
              <a:lstStyle/>
              <a:p>
                <a:endParaRPr lang="en-US"/>
              </a:p>
            </p:txBody>
          </p:sp>
          <p:sp>
            <p:nvSpPr>
              <p:cNvPr id="55595" name="Line 299"/>
              <p:cNvSpPr>
                <a:spLocks noChangeShapeType="1"/>
              </p:cNvSpPr>
              <p:nvPr/>
            </p:nvSpPr>
            <p:spPr bwMode="auto">
              <a:xfrm>
                <a:off x="1056" y="3648"/>
                <a:ext cx="96" cy="0"/>
              </a:xfrm>
              <a:prstGeom prst="line">
                <a:avLst/>
              </a:prstGeom>
              <a:noFill/>
              <a:ln w="19050">
                <a:solidFill>
                  <a:schemeClr val="hlink"/>
                </a:solidFill>
                <a:round/>
                <a:headEnd/>
                <a:tailEnd/>
              </a:ln>
              <a:effectLst/>
            </p:spPr>
            <p:txBody>
              <a:bodyPr anchor="ctr"/>
              <a:lstStyle/>
              <a:p>
                <a:endParaRPr lang="en-US"/>
              </a:p>
            </p:txBody>
          </p:sp>
          <p:sp>
            <p:nvSpPr>
              <p:cNvPr id="55596" name="Line 300"/>
              <p:cNvSpPr>
                <a:spLocks noChangeShapeType="1"/>
              </p:cNvSpPr>
              <p:nvPr/>
            </p:nvSpPr>
            <p:spPr bwMode="auto">
              <a:xfrm>
                <a:off x="1152" y="3648"/>
                <a:ext cx="96" cy="0"/>
              </a:xfrm>
              <a:prstGeom prst="line">
                <a:avLst/>
              </a:prstGeom>
              <a:noFill/>
              <a:ln w="19050">
                <a:solidFill>
                  <a:schemeClr val="hlink"/>
                </a:solidFill>
                <a:round/>
                <a:headEnd/>
                <a:tailEnd/>
              </a:ln>
              <a:effectLst/>
            </p:spPr>
            <p:txBody>
              <a:bodyPr anchor="ctr"/>
              <a:lstStyle/>
              <a:p>
                <a:endParaRPr lang="en-US"/>
              </a:p>
            </p:txBody>
          </p:sp>
          <p:sp>
            <p:nvSpPr>
              <p:cNvPr id="55597" name="Line 301"/>
              <p:cNvSpPr>
                <a:spLocks noChangeShapeType="1"/>
              </p:cNvSpPr>
              <p:nvPr/>
            </p:nvSpPr>
            <p:spPr bwMode="auto">
              <a:xfrm>
                <a:off x="1248" y="3648"/>
                <a:ext cx="96" cy="0"/>
              </a:xfrm>
              <a:prstGeom prst="line">
                <a:avLst/>
              </a:prstGeom>
              <a:noFill/>
              <a:ln w="19050">
                <a:solidFill>
                  <a:schemeClr val="hlink"/>
                </a:solidFill>
                <a:round/>
                <a:headEnd/>
                <a:tailEnd/>
              </a:ln>
              <a:effectLst/>
            </p:spPr>
            <p:txBody>
              <a:bodyPr anchor="ctr"/>
              <a:lstStyle/>
              <a:p>
                <a:endParaRPr lang="en-US"/>
              </a:p>
            </p:txBody>
          </p:sp>
          <p:sp>
            <p:nvSpPr>
              <p:cNvPr id="55598" name="Line 302"/>
              <p:cNvSpPr>
                <a:spLocks noChangeShapeType="1"/>
              </p:cNvSpPr>
              <p:nvPr/>
            </p:nvSpPr>
            <p:spPr bwMode="auto">
              <a:xfrm>
                <a:off x="1344" y="3648"/>
                <a:ext cx="96" cy="0"/>
              </a:xfrm>
              <a:prstGeom prst="line">
                <a:avLst/>
              </a:prstGeom>
              <a:noFill/>
              <a:ln w="19050">
                <a:solidFill>
                  <a:schemeClr val="hlink"/>
                </a:solidFill>
                <a:round/>
                <a:headEnd/>
                <a:tailEnd/>
              </a:ln>
              <a:effectLst/>
            </p:spPr>
            <p:txBody>
              <a:bodyPr anchor="ctr"/>
              <a:lstStyle/>
              <a:p>
                <a:endParaRPr lang="en-US"/>
              </a:p>
            </p:txBody>
          </p:sp>
          <p:sp>
            <p:nvSpPr>
              <p:cNvPr id="55599" name="Line 303"/>
              <p:cNvSpPr>
                <a:spLocks noChangeShapeType="1"/>
              </p:cNvSpPr>
              <p:nvPr/>
            </p:nvSpPr>
            <p:spPr bwMode="auto">
              <a:xfrm>
                <a:off x="1440" y="3648"/>
                <a:ext cx="96" cy="0"/>
              </a:xfrm>
              <a:prstGeom prst="line">
                <a:avLst/>
              </a:prstGeom>
              <a:noFill/>
              <a:ln w="19050">
                <a:solidFill>
                  <a:schemeClr val="hlink"/>
                </a:solidFill>
                <a:round/>
                <a:headEnd/>
                <a:tailEnd/>
              </a:ln>
              <a:effectLst/>
            </p:spPr>
            <p:txBody>
              <a:bodyPr anchor="ctr"/>
              <a:lstStyle/>
              <a:p>
                <a:endParaRPr lang="en-US"/>
              </a:p>
            </p:txBody>
          </p:sp>
          <p:sp>
            <p:nvSpPr>
              <p:cNvPr id="55600" name="Line 304"/>
              <p:cNvSpPr>
                <a:spLocks noChangeShapeType="1"/>
              </p:cNvSpPr>
              <p:nvPr/>
            </p:nvSpPr>
            <p:spPr bwMode="auto">
              <a:xfrm>
                <a:off x="1536" y="3648"/>
                <a:ext cx="96" cy="0"/>
              </a:xfrm>
              <a:prstGeom prst="line">
                <a:avLst/>
              </a:prstGeom>
              <a:noFill/>
              <a:ln w="19050">
                <a:solidFill>
                  <a:schemeClr val="hlink"/>
                </a:solidFill>
                <a:round/>
                <a:headEnd/>
                <a:tailEnd/>
              </a:ln>
              <a:effectLst/>
            </p:spPr>
            <p:txBody>
              <a:bodyPr anchor="ctr"/>
              <a:lstStyle/>
              <a:p>
                <a:endParaRPr lang="en-US"/>
              </a:p>
            </p:txBody>
          </p:sp>
          <p:sp>
            <p:nvSpPr>
              <p:cNvPr id="55601" name="Line 305"/>
              <p:cNvSpPr>
                <a:spLocks noChangeShapeType="1"/>
              </p:cNvSpPr>
              <p:nvPr/>
            </p:nvSpPr>
            <p:spPr bwMode="auto">
              <a:xfrm>
                <a:off x="1632" y="3648"/>
                <a:ext cx="96" cy="0"/>
              </a:xfrm>
              <a:prstGeom prst="line">
                <a:avLst/>
              </a:prstGeom>
              <a:noFill/>
              <a:ln w="19050">
                <a:solidFill>
                  <a:schemeClr val="hlink"/>
                </a:solidFill>
                <a:round/>
                <a:headEnd/>
                <a:tailEnd/>
              </a:ln>
              <a:effectLst/>
            </p:spPr>
            <p:txBody>
              <a:bodyPr anchor="ctr"/>
              <a:lstStyle/>
              <a:p>
                <a:endParaRPr lang="en-US"/>
              </a:p>
            </p:txBody>
          </p:sp>
          <p:sp>
            <p:nvSpPr>
              <p:cNvPr id="55602" name="Line 306"/>
              <p:cNvSpPr>
                <a:spLocks noChangeShapeType="1"/>
              </p:cNvSpPr>
              <p:nvPr/>
            </p:nvSpPr>
            <p:spPr bwMode="auto">
              <a:xfrm>
                <a:off x="1728" y="3648"/>
                <a:ext cx="96" cy="0"/>
              </a:xfrm>
              <a:prstGeom prst="line">
                <a:avLst/>
              </a:prstGeom>
              <a:noFill/>
              <a:ln w="19050">
                <a:solidFill>
                  <a:schemeClr val="hlink"/>
                </a:solidFill>
                <a:round/>
                <a:headEnd/>
                <a:tailEnd/>
              </a:ln>
              <a:effectLst/>
            </p:spPr>
            <p:txBody>
              <a:bodyPr anchor="ctr"/>
              <a:lstStyle/>
              <a:p>
                <a:endParaRPr lang="en-US"/>
              </a:p>
            </p:txBody>
          </p:sp>
          <p:sp>
            <p:nvSpPr>
              <p:cNvPr id="55603" name="Line 307"/>
              <p:cNvSpPr>
                <a:spLocks noChangeShapeType="1"/>
              </p:cNvSpPr>
              <p:nvPr/>
            </p:nvSpPr>
            <p:spPr bwMode="auto">
              <a:xfrm>
                <a:off x="1824" y="3648"/>
                <a:ext cx="96" cy="0"/>
              </a:xfrm>
              <a:prstGeom prst="line">
                <a:avLst/>
              </a:prstGeom>
              <a:noFill/>
              <a:ln w="19050">
                <a:solidFill>
                  <a:schemeClr val="hlink"/>
                </a:solidFill>
                <a:round/>
                <a:headEnd/>
                <a:tailEnd/>
              </a:ln>
              <a:effectLst/>
            </p:spPr>
            <p:txBody>
              <a:bodyPr anchor="ctr"/>
              <a:lstStyle/>
              <a:p>
                <a:endParaRPr lang="en-US"/>
              </a:p>
            </p:txBody>
          </p:sp>
          <p:sp>
            <p:nvSpPr>
              <p:cNvPr id="55604" name="Line 308"/>
              <p:cNvSpPr>
                <a:spLocks noChangeShapeType="1"/>
              </p:cNvSpPr>
              <p:nvPr/>
            </p:nvSpPr>
            <p:spPr bwMode="auto">
              <a:xfrm>
                <a:off x="1920" y="3648"/>
                <a:ext cx="96" cy="0"/>
              </a:xfrm>
              <a:prstGeom prst="line">
                <a:avLst/>
              </a:prstGeom>
              <a:noFill/>
              <a:ln w="19050">
                <a:solidFill>
                  <a:schemeClr val="hlink"/>
                </a:solidFill>
                <a:round/>
                <a:headEnd/>
                <a:tailEnd/>
              </a:ln>
              <a:effectLst/>
            </p:spPr>
            <p:txBody>
              <a:bodyPr anchor="ctr"/>
              <a:lstStyle/>
              <a:p>
                <a:endParaRPr lang="en-US"/>
              </a:p>
            </p:txBody>
          </p:sp>
          <p:sp>
            <p:nvSpPr>
              <p:cNvPr id="55605" name="Line 309"/>
              <p:cNvSpPr>
                <a:spLocks noChangeShapeType="1"/>
              </p:cNvSpPr>
              <p:nvPr/>
            </p:nvSpPr>
            <p:spPr bwMode="auto">
              <a:xfrm>
                <a:off x="2016" y="3648"/>
                <a:ext cx="96" cy="0"/>
              </a:xfrm>
              <a:prstGeom prst="line">
                <a:avLst/>
              </a:prstGeom>
              <a:noFill/>
              <a:ln w="19050">
                <a:solidFill>
                  <a:schemeClr val="hlink"/>
                </a:solidFill>
                <a:round/>
                <a:headEnd/>
                <a:tailEnd/>
              </a:ln>
              <a:effectLst/>
            </p:spPr>
            <p:txBody>
              <a:bodyPr anchor="ctr"/>
              <a:lstStyle/>
              <a:p>
                <a:endParaRPr lang="en-US"/>
              </a:p>
            </p:txBody>
          </p:sp>
          <p:sp>
            <p:nvSpPr>
              <p:cNvPr id="55606" name="Line 310"/>
              <p:cNvSpPr>
                <a:spLocks noChangeShapeType="1"/>
              </p:cNvSpPr>
              <p:nvPr/>
            </p:nvSpPr>
            <p:spPr bwMode="auto">
              <a:xfrm>
                <a:off x="2112" y="3648"/>
                <a:ext cx="96" cy="0"/>
              </a:xfrm>
              <a:prstGeom prst="line">
                <a:avLst/>
              </a:prstGeom>
              <a:noFill/>
              <a:ln w="19050">
                <a:solidFill>
                  <a:schemeClr val="hlink"/>
                </a:solidFill>
                <a:round/>
                <a:headEnd/>
                <a:tailEnd/>
              </a:ln>
              <a:effectLst/>
            </p:spPr>
            <p:txBody>
              <a:bodyPr anchor="ctr"/>
              <a:lstStyle/>
              <a:p>
                <a:endParaRPr lang="en-US"/>
              </a:p>
            </p:txBody>
          </p:sp>
          <p:sp>
            <p:nvSpPr>
              <p:cNvPr id="55607" name="Line 311"/>
              <p:cNvSpPr>
                <a:spLocks noChangeShapeType="1"/>
              </p:cNvSpPr>
              <p:nvPr/>
            </p:nvSpPr>
            <p:spPr bwMode="auto">
              <a:xfrm>
                <a:off x="2208" y="3648"/>
                <a:ext cx="96" cy="0"/>
              </a:xfrm>
              <a:prstGeom prst="line">
                <a:avLst/>
              </a:prstGeom>
              <a:noFill/>
              <a:ln w="19050">
                <a:solidFill>
                  <a:schemeClr val="hlink"/>
                </a:solidFill>
                <a:round/>
                <a:headEnd/>
                <a:tailEnd/>
              </a:ln>
              <a:effectLst/>
            </p:spPr>
            <p:txBody>
              <a:bodyPr anchor="ctr"/>
              <a:lstStyle/>
              <a:p>
                <a:endParaRPr lang="en-US"/>
              </a:p>
            </p:txBody>
          </p:sp>
          <p:sp>
            <p:nvSpPr>
              <p:cNvPr id="55608" name="Line 312"/>
              <p:cNvSpPr>
                <a:spLocks noChangeShapeType="1"/>
              </p:cNvSpPr>
              <p:nvPr/>
            </p:nvSpPr>
            <p:spPr bwMode="auto">
              <a:xfrm>
                <a:off x="2304" y="3648"/>
                <a:ext cx="96" cy="0"/>
              </a:xfrm>
              <a:prstGeom prst="line">
                <a:avLst/>
              </a:prstGeom>
              <a:noFill/>
              <a:ln w="19050">
                <a:solidFill>
                  <a:schemeClr val="hlink"/>
                </a:solidFill>
                <a:round/>
                <a:headEnd/>
                <a:tailEnd/>
              </a:ln>
              <a:effectLst/>
            </p:spPr>
            <p:txBody>
              <a:bodyPr anchor="ctr"/>
              <a:lstStyle/>
              <a:p>
                <a:endParaRPr lang="en-US"/>
              </a:p>
            </p:txBody>
          </p:sp>
          <p:sp>
            <p:nvSpPr>
              <p:cNvPr id="55609" name="Line 313"/>
              <p:cNvSpPr>
                <a:spLocks noChangeShapeType="1"/>
              </p:cNvSpPr>
              <p:nvPr/>
            </p:nvSpPr>
            <p:spPr bwMode="auto">
              <a:xfrm>
                <a:off x="2400" y="3648"/>
                <a:ext cx="96" cy="0"/>
              </a:xfrm>
              <a:prstGeom prst="line">
                <a:avLst/>
              </a:prstGeom>
              <a:noFill/>
              <a:ln w="19050">
                <a:solidFill>
                  <a:schemeClr val="hlink"/>
                </a:solidFill>
                <a:round/>
                <a:headEnd/>
                <a:tailEnd/>
              </a:ln>
              <a:effectLst/>
            </p:spPr>
            <p:txBody>
              <a:bodyPr anchor="ctr"/>
              <a:lstStyle/>
              <a:p>
                <a:endParaRPr lang="en-US"/>
              </a:p>
            </p:txBody>
          </p:sp>
          <p:sp>
            <p:nvSpPr>
              <p:cNvPr id="55610" name="Line 314"/>
              <p:cNvSpPr>
                <a:spLocks noChangeShapeType="1"/>
              </p:cNvSpPr>
              <p:nvPr/>
            </p:nvSpPr>
            <p:spPr bwMode="auto">
              <a:xfrm>
                <a:off x="2496" y="3648"/>
                <a:ext cx="96" cy="0"/>
              </a:xfrm>
              <a:prstGeom prst="line">
                <a:avLst/>
              </a:prstGeom>
              <a:noFill/>
              <a:ln w="19050">
                <a:solidFill>
                  <a:schemeClr val="hlink"/>
                </a:solidFill>
                <a:round/>
                <a:headEnd/>
                <a:tailEnd/>
              </a:ln>
              <a:effectLst/>
            </p:spPr>
            <p:txBody>
              <a:bodyPr anchor="ctr"/>
              <a:lstStyle/>
              <a:p>
                <a:endParaRPr lang="en-US"/>
              </a:p>
            </p:txBody>
          </p:sp>
          <p:sp>
            <p:nvSpPr>
              <p:cNvPr id="55611" name="Line 315"/>
              <p:cNvSpPr>
                <a:spLocks noChangeShapeType="1"/>
              </p:cNvSpPr>
              <p:nvPr/>
            </p:nvSpPr>
            <p:spPr bwMode="auto">
              <a:xfrm>
                <a:off x="2592" y="3648"/>
                <a:ext cx="96" cy="0"/>
              </a:xfrm>
              <a:prstGeom prst="line">
                <a:avLst/>
              </a:prstGeom>
              <a:noFill/>
              <a:ln w="19050">
                <a:solidFill>
                  <a:schemeClr val="hlink"/>
                </a:solidFill>
                <a:round/>
                <a:headEnd/>
                <a:tailEnd/>
              </a:ln>
              <a:effectLst/>
            </p:spPr>
            <p:txBody>
              <a:bodyPr anchor="ctr"/>
              <a:lstStyle/>
              <a:p>
                <a:endParaRPr lang="en-US"/>
              </a:p>
            </p:txBody>
          </p:sp>
          <p:sp>
            <p:nvSpPr>
              <p:cNvPr id="55612" name="Line 316"/>
              <p:cNvSpPr>
                <a:spLocks noChangeShapeType="1"/>
              </p:cNvSpPr>
              <p:nvPr/>
            </p:nvSpPr>
            <p:spPr bwMode="auto">
              <a:xfrm>
                <a:off x="2688" y="3648"/>
                <a:ext cx="96" cy="0"/>
              </a:xfrm>
              <a:prstGeom prst="line">
                <a:avLst/>
              </a:prstGeom>
              <a:noFill/>
              <a:ln w="19050">
                <a:solidFill>
                  <a:schemeClr val="hlink"/>
                </a:solidFill>
                <a:round/>
                <a:headEnd/>
                <a:tailEnd/>
              </a:ln>
              <a:effectLst/>
            </p:spPr>
            <p:txBody>
              <a:bodyPr anchor="ctr"/>
              <a:lstStyle/>
              <a:p>
                <a:endParaRPr lang="en-US"/>
              </a:p>
            </p:txBody>
          </p:sp>
          <p:sp>
            <p:nvSpPr>
              <p:cNvPr id="55613" name="Line 317"/>
              <p:cNvSpPr>
                <a:spLocks noChangeShapeType="1"/>
              </p:cNvSpPr>
              <p:nvPr/>
            </p:nvSpPr>
            <p:spPr bwMode="auto">
              <a:xfrm>
                <a:off x="2784" y="3648"/>
                <a:ext cx="96" cy="0"/>
              </a:xfrm>
              <a:prstGeom prst="line">
                <a:avLst/>
              </a:prstGeom>
              <a:noFill/>
              <a:ln w="19050">
                <a:solidFill>
                  <a:schemeClr val="hlink"/>
                </a:solidFill>
                <a:round/>
                <a:headEnd/>
                <a:tailEnd/>
              </a:ln>
              <a:effectLst/>
            </p:spPr>
            <p:txBody>
              <a:bodyPr anchor="ctr"/>
              <a:lstStyle/>
              <a:p>
                <a:endParaRPr lang="en-US"/>
              </a:p>
            </p:txBody>
          </p:sp>
          <p:sp>
            <p:nvSpPr>
              <p:cNvPr id="55614" name="Line 318"/>
              <p:cNvSpPr>
                <a:spLocks noChangeShapeType="1"/>
              </p:cNvSpPr>
              <p:nvPr/>
            </p:nvSpPr>
            <p:spPr bwMode="auto">
              <a:xfrm>
                <a:off x="2880" y="3648"/>
                <a:ext cx="96" cy="0"/>
              </a:xfrm>
              <a:prstGeom prst="line">
                <a:avLst/>
              </a:prstGeom>
              <a:noFill/>
              <a:ln w="19050">
                <a:solidFill>
                  <a:schemeClr val="hlink"/>
                </a:solidFill>
                <a:round/>
                <a:headEnd/>
                <a:tailEnd/>
              </a:ln>
              <a:effectLst/>
            </p:spPr>
            <p:txBody>
              <a:bodyPr anchor="ctr"/>
              <a:lstStyle/>
              <a:p>
                <a:endParaRPr lang="en-US"/>
              </a:p>
            </p:txBody>
          </p:sp>
          <p:sp>
            <p:nvSpPr>
              <p:cNvPr id="55615" name="Line 319"/>
              <p:cNvSpPr>
                <a:spLocks noChangeShapeType="1"/>
              </p:cNvSpPr>
              <p:nvPr/>
            </p:nvSpPr>
            <p:spPr bwMode="auto">
              <a:xfrm>
                <a:off x="2976" y="3648"/>
                <a:ext cx="96" cy="0"/>
              </a:xfrm>
              <a:prstGeom prst="line">
                <a:avLst/>
              </a:prstGeom>
              <a:noFill/>
              <a:ln w="19050">
                <a:solidFill>
                  <a:schemeClr val="hlink"/>
                </a:solidFill>
                <a:round/>
                <a:headEnd/>
                <a:tailEnd/>
              </a:ln>
              <a:effectLst/>
            </p:spPr>
            <p:txBody>
              <a:bodyPr anchor="ctr"/>
              <a:lstStyle/>
              <a:p>
                <a:endParaRPr lang="en-US"/>
              </a:p>
            </p:txBody>
          </p:sp>
          <p:sp>
            <p:nvSpPr>
              <p:cNvPr id="55616" name="Line 320"/>
              <p:cNvSpPr>
                <a:spLocks noChangeShapeType="1"/>
              </p:cNvSpPr>
              <p:nvPr/>
            </p:nvSpPr>
            <p:spPr bwMode="auto">
              <a:xfrm>
                <a:off x="3072" y="3648"/>
                <a:ext cx="96" cy="0"/>
              </a:xfrm>
              <a:prstGeom prst="line">
                <a:avLst/>
              </a:prstGeom>
              <a:noFill/>
              <a:ln w="19050">
                <a:solidFill>
                  <a:schemeClr val="hlink"/>
                </a:solidFill>
                <a:round/>
                <a:headEnd/>
                <a:tailEnd/>
              </a:ln>
              <a:effectLst/>
            </p:spPr>
            <p:txBody>
              <a:bodyPr anchor="ctr"/>
              <a:lstStyle/>
              <a:p>
                <a:endParaRPr lang="en-US"/>
              </a:p>
            </p:txBody>
          </p:sp>
          <p:sp>
            <p:nvSpPr>
              <p:cNvPr id="55617" name="Line 321"/>
              <p:cNvSpPr>
                <a:spLocks noChangeShapeType="1"/>
              </p:cNvSpPr>
              <p:nvPr/>
            </p:nvSpPr>
            <p:spPr bwMode="auto">
              <a:xfrm>
                <a:off x="3168" y="3648"/>
                <a:ext cx="96" cy="0"/>
              </a:xfrm>
              <a:prstGeom prst="line">
                <a:avLst/>
              </a:prstGeom>
              <a:noFill/>
              <a:ln w="19050">
                <a:solidFill>
                  <a:schemeClr val="hlink"/>
                </a:solidFill>
                <a:round/>
                <a:headEnd/>
                <a:tailEnd/>
              </a:ln>
              <a:effectLst/>
            </p:spPr>
            <p:txBody>
              <a:bodyPr anchor="ctr"/>
              <a:lstStyle/>
              <a:p>
                <a:endParaRPr lang="en-US"/>
              </a:p>
            </p:txBody>
          </p:sp>
          <p:sp>
            <p:nvSpPr>
              <p:cNvPr id="55618" name="Line 322"/>
              <p:cNvSpPr>
                <a:spLocks noChangeShapeType="1"/>
              </p:cNvSpPr>
              <p:nvPr/>
            </p:nvSpPr>
            <p:spPr bwMode="auto">
              <a:xfrm>
                <a:off x="3264" y="3648"/>
                <a:ext cx="96" cy="0"/>
              </a:xfrm>
              <a:prstGeom prst="line">
                <a:avLst/>
              </a:prstGeom>
              <a:noFill/>
              <a:ln w="19050">
                <a:solidFill>
                  <a:schemeClr val="hlink"/>
                </a:solidFill>
                <a:round/>
                <a:headEnd/>
                <a:tailEnd/>
              </a:ln>
              <a:effectLst/>
            </p:spPr>
            <p:txBody>
              <a:bodyPr anchor="ctr"/>
              <a:lstStyle/>
              <a:p>
                <a:endParaRPr lang="en-US"/>
              </a:p>
            </p:txBody>
          </p:sp>
          <p:sp>
            <p:nvSpPr>
              <p:cNvPr id="55619" name="Line 323"/>
              <p:cNvSpPr>
                <a:spLocks noChangeShapeType="1"/>
              </p:cNvSpPr>
              <p:nvPr/>
            </p:nvSpPr>
            <p:spPr bwMode="auto">
              <a:xfrm>
                <a:off x="3360" y="3648"/>
                <a:ext cx="96" cy="0"/>
              </a:xfrm>
              <a:prstGeom prst="line">
                <a:avLst/>
              </a:prstGeom>
              <a:noFill/>
              <a:ln w="19050">
                <a:solidFill>
                  <a:schemeClr val="hlink"/>
                </a:solidFill>
                <a:round/>
                <a:headEnd/>
                <a:tailEnd/>
              </a:ln>
              <a:effectLst/>
            </p:spPr>
            <p:txBody>
              <a:bodyPr anchor="ctr"/>
              <a:lstStyle/>
              <a:p>
                <a:endParaRPr lang="en-US"/>
              </a:p>
            </p:txBody>
          </p:sp>
          <p:sp>
            <p:nvSpPr>
              <p:cNvPr id="55620" name="Line 324"/>
              <p:cNvSpPr>
                <a:spLocks noChangeShapeType="1"/>
              </p:cNvSpPr>
              <p:nvPr/>
            </p:nvSpPr>
            <p:spPr bwMode="auto">
              <a:xfrm>
                <a:off x="3456" y="3648"/>
                <a:ext cx="96" cy="0"/>
              </a:xfrm>
              <a:prstGeom prst="line">
                <a:avLst/>
              </a:prstGeom>
              <a:noFill/>
              <a:ln w="19050">
                <a:solidFill>
                  <a:schemeClr val="hlink"/>
                </a:solidFill>
                <a:round/>
                <a:headEnd/>
                <a:tailEnd/>
              </a:ln>
              <a:effectLst/>
            </p:spPr>
            <p:txBody>
              <a:bodyPr anchor="ctr"/>
              <a:lstStyle/>
              <a:p>
                <a:endParaRPr lang="en-US"/>
              </a:p>
            </p:txBody>
          </p:sp>
          <p:sp>
            <p:nvSpPr>
              <p:cNvPr id="55621" name="Line 325"/>
              <p:cNvSpPr>
                <a:spLocks noChangeShapeType="1"/>
              </p:cNvSpPr>
              <p:nvPr/>
            </p:nvSpPr>
            <p:spPr bwMode="auto">
              <a:xfrm>
                <a:off x="3552" y="3648"/>
                <a:ext cx="96" cy="0"/>
              </a:xfrm>
              <a:prstGeom prst="line">
                <a:avLst/>
              </a:prstGeom>
              <a:noFill/>
              <a:ln w="19050">
                <a:solidFill>
                  <a:schemeClr val="hlink"/>
                </a:solidFill>
                <a:round/>
                <a:headEnd/>
                <a:tailEnd/>
              </a:ln>
              <a:effectLst/>
            </p:spPr>
            <p:txBody>
              <a:bodyPr anchor="ctr"/>
              <a:lstStyle/>
              <a:p>
                <a:endParaRPr lang="en-US"/>
              </a:p>
            </p:txBody>
          </p:sp>
          <p:sp>
            <p:nvSpPr>
              <p:cNvPr id="55622" name="Line 326"/>
              <p:cNvSpPr>
                <a:spLocks noChangeShapeType="1"/>
              </p:cNvSpPr>
              <p:nvPr/>
            </p:nvSpPr>
            <p:spPr bwMode="auto">
              <a:xfrm>
                <a:off x="3648" y="3648"/>
                <a:ext cx="96" cy="0"/>
              </a:xfrm>
              <a:prstGeom prst="line">
                <a:avLst/>
              </a:prstGeom>
              <a:noFill/>
              <a:ln w="19050">
                <a:solidFill>
                  <a:schemeClr val="hlink"/>
                </a:solidFill>
                <a:round/>
                <a:headEnd/>
                <a:tailEnd/>
              </a:ln>
              <a:effectLst/>
            </p:spPr>
            <p:txBody>
              <a:bodyPr anchor="ctr"/>
              <a:lstStyle/>
              <a:p>
                <a:endParaRPr lang="en-US"/>
              </a:p>
            </p:txBody>
          </p:sp>
          <p:sp>
            <p:nvSpPr>
              <p:cNvPr id="55623" name="Line 327"/>
              <p:cNvSpPr>
                <a:spLocks noChangeShapeType="1"/>
              </p:cNvSpPr>
              <p:nvPr/>
            </p:nvSpPr>
            <p:spPr bwMode="auto">
              <a:xfrm>
                <a:off x="3744" y="3648"/>
                <a:ext cx="96" cy="0"/>
              </a:xfrm>
              <a:prstGeom prst="line">
                <a:avLst/>
              </a:prstGeom>
              <a:noFill/>
              <a:ln w="19050">
                <a:solidFill>
                  <a:schemeClr val="hlink"/>
                </a:solidFill>
                <a:round/>
                <a:headEnd/>
                <a:tailEnd/>
              </a:ln>
              <a:effectLst/>
            </p:spPr>
            <p:txBody>
              <a:bodyPr anchor="ctr"/>
              <a:lstStyle/>
              <a:p>
                <a:endParaRPr lang="en-US"/>
              </a:p>
            </p:txBody>
          </p:sp>
          <p:sp>
            <p:nvSpPr>
              <p:cNvPr id="55624" name="Line 328"/>
              <p:cNvSpPr>
                <a:spLocks noChangeShapeType="1"/>
              </p:cNvSpPr>
              <p:nvPr/>
            </p:nvSpPr>
            <p:spPr bwMode="auto">
              <a:xfrm>
                <a:off x="3840" y="3648"/>
                <a:ext cx="96" cy="0"/>
              </a:xfrm>
              <a:prstGeom prst="line">
                <a:avLst/>
              </a:prstGeom>
              <a:noFill/>
              <a:ln w="19050">
                <a:solidFill>
                  <a:schemeClr val="hlink"/>
                </a:solidFill>
                <a:round/>
                <a:headEnd/>
                <a:tailEnd/>
              </a:ln>
              <a:effectLst/>
            </p:spPr>
            <p:txBody>
              <a:bodyPr anchor="ctr"/>
              <a:lstStyle/>
              <a:p>
                <a:endParaRPr lang="en-US"/>
              </a:p>
            </p:txBody>
          </p:sp>
          <p:sp>
            <p:nvSpPr>
              <p:cNvPr id="55625" name="Line 329"/>
              <p:cNvSpPr>
                <a:spLocks noChangeShapeType="1"/>
              </p:cNvSpPr>
              <p:nvPr/>
            </p:nvSpPr>
            <p:spPr bwMode="auto">
              <a:xfrm>
                <a:off x="3936" y="3648"/>
                <a:ext cx="96" cy="0"/>
              </a:xfrm>
              <a:prstGeom prst="line">
                <a:avLst/>
              </a:prstGeom>
              <a:noFill/>
              <a:ln w="19050">
                <a:solidFill>
                  <a:schemeClr val="hlink"/>
                </a:solidFill>
                <a:round/>
                <a:headEnd/>
                <a:tailEnd/>
              </a:ln>
              <a:effectLst/>
            </p:spPr>
            <p:txBody>
              <a:bodyPr anchor="ctr"/>
              <a:lstStyle/>
              <a:p>
                <a:endParaRPr lang="en-US"/>
              </a:p>
            </p:txBody>
          </p:sp>
          <p:sp>
            <p:nvSpPr>
              <p:cNvPr id="55626" name="Line 330"/>
              <p:cNvSpPr>
                <a:spLocks noChangeShapeType="1"/>
              </p:cNvSpPr>
              <p:nvPr/>
            </p:nvSpPr>
            <p:spPr bwMode="auto">
              <a:xfrm>
                <a:off x="4032" y="3648"/>
                <a:ext cx="96" cy="0"/>
              </a:xfrm>
              <a:prstGeom prst="line">
                <a:avLst/>
              </a:prstGeom>
              <a:noFill/>
              <a:ln w="19050">
                <a:solidFill>
                  <a:schemeClr val="hlink"/>
                </a:solidFill>
                <a:round/>
                <a:headEnd/>
                <a:tailEnd/>
              </a:ln>
              <a:effectLst/>
            </p:spPr>
            <p:txBody>
              <a:bodyPr anchor="ctr"/>
              <a:lstStyle/>
              <a:p>
                <a:endParaRPr lang="en-US"/>
              </a:p>
            </p:txBody>
          </p:sp>
          <p:sp>
            <p:nvSpPr>
              <p:cNvPr id="55627" name="Line 331"/>
              <p:cNvSpPr>
                <a:spLocks noChangeShapeType="1"/>
              </p:cNvSpPr>
              <p:nvPr/>
            </p:nvSpPr>
            <p:spPr bwMode="auto">
              <a:xfrm>
                <a:off x="4128" y="3648"/>
                <a:ext cx="96" cy="0"/>
              </a:xfrm>
              <a:prstGeom prst="line">
                <a:avLst/>
              </a:prstGeom>
              <a:noFill/>
              <a:ln w="19050">
                <a:solidFill>
                  <a:schemeClr val="hlink"/>
                </a:solidFill>
                <a:round/>
                <a:headEnd/>
                <a:tailEnd/>
              </a:ln>
              <a:effectLst/>
            </p:spPr>
            <p:txBody>
              <a:bodyPr anchor="ctr"/>
              <a:lstStyle/>
              <a:p>
                <a:endParaRPr lang="en-US"/>
              </a:p>
            </p:txBody>
          </p:sp>
          <p:sp>
            <p:nvSpPr>
              <p:cNvPr id="55628" name="Line 332"/>
              <p:cNvSpPr>
                <a:spLocks noChangeShapeType="1"/>
              </p:cNvSpPr>
              <p:nvPr/>
            </p:nvSpPr>
            <p:spPr bwMode="auto">
              <a:xfrm>
                <a:off x="4224" y="3648"/>
                <a:ext cx="96" cy="0"/>
              </a:xfrm>
              <a:prstGeom prst="line">
                <a:avLst/>
              </a:prstGeom>
              <a:noFill/>
              <a:ln w="19050">
                <a:solidFill>
                  <a:schemeClr val="hlink"/>
                </a:solidFill>
                <a:round/>
                <a:headEnd/>
                <a:tailEnd/>
              </a:ln>
              <a:effectLst/>
            </p:spPr>
            <p:txBody>
              <a:bodyPr anchor="ctr"/>
              <a:lstStyle/>
              <a:p>
                <a:endParaRPr lang="en-US"/>
              </a:p>
            </p:txBody>
          </p:sp>
          <p:sp>
            <p:nvSpPr>
              <p:cNvPr id="55629" name="Line 333"/>
              <p:cNvSpPr>
                <a:spLocks noChangeShapeType="1"/>
              </p:cNvSpPr>
              <p:nvPr/>
            </p:nvSpPr>
            <p:spPr bwMode="auto">
              <a:xfrm>
                <a:off x="4320" y="3648"/>
                <a:ext cx="96" cy="0"/>
              </a:xfrm>
              <a:prstGeom prst="line">
                <a:avLst/>
              </a:prstGeom>
              <a:noFill/>
              <a:ln w="19050">
                <a:solidFill>
                  <a:schemeClr val="hlink"/>
                </a:solidFill>
                <a:round/>
                <a:headEnd/>
                <a:tailEnd/>
              </a:ln>
              <a:effectLst/>
            </p:spPr>
            <p:txBody>
              <a:bodyPr anchor="ctr"/>
              <a:lstStyle/>
              <a:p>
                <a:endParaRPr lang="en-US"/>
              </a:p>
            </p:txBody>
          </p:sp>
          <p:sp>
            <p:nvSpPr>
              <p:cNvPr id="55630" name="Line 334"/>
              <p:cNvSpPr>
                <a:spLocks noChangeShapeType="1"/>
              </p:cNvSpPr>
              <p:nvPr/>
            </p:nvSpPr>
            <p:spPr bwMode="auto">
              <a:xfrm>
                <a:off x="4416" y="3648"/>
                <a:ext cx="96" cy="0"/>
              </a:xfrm>
              <a:prstGeom prst="line">
                <a:avLst/>
              </a:prstGeom>
              <a:noFill/>
              <a:ln w="19050">
                <a:solidFill>
                  <a:schemeClr val="hlink"/>
                </a:solidFill>
                <a:round/>
                <a:headEnd/>
                <a:tailEnd/>
              </a:ln>
              <a:effectLst/>
            </p:spPr>
            <p:txBody>
              <a:bodyPr anchor="ctr"/>
              <a:lstStyle/>
              <a:p>
                <a:endParaRPr lang="en-US"/>
              </a:p>
            </p:txBody>
          </p:sp>
          <p:sp>
            <p:nvSpPr>
              <p:cNvPr id="55631" name="Line 335"/>
              <p:cNvSpPr>
                <a:spLocks noChangeShapeType="1"/>
              </p:cNvSpPr>
              <p:nvPr/>
            </p:nvSpPr>
            <p:spPr bwMode="auto">
              <a:xfrm>
                <a:off x="4512" y="3648"/>
                <a:ext cx="96" cy="0"/>
              </a:xfrm>
              <a:prstGeom prst="line">
                <a:avLst/>
              </a:prstGeom>
              <a:noFill/>
              <a:ln w="19050">
                <a:solidFill>
                  <a:schemeClr val="hlink"/>
                </a:solidFill>
                <a:round/>
                <a:headEnd/>
                <a:tailEnd/>
              </a:ln>
              <a:effectLst/>
            </p:spPr>
            <p:txBody>
              <a:bodyPr anchor="ctr"/>
              <a:lstStyle/>
              <a:p>
                <a:endParaRPr lang="en-US"/>
              </a:p>
            </p:txBody>
          </p:sp>
          <p:sp>
            <p:nvSpPr>
              <p:cNvPr id="55632" name="Line 336"/>
              <p:cNvSpPr>
                <a:spLocks noChangeShapeType="1"/>
              </p:cNvSpPr>
              <p:nvPr/>
            </p:nvSpPr>
            <p:spPr bwMode="auto">
              <a:xfrm>
                <a:off x="4608" y="3648"/>
                <a:ext cx="96" cy="0"/>
              </a:xfrm>
              <a:prstGeom prst="line">
                <a:avLst/>
              </a:prstGeom>
              <a:noFill/>
              <a:ln w="19050">
                <a:solidFill>
                  <a:schemeClr val="hlink"/>
                </a:solidFill>
                <a:round/>
                <a:headEnd/>
                <a:tailEnd/>
              </a:ln>
              <a:effectLst/>
            </p:spPr>
            <p:txBody>
              <a:bodyPr anchor="ctr"/>
              <a:lstStyle/>
              <a:p>
                <a:endParaRPr lang="en-US"/>
              </a:p>
            </p:txBody>
          </p:sp>
          <p:sp>
            <p:nvSpPr>
              <p:cNvPr id="55633" name="Line 337"/>
              <p:cNvSpPr>
                <a:spLocks noChangeShapeType="1"/>
              </p:cNvSpPr>
              <p:nvPr/>
            </p:nvSpPr>
            <p:spPr bwMode="auto">
              <a:xfrm>
                <a:off x="4704" y="3648"/>
                <a:ext cx="96" cy="0"/>
              </a:xfrm>
              <a:prstGeom prst="line">
                <a:avLst/>
              </a:prstGeom>
              <a:noFill/>
              <a:ln w="19050">
                <a:solidFill>
                  <a:schemeClr val="hlink"/>
                </a:solidFill>
                <a:round/>
                <a:headEnd/>
                <a:tailEnd/>
              </a:ln>
              <a:effectLst/>
            </p:spPr>
            <p:txBody>
              <a:bodyPr anchor="ctr"/>
              <a:lstStyle/>
              <a:p>
                <a:endParaRPr lang="en-US"/>
              </a:p>
            </p:txBody>
          </p:sp>
        </p:grpSp>
      </p:grpSp>
      <p:cxnSp>
        <p:nvCxnSpPr>
          <p:cNvPr id="55634" name="AutoShape 338"/>
          <p:cNvCxnSpPr>
            <a:cxnSpLocks noChangeShapeType="1"/>
          </p:cNvCxnSpPr>
          <p:nvPr/>
        </p:nvCxnSpPr>
        <p:spPr bwMode="auto">
          <a:xfrm>
            <a:off x="4419600" y="4410075"/>
            <a:ext cx="0" cy="0"/>
          </a:xfrm>
          <a:prstGeom prst="straightConnector1">
            <a:avLst/>
          </a:prstGeom>
          <a:noFill/>
          <a:ln w="19050">
            <a:solidFill>
              <a:schemeClr val="folHlink"/>
            </a:solidFill>
            <a:round/>
            <a:headEnd type="oval" w="lg" len="lg"/>
            <a:tailEnd type="diamond" w="med" len="med"/>
          </a:ln>
          <a:effectLst/>
        </p:spPr>
      </p:cxnSp>
      <p:cxnSp>
        <p:nvCxnSpPr>
          <p:cNvPr id="55635" name="AutoShape 339"/>
          <p:cNvCxnSpPr>
            <a:cxnSpLocks noChangeShapeType="1"/>
            <a:stCxn id="55606" idx="1"/>
            <a:endCxn id="55373" idx="1"/>
          </p:cNvCxnSpPr>
          <p:nvPr/>
        </p:nvCxnSpPr>
        <p:spPr bwMode="auto">
          <a:xfrm>
            <a:off x="5029200" y="4429126"/>
            <a:ext cx="0" cy="41275"/>
          </a:xfrm>
          <a:prstGeom prst="straightConnector1">
            <a:avLst/>
          </a:prstGeom>
          <a:noFill/>
          <a:ln w="19050">
            <a:solidFill>
              <a:schemeClr val="folHlink"/>
            </a:solidFill>
            <a:round/>
            <a:headEnd type="oval" w="lg" len="lg"/>
            <a:tailEnd type="diamond" w="med" len="med"/>
          </a:ln>
          <a:effectLst/>
        </p:spPr>
      </p:cxnSp>
      <p:cxnSp>
        <p:nvCxnSpPr>
          <p:cNvPr id="55636" name="AutoShape 340"/>
          <p:cNvCxnSpPr>
            <a:cxnSpLocks noChangeShapeType="1"/>
            <a:stCxn id="55611" idx="0"/>
            <a:endCxn id="55547" idx="1"/>
          </p:cNvCxnSpPr>
          <p:nvPr/>
        </p:nvCxnSpPr>
        <p:spPr bwMode="auto">
          <a:xfrm>
            <a:off x="5638800" y="4410075"/>
            <a:ext cx="0" cy="476250"/>
          </a:xfrm>
          <a:prstGeom prst="straightConnector1">
            <a:avLst/>
          </a:prstGeom>
          <a:noFill/>
          <a:ln w="19050">
            <a:solidFill>
              <a:schemeClr val="folHlink"/>
            </a:solidFill>
            <a:round/>
            <a:headEnd type="oval" w="lg" len="lg"/>
            <a:tailEnd type="diamond" w="med" len="med"/>
          </a:ln>
          <a:effectLst/>
        </p:spPr>
      </p:cxnSp>
      <p:grpSp>
        <p:nvGrpSpPr>
          <p:cNvPr id="26" name="Group 341"/>
          <p:cNvGrpSpPr>
            <a:grpSpLocks/>
          </p:cNvGrpSpPr>
          <p:nvPr/>
        </p:nvGrpSpPr>
        <p:grpSpPr bwMode="auto">
          <a:xfrm>
            <a:off x="6248400" y="4429125"/>
            <a:ext cx="0" cy="895350"/>
            <a:chOff x="2976" y="2790"/>
            <a:chExt cx="0" cy="564"/>
          </a:xfrm>
        </p:grpSpPr>
        <p:cxnSp>
          <p:nvCxnSpPr>
            <p:cNvPr id="55638" name="AutoShape 342"/>
            <p:cNvCxnSpPr>
              <a:cxnSpLocks noChangeShapeType="1"/>
              <a:stCxn id="55614" idx="1"/>
              <a:endCxn id="55552" idx="0"/>
            </p:cNvCxnSpPr>
            <p:nvPr/>
          </p:nvCxnSpPr>
          <p:spPr bwMode="auto">
            <a:xfrm>
              <a:off x="2976" y="2790"/>
              <a:ext cx="0" cy="276"/>
            </a:xfrm>
            <a:prstGeom prst="straightConnector1">
              <a:avLst/>
            </a:prstGeom>
            <a:noFill/>
            <a:ln w="19050">
              <a:solidFill>
                <a:schemeClr val="folHlink"/>
              </a:solidFill>
              <a:round/>
              <a:headEnd type="oval" w="lg" len="lg"/>
              <a:tailEnd type="diamond" w="med" len="med"/>
            </a:ln>
            <a:effectLst/>
          </p:spPr>
        </p:cxnSp>
        <p:cxnSp>
          <p:nvCxnSpPr>
            <p:cNvPr id="55639" name="AutoShape 343"/>
            <p:cNvCxnSpPr>
              <a:cxnSpLocks noChangeShapeType="1"/>
              <a:stCxn id="55552" idx="0"/>
              <a:endCxn id="55489" idx="0"/>
            </p:cNvCxnSpPr>
            <p:nvPr/>
          </p:nvCxnSpPr>
          <p:spPr bwMode="auto">
            <a:xfrm>
              <a:off x="2976" y="3066"/>
              <a:ext cx="0" cy="288"/>
            </a:xfrm>
            <a:prstGeom prst="straightConnector1">
              <a:avLst/>
            </a:prstGeom>
            <a:noFill/>
            <a:ln w="19050">
              <a:solidFill>
                <a:schemeClr val="folHlink"/>
              </a:solidFill>
              <a:round/>
              <a:headEnd type="diamond" w="med" len="med"/>
              <a:tailEnd type="diamond" w="med" len="med"/>
            </a:ln>
            <a:effectLst/>
          </p:spPr>
        </p:cxnSp>
      </p:grpSp>
      <p:grpSp>
        <p:nvGrpSpPr>
          <p:cNvPr id="27" name="Group 344"/>
          <p:cNvGrpSpPr>
            <a:grpSpLocks/>
          </p:cNvGrpSpPr>
          <p:nvPr/>
        </p:nvGrpSpPr>
        <p:grpSpPr bwMode="auto">
          <a:xfrm>
            <a:off x="6858000" y="4410075"/>
            <a:ext cx="0" cy="914400"/>
            <a:chOff x="3360" y="2778"/>
            <a:chExt cx="0" cy="576"/>
          </a:xfrm>
        </p:grpSpPr>
        <p:cxnSp>
          <p:nvCxnSpPr>
            <p:cNvPr id="55641" name="AutoShape 345"/>
            <p:cNvCxnSpPr>
              <a:cxnSpLocks noChangeShapeType="1"/>
              <a:stCxn id="55619" idx="0"/>
              <a:endCxn id="55556" idx="0"/>
            </p:cNvCxnSpPr>
            <p:nvPr/>
          </p:nvCxnSpPr>
          <p:spPr bwMode="auto">
            <a:xfrm>
              <a:off x="3360" y="2778"/>
              <a:ext cx="0" cy="288"/>
            </a:xfrm>
            <a:prstGeom prst="straightConnector1">
              <a:avLst/>
            </a:prstGeom>
            <a:noFill/>
            <a:ln w="19050">
              <a:solidFill>
                <a:schemeClr val="folHlink"/>
              </a:solidFill>
              <a:round/>
              <a:headEnd type="oval" w="lg" len="lg"/>
              <a:tailEnd type="diamond" w="med" len="med"/>
            </a:ln>
            <a:effectLst/>
          </p:spPr>
        </p:cxnSp>
        <p:cxnSp>
          <p:nvCxnSpPr>
            <p:cNvPr id="55642" name="AutoShape 346"/>
            <p:cNvCxnSpPr>
              <a:cxnSpLocks noChangeShapeType="1"/>
              <a:stCxn id="55556" idx="0"/>
              <a:endCxn id="55493" idx="0"/>
            </p:cNvCxnSpPr>
            <p:nvPr/>
          </p:nvCxnSpPr>
          <p:spPr bwMode="auto">
            <a:xfrm>
              <a:off x="3360" y="3066"/>
              <a:ext cx="0" cy="288"/>
            </a:xfrm>
            <a:prstGeom prst="straightConnector1">
              <a:avLst/>
            </a:prstGeom>
            <a:noFill/>
            <a:ln w="19050">
              <a:solidFill>
                <a:schemeClr val="folHlink"/>
              </a:solidFill>
              <a:round/>
              <a:headEnd type="diamond" w="med" len="med"/>
              <a:tailEnd type="diamond" w="med" len="med"/>
            </a:ln>
            <a:effectLst/>
          </p:spPr>
        </p:cxnSp>
      </p:grpSp>
      <p:grpSp>
        <p:nvGrpSpPr>
          <p:cNvPr id="28" name="Group 347"/>
          <p:cNvGrpSpPr>
            <a:grpSpLocks/>
          </p:cNvGrpSpPr>
          <p:nvPr/>
        </p:nvGrpSpPr>
        <p:grpSpPr bwMode="auto">
          <a:xfrm>
            <a:off x="7467600" y="4410075"/>
            <a:ext cx="0" cy="1371600"/>
            <a:chOff x="3744" y="2778"/>
            <a:chExt cx="0" cy="864"/>
          </a:xfrm>
        </p:grpSpPr>
        <p:cxnSp>
          <p:nvCxnSpPr>
            <p:cNvPr id="55644" name="AutoShape 348"/>
            <p:cNvCxnSpPr>
              <a:cxnSpLocks noChangeShapeType="1"/>
              <a:stCxn id="55623" idx="0"/>
              <a:endCxn id="55560" idx="0"/>
            </p:cNvCxnSpPr>
            <p:nvPr/>
          </p:nvCxnSpPr>
          <p:spPr bwMode="auto">
            <a:xfrm>
              <a:off x="3744" y="2778"/>
              <a:ext cx="0" cy="288"/>
            </a:xfrm>
            <a:prstGeom prst="straightConnector1">
              <a:avLst/>
            </a:prstGeom>
            <a:noFill/>
            <a:ln w="19050">
              <a:solidFill>
                <a:schemeClr val="folHlink"/>
              </a:solidFill>
              <a:round/>
              <a:headEnd type="oval" w="lg" len="lg"/>
              <a:tailEnd type="diamond" w="med" len="med"/>
            </a:ln>
            <a:effectLst/>
          </p:spPr>
        </p:cxnSp>
        <p:cxnSp>
          <p:nvCxnSpPr>
            <p:cNvPr id="55645" name="AutoShape 349"/>
            <p:cNvCxnSpPr>
              <a:cxnSpLocks noChangeShapeType="1"/>
              <a:stCxn id="55560" idx="0"/>
              <a:endCxn id="55496" idx="1"/>
            </p:cNvCxnSpPr>
            <p:nvPr/>
          </p:nvCxnSpPr>
          <p:spPr bwMode="auto">
            <a:xfrm>
              <a:off x="3744" y="3066"/>
              <a:ext cx="0" cy="300"/>
            </a:xfrm>
            <a:prstGeom prst="straightConnector1">
              <a:avLst/>
            </a:prstGeom>
            <a:noFill/>
            <a:ln w="19050">
              <a:solidFill>
                <a:schemeClr val="folHlink"/>
              </a:solidFill>
              <a:round/>
              <a:headEnd type="diamond" w="med" len="med"/>
              <a:tailEnd type="diamond" w="med" len="med"/>
            </a:ln>
            <a:effectLst/>
          </p:spPr>
        </p:cxnSp>
        <p:cxnSp>
          <p:nvCxnSpPr>
            <p:cNvPr id="55646" name="AutoShape 350"/>
            <p:cNvCxnSpPr>
              <a:cxnSpLocks noChangeShapeType="1"/>
              <a:stCxn id="55497" idx="0"/>
              <a:endCxn id="55434" idx="0"/>
            </p:cNvCxnSpPr>
            <p:nvPr/>
          </p:nvCxnSpPr>
          <p:spPr bwMode="auto">
            <a:xfrm>
              <a:off x="3744" y="3354"/>
              <a:ext cx="0" cy="288"/>
            </a:xfrm>
            <a:prstGeom prst="straightConnector1">
              <a:avLst/>
            </a:prstGeom>
            <a:noFill/>
            <a:ln w="19050">
              <a:solidFill>
                <a:schemeClr val="folHlink"/>
              </a:solidFill>
              <a:round/>
              <a:headEnd type="diamond" w="med" len="med"/>
              <a:tailEnd type="diamond" w="med" len="med"/>
            </a:ln>
            <a:effectLst/>
          </p:spPr>
        </p:cxnSp>
      </p:grpSp>
      <p:cxnSp>
        <p:nvCxnSpPr>
          <p:cNvPr id="55647" name="AutoShape 351"/>
          <p:cNvCxnSpPr>
            <a:cxnSpLocks noChangeShapeType="1"/>
            <a:stCxn id="55599" idx="0"/>
            <a:endCxn id="55536" idx="0"/>
          </p:cNvCxnSpPr>
          <p:nvPr/>
        </p:nvCxnSpPr>
        <p:spPr bwMode="auto">
          <a:xfrm>
            <a:off x="3810000" y="4410075"/>
            <a:ext cx="0" cy="457200"/>
          </a:xfrm>
          <a:prstGeom prst="straightConnector1">
            <a:avLst/>
          </a:prstGeom>
          <a:noFill/>
          <a:ln w="19050">
            <a:solidFill>
              <a:schemeClr val="folHlink"/>
            </a:solidFill>
            <a:round/>
            <a:headEnd type="oval" w="lg" len="lg"/>
            <a:tailEnd type="diamond" w="med" len="med"/>
          </a:ln>
          <a:effectLst/>
        </p:spPr>
      </p:cxnSp>
      <p:grpSp>
        <p:nvGrpSpPr>
          <p:cNvPr id="29" name="Group 352"/>
          <p:cNvGrpSpPr>
            <a:grpSpLocks/>
          </p:cNvGrpSpPr>
          <p:nvPr/>
        </p:nvGrpSpPr>
        <p:grpSpPr bwMode="auto">
          <a:xfrm>
            <a:off x="3200400" y="4429125"/>
            <a:ext cx="0" cy="895350"/>
            <a:chOff x="1056" y="2790"/>
            <a:chExt cx="0" cy="564"/>
          </a:xfrm>
        </p:grpSpPr>
        <p:cxnSp>
          <p:nvCxnSpPr>
            <p:cNvPr id="55649" name="AutoShape 353"/>
            <p:cNvCxnSpPr>
              <a:cxnSpLocks noChangeShapeType="1"/>
              <a:stCxn id="55594" idx="1"/>
              <a:endCxn id="55532" idx="0"/>
            </p:cNvCxnSpPr>
            <p:nvPr/>
          </p:nvCxnSpPr>
          <p:spPr bwMode="auto">
            <a:xfrm>
              <a:off x="1056" y="2790"/>
              <a:ext cx="0" cy="276"/>
            </a:xfrm>
            <a:prstGeom prst="straightConnector1">
              <a:avLst/>
            </a:prstGeom>
            <a:noFill/>
            <a:ln w="19050">
              <a:solidFill>
                <a:schemeClr val="folHlink"/>
              </a:solidFill>
              <a:round/>
              <a:headEnd type="oval" w="lg" len="lg"/>
              <a:tailEnd type="diamond" w="med" len="med"/>
            </a:ln>
            <a:effectLst/>
          </p:spPr>
        </p:cxnSp>
        <p:cxnSp>
          <p:nvCxnSpPr>
            <p:cNvPr id="55650" name="AutoShape 354"/>
            <p:cNvCxnSpPr>
              <a:cxnSpLocks noChangeShapeType="1"/>
              <a:stCxn id="55532" idx="0"/>
              <a:endCxn id="55469" idx="0"/>
            </p:cNvCxnSpPr>
            <p:nvPr/>
          </p:nvCxnSpPr>
          <p:spPr bwMode="auto">
            <a:xfrm>
              <a:off x="1056" y="3066"/>
              <a:ext cx="0" cy="288"/>
            </a:xfrm>
            <a:prstGeom prst="straightConnector1">
              <a:avLst/>
            </a:prstGeom>
            <a:noFill/>
            <a:ln w="19050">
              <a:solidFill>
                <a:schemeClr val="folHlink"/>
              </a:solidFill>
              <a:round/>
              <a:headEnd type="diamond" w="med" len="med"/>
              <a:tailEnd type="diamond" w="med" len="med"/>
            </a:ln>
            <a:effectLst/>
          </p:spPr>
        </p:cxnSp>
      </p:grpSp>
      <p:cxnSp>
        <p:nvCxnSpPr>
          <p:cNvPr id="55651" name="AutoShape 355"/>
          <p:cNvCxnSpPr>
            <a:cxnSpLocks noChangeShapeType="1"/>
          </p:cNvCxnSpPr>
          <p:nvPr/>
        </p:nvCxnSpPr>
        <p:spPr bwMode="auto">
          <a:xfrm>
            <a:off x="8077200" y="4419601"/>
            <a:ext cx="0" cy="41275"/>
          </a:xfrm>
          <a:prstGeom prst="straightConnector1">
            <a:avLst/>
          </a:prstGeom>
          <a:noFill/>
          <a:ln w="19050">
            <a:solidFill>
              <a:schemeClr val="folHlink"/>
            </a:solidFill>
            <a:round/>
            <a:headEnd type="oval" w="lg" len="lg"/>
            <a:tailEnd type="diamond" w="med" len="med"/>
          </a:ln>
          <a:effectLst/>
        </p:spPr>
      </p:cxnSp>
    </p:spTree>
    <p:extLst>
      <p:ext uri="{BB962C8B-B14F-4D97-AF65-F5344CB8AC3E}">
        <p14:creationId xmlns:p14="http://schemas.microsoft.com/office/powerpoint/2010/main" val="257977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up)">
                                      <p:cBhvr>
                                        <p:cTn id="11" dur="500"/>
                                        <p:tgtEl>
                                          <p:spTgt spid="2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55647"/>
                                        </p:tgtEl>
                                        <p:attrNameLst>
                                          <p:attrName>style.visibility</p:attrName>
                                        </p:attrNameLst>
                                      </p:cBhvr>
                                      <p:to>
                                        <p:strVal val="visible"/>
                                      </p:to>
                                    </p:set>
                                    <p:animEffect transition="in" filter="wipe(up)">
                                      <p:cBhvr>
                                        <p:cTn id="19" dur="500"/>
                                        <p:tgtEl>
                                          <p:spTgt spid="5564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55634"/>
                                        </p:tgtEl>
                                        <p:attrNameLst>
                                          <p:attrName>style.visibility</p:attrName>
                                        </p:attrNameLst>
                                      </p:cBhvr>
                                      <p:to>
                                        <p:strVal val="visible"/>
                                      </p:to>
                                    </p:set>
                                    <p:animEffect transition="in" filter="wipe(up)">
                                      <p:cBhvr>
                                        <p:cTn id="27" dur="500"/>
                                        <p:tgtEl>
                                          <p:spTgt spid="55634"/>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55635"/>
                                        </p:tgtEl>
                                        <p:attrNameLst>
                                          <p:attrName>style.visibility</p:attrName>
                                        </p:attrNameLst>
                                      </p:cBhvr>
                                      <p:to>
                                        <p:strVal val="visible"/>
                                      </p:to>
                                    </p:set>
                                    <p:animEffect transition="in" filter="wipe(up)">
                                      <p:cBhvr>
                                        <p:cTn id="35" dur="500"/>
                                        <p:tgtEl>
                                          <p:spTgt spid="55635"/>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55636"/>
                                        </p:tgtEl>
                                        <p:attrNameLst>
                                          <p:attrName>style.visibility</p:attrName>
                                        </p:attrNameLst>
                                      </p:cBhvr>
                                      <p:to>
                                        <p:strVal val="visible"/>
                                      </p:to>
                                    </p:set>
                                    <p:animEffect transition="in" filter="wipe(up)">
                                      <p:cBhvr>
                                        <p:cTn id="43" dur="500"/>
                                        <p:tgtEl>
                                          <p:spTgt spid="55636"/>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par>
                          <p:cTn id="48" fill="hold">
                            <p:stCondLst>
                              <p:cond delay="5500"/>
                            </p:stCondLst>
                            <p:childTnLst>
                              <p:par>
                                <p:cTn id="49" presetID="22" presetClass="entr" presetSubtype="1" fill="hold"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up)">
                                      <p:cBhvr>
                                        <p:cTn id="51" dur="500"/>
                                        <p:tgtEl>
                                          <p:spTgt spid="26"/>
                                        </p:tgtEl>
                                      </p:cBhvr>
                                    </p:animEffect>
                                  </p:childTnLst>
                                </p:cTn>
                              </p:par>
                            </p:childTnLst>
                          </p:cTn>
                        </p:par>
                        <p:par>
                          <p:cTn id="52" fill="hold">
                            <p:stCondLst>
                              <p:cond delay="6000"/>
                            </p:stCondLst>
                            <p:childTnLst>
                              <p:par>
                                <p:cTn id="53" presetID="22" presetClass="entr" presetSubtype="8" fill="hold"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left)">
                                      <p:cBhvr>
                                        <p:cTn id="55" dur="500"/>
                                        <p:tgtEl>
                                          <p:spTgt spid="7"/>
                                        </p:tgtEl>
                                      </p:cBhvr>
                                    </p:animEffect>
                                  </p:childTnLst>
                                </p:cTn>
                              </p:par>
                            </p:childTnLst>
                          </p:cTn>
                        </p:par>
                        <p:par>
                          <p:cTn id="56" fill="hold">
                            <p:stCondLst>
                              <p:cond delay="6500"/>
                            </p:stCondLst>
                            <p:childTnLst>
                              <p:par>
                                <p:cTn id="57" presetID="22" presetClass="entr" presetSubtype="1" fill="hold"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up)">
                                      <p:cBhvr>
                                        <p:cTn id="59" dur="500"/>
                                        <p:tgtEl>
                                          <p:spTgt spid="27"/>
                                        </p:tgtEl>
                                      </p:cBhvr>
                                    </p:animEffect>
                                  </p:childTnLst>
                                </p:cTn>
                              </p:par>
                            </p:childTnLst>
                          </p:cTn>
                        </p:par>
                        <p:par>
                          <p:cTn id="60" fill="hold">
                            <p:stCondLst>
                              <p:cond delay="7000"/>
                            </p:stCondLst>
                            <p:childTnLst>
                              <p:par>
                                <p:cTn id="61" presetID="22" presetClass="entr" presetSubtype="8" fill="hold" nodeType="after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wipe(left)">
                                      <p:cBhvr>
                                        <p:cTn id="63" dur="500"/>
                                        <p:tgtEl>
                                          <p:spTgt spid="3"/>
                                        </p:tgtEl>
                                      </p:cBhvr>
                                    </p:animEffect>
                                  </p:childTnLst>
                                </p:cTn>
                              </p:par>
                            </p:childTnLst>
                          </p:cTn>
                        </p:par>
                        <p:par>
                          <p:cTn id="64" fill="hold">
                            <p:stCondLst>
                              <p:cond delay="7500"/>
                            </p:stCondLst>
                            <p:childTnLst>
                              <p:par>
                                <p:cTn id="65" presetID="22" presetClass="entr" presetSubtype="1" fill="hold"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up)">
                                      <p:cBhvr>
                                        <p:cTn id="67" dur="500"/>
                                        <p:tgtEl>
                                          <p:spTgt spid="28"/>
                                        </p:tgtEl>
                                      </p:cBhvr>
                                    </p:animEffect>
                                  </p:childTnLst>
                                </p:cTn>
                              </p:par>
                            </p:childTnLst>
                          </p:cTn>
                        </p:par>
                        <p:par>
                          <p:cTn id="68" fill="hold">
                            <p:stCondLst>
                              <p:cond delay="8000"/>
                            </p:stCondLst>
                            <p:childTnLst>
                              <p:par>
                                <p:cTn id="69" presetID="22" presetClass="entr" presetSubtype="1" fill="hold" nodeType="afterEffect">
                                  <p:stCondLst>
                                    <p:cond delay="0"/>
                                  </p:stCondLst>
                                  <p:childTnLst>
                                    <p:set>
                                      <p:cBhvr>
                                        <p:cTn id="70" dur="1" fill="hold">
                                          <p:stCondLst>
                                            <p:cond delay="0"/>
                                          </p:stCondLst>
                                        </p:cTn>
                                        <p:tgtEl>
                                          <p:spTgt spid="55651"/>
                                        </p:tgtEl>
                                        <p:attrNameLst>
                                          <p:attrName>style.visibility</p:attrName>
                                        </p:attrNameLst>
                                      </p:cBhvr>
                                      <p:to>
                                        <p:strVal val="visible"/>
                                      </p:to>
                                    </p:set>
                                    <p:animEffect transition="in" filter="wipe(up)">
                                      <p:cBhvr>
                                        <p:cTn id="71" dur="500"/>
                                        <p:tgtEl>
                                          <p:spTgt spid="55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419600" y="4419600"/>
            <a:ext cx="609600" cy="914400"/>
            <a:chOff x="1824" y="2784"/>
            <a:chExt cx="384" cy="576"/>
          </a:xfrm>
        </p:grpSpPr>
        <p:sp>
          <p:nvSpPr>
            <p:cNvPr id="57347" name="Line 3"/>
            <p:cNvSpPr>
              <a:spLocks noChangeShapeType="1"/>
            </p:cNvSpPr>
            <p:nvPr/>
          </p:nvSpPr>
          <p:spPr bwMode="auto">
            <a:xfrm>
              <a:off x="1824" y="3072"/>
              <a:ext cx="96" cy="0"/>
            </a:xfrm>
            <a:prstGeom prst="line">
              <a:avLst/>
            </a:prstGeom>
            <a:noFill/>
            <a:ln w="101600">
              <a:solidFill>
                <a:schemeClr val="accent1"/>
              </a:solidFill>
              <a:round/>
              <a:headEnd/>
              <a:tailEnd/>
            </a:ln>
            <a:effectLst/>
          </p:spPr>
          <p:txBody>
            <a:bodyPr anchor="ctr"/>
            <a:lstStyle/>
            <a:p>
              <a:endParaRPr lang="en-US"/>
            </a:p>
          </p:txBody>
        </p:sp>
        <p:sp>
          <p:nvSpPr>
            <p:cNvPr id="57348" name="Line 4"/>
            <p:cNvSpPr>
              <a:spLocks noChangeShapeType="1"/>
            </p:cNvSpPr>
            <p:nvPr/>
          </p:nvSpPr>
          <p:spPr bwMode="auto">
            <a:xfrm>
              <a:off x="1824" y="3360"/>
              <a:ext cx="96" cy="0"/>
            </a:xfrm>
            <a:prstGeom prst="line">
              <a:avLst/>
            </a:prstGeom>
            <a:noFill/>
            <a:ln w="101600">
              <a:solidFill>
                <a:schemeClr val="accent1"/>
              </a:solidFill>
              <a:round/>
              <a:headEnd/>
              <a:tailEnd/>
            </a:ln>
            <a:effectLst/>
          </p:spPr>
          <p:txBody>
            <a:bodyPr anchor="ctr"/>
            <a:lstStyle/>
            <a:p>
              <a:endParaRPr lang="en-US"/>
            </a:p>
          </p:txBody>
        </p:sp>
        <p:sp>
          <p:nvSpPr>
            <p:cNvPr id="57349" name="Line 5"/>
            <p:cNvSpPr>
              <a:spLocks noChangeShapeType="1"/>
            </p:cNvSpPr>
            <p:nvPr/>
          </p:nvSpPr>
          <p:spPr bwMode="auto">
            <a:xfrm>
              <a:off x="1920" y="3072"/>
              <a:ext cx="96" cy="0"/>
            </a:xfrm>
            <a:prstGeom prst="line">
              <a:avLst/>
            </a:prstGeom>
            <a:noFill/>
            <a:ln w="101600">
              <a:solidFill>
                <a:schemeClr val="accent1"/>
              </a:solidFill>
              <a:round/>
              <a:headEnd/>
              <a:tailEnd/>
            </a:ln>
            <a:effectLst/>
          </p:spPr>
          <p:txBody>
            <a:bodyPr anchor="ctr"/>
            <a:lstStyle/>
            <a:p>
              <a:endParaRPr lang="en-US"/>
            </a:p>
          </p:txBody>
        </p:sp>
        <p:sp>
          <p:nvSpPr>
            <p:cNvPr id="57350" name="Line 6"/>
            <p:cNvSpPr>
              <a:spLocks noChangeShapeType="1"/>
            </p:cNvSpPr>
            <p:nvPr/>
          </p:nvSpPr>
          <p:spPr bwMode="auto">
            <a:xfrm>
              <a:off x="2016" y="3072"/>
              <a:ext cx="96" cy="0"/>
            </a:xfrm>
            <a:prstGeom prst="line">
              <a:avLst/>
            </a:prstGeom>
            <a:noFill/>
            <a:ln w="101600">
              <a:solidFill>
                <a:schemeClr val="accent1"/>
              </a:solidFill>
              <a:round/>
              <a:headEnd/>
              <a:tailEnd/>
            </a:ln>
            <a:effectLst/>
          </p:spPr>
          <p:txBody>
            <a:bodyPr anchor="ctr"/>
            <a:lstStyle/>
            <a:p>
              <a:endParaRPr lang="en-US"/>
            </a:p>
          </p:txBody>
        </p:sp>
        <p:sp>
          <p:nvSpPr>
            <p:cNvPr id="57351" name="Line 7"/>
            <p:cNvSpPr>
              <a:spLocks noChangeShapeType="1"/>
            </p:cNvSpPr>
            <p:nvPr/>
          </p:nvSpPr>
          <p:spPr bwMode="auto">
            <a:xfrm>
              <a:off x="2112" y="3072"/>
              <a:ext cx="96" cy="0"/>
            </a:xfrm>
            <a:prstGeom prst="line">
              <a:avLst/>
            </a:prstGeom>
            <a:noFill/>
            <a:ln w="101600">
              <a:solidFill>
                <a:schemeClr val="accent1"/>
              </a:solidFill>
              <a:round/>
              <a:headEnd/>
              <a:tailEnd/>
            </a:ln>
            <a:effectLst/>
          </p:spPr>
          <p:txBody>
            <a:bodyPr anchor="ctr"/>
            <a:lstStyle/>
            <a:p>
              <a:endParaRPr lang="en-US"/>
            </a:p>
          </p:txBody>
        </p:sp>
        <p:sp>
          <p:nvSpPr>
            <p:cNvPr id="57352" name="Line 8"/>
            <p:cNvSpPr>
              <a:spLocks noChangeShapeType="1"/>
            </p:cNvSpPr>
            <p:nvPr/>
          </p:nvSpPr>
          <p:spPr bwMode="auto">
            <a:xfrm>
              <a:off x="1920" y="3360"/>
              <a:ext cx="96" cy="0"/>
            </a:xfrm>
            <a:prstGeom prst="line">
              <a:avLst/>
            </a:prstGeom>
            <a:noFill/>
            <a:ln w="101600">
              <a:solidFill>
                <a:schemeClr val="accent1"/>
              </a:solidFill>
              <a:round/>
              <a:headEnd/>
              <a:tailEnd/>
            </a:ln>
            <a:effectLst/>
          </p:spPr>
          <p:txBody>
            <a:bodyPr anchor="ctr"/>
            <a:lstStyle/>
            <a:p>
              <a:endParaRPr lang="en-US"/>
            </a:p>
          </p:txBody>
        </p:sp>
        <p:sp>
          <p:nvSpPr>
            <p:cNvPr id="57353" name="Line 9"/>
            <p:cNvSpPr>
              <a:spLocks noChangeShapeType="1"/>
            </p:cNvSpPr>
            <p:nvPr/>
          </p:nvSpPr>
          <p:spPr bwMode="auto">
            <a:xfrm>
              <a:off x="2016" y="3360"/>
              <a:ext cx="96" cy="0"/>
            </a:xfrm>
            <a:prstGeom prst="line">
              <a:avLst/>
            </a:prstGeom>
            <a:noFill/>
            <a:ln w="101600">
              <a:solidFill>
                <a:schemeClr val="accent1"/>
              </a:solidFill>
              <a:round/>
              <a:headEnd/>
              <a:tailEnd/>
            </a:ln>
            <a:effectLst/>
          </p:spPr>
          <p:txBody>
            <a:bodyPr anchor="ctr"/>
            <a:lstStyle/>
            <a:p>
              <a:endParaRPr lang="en-US"/>
            </a:p>
          </p:txBody>
        </p:sp>
        <p:sp>
          <p:nvSpPr>
            <p:cNvPr id="57354" name="Line 10"/>
            <p:cNvSpPr>
              <a:spLocks noChangeShapeType="1"/>
            </p:cNvSpPr>
            <p:nvPr/>
          </p:nvSpPr>
          <p:spPr bwMode="auto">
            <a:xfrm>
              <a:off x="2112" y="3360"/>
              <a:ext cx="96" cy="0"/>
            </a:xfrm>
            <a:prstGeom prst="line">
              <a:avLst/>
            </a:prstGeom>
            <a:noFill/>
            <a:ln w="101600">
              <a:solidFill>
                <a:schemeClr val="accent1"/>
              </a:solidFill>
              <a:round/>
              <a:headEnd/>
              <a:tailEnd/>
            </a:ln>
            <a:effectLst/>
          </p:spPr>
          <p:txBody>
            <a:bodyPr anchor="ctr"/>
            <a:lstStyle/>
            <a:p>
              <a:endParaRPr lang="en-US"/>
            </a:p>
          </p:txBody>
        </p:sp>
        <p:sp>
          <p:nvSpPr>
            <p:cNvPr id="57355" name="Line 11"/>
            <p:cNvSpPr>
              <a:spLocks noChangeShapeType="1"/>
            </p:cNvSpPr>
            <p:nvPr/>
          </p:nvSpPr>
          <p:spPr bwMode="auto">
            <a:xfrm>
              <a:off x="1920" y="2784"/>
              <a:ext cx="96" cy="0"/>
            </a:xfrm>
            <a:prstGeom prst="line">
              <a:avLst/>
            </a:prstGeom>
            <a:noFill/>
            <a:ln w="101600">
              <a:solidFill>
                <a:schemeClr val="accent1"/>
              </a:solidFill>
              <a:round/>
              <a:headEnd/>
              <a:tailEnd/>
            </a:ln>
            <a:effectLst/>
          </p:spPr>
          <p:txBody>
            <a:bodyPr anchor="ctr"/>
            <a:lstStyle/>
            <a:p>
              <a:endParaRPr lang="en-US"/>
            </a:p>
          </p:txBody>
        </p:sp>
        <p:sp>
          <p:nvSpPr>
            <p:cNvPr id="57356" name="Line 12"/>
            <p:cNvSpPr>
              <a:spLocks noChangeShapeType="1"/>
            </p:cNvSpPr>
            <p:nvPr/>
          </p:nvSpPr>
          <p:spPr bwMode="auto">
            <a:xfrm>
              <a:off x="2016" y="2784"/>
              <a:ext cx="96" cy="0"/>
            </a:xfrm>
            <a:prstGeom prst="line">
              <a:avLst/>
            </a:prstGeom>
            <a:noFill/>
            <a:ln w="101600">
              <a:solidFill>
                <a:schemeClr val="accent1"/>
              </a:solidFill>
              <a:round/>
              <a:headEnd/>
              <a:tailEnd/>
            </a:ln>
            <a:effectLst/>
          </p:spPr>
          <p:txBody>
            <a:bodyPr anchor="ctr"/>
            <a:lstStyle/>
            <a:p>
              <a:endParaRPr lang="en-US"/>
            </a:p>
          </p:txBody>
        </p:sp>
        <p:sp>
          <p:nvSpPr>
            <p:cNvPr id="57357" name="Line 13"/>
            <p:cNvSpPr>
              <a:spLocks noChangeShapeType="1"/>
            </p:cNvSpPr>
            <p:nvPr/>
          </p:nvSpPr>
          <p:spPr bwMode="auto">
            <a:xfrm>
              <a:off x="2112" y="2784"/>
              <a:ext cx="96" cy="0"/>
            </a:xfrm>
            <a:prstGeom prst="line">
              <a:avLst/>
            </a:prstGeom>
            <a:noFill/>
            <a:ln w="101600">
              <a:solidFill>
                <a:schemeClr val="accent1"/>
              </a:solidFill>
              <a:round/>
              <a:headEnd/>
              <a:tailEnd/>
            </a:ln>
            <a:effectLst/>
          </p:spPr>
          <p:txBody>
            <a:bodyPr anchor="ctr"/>
            <a:lstStyle/>
            <a:p>
              <a:endParaRPr lang="en-US"/>
            </a:p>
          </p:txBody>
        </p:sp>
        <p:sp>
          <p:nvSpPr>
            <p:cNvPr id="57358" name="Line 14"/>
            <p:cNvSpPr>
              <a:spLocks noChangeShapeType="1"/>
            </p:cNvSpPr>
            <p:nvPr/>
          </p:nvSpPr>
          <p:spPr bwMode="auto">
            <a:xfrm>
              <a:off x="1824" y="2784"/>
              <a:ext cx="96" cy="0"/>
            </a:xfrm>
            <a:prstGeom prst="line">
              <a:avLst/>
            </a:prstGeom>
            <a:noFill/>
            <a:ln w="101600">
              <a:solidFill>
                <a:schemeClr val="accent1"/>
              </a:solidFill>
              <a:round/>
              <a:headEnd/>
              <a:tailEnd/>
            </a:ln>
            <a:effectLst/>
          </p:spPr>
          <p:txBody>
            <a:bodyPr anchor="ctr"/>
            <a:lstStyle/>
            <a:p>
              <a:endParaRPr lang="en-US"/>
            </a:p>
          </p:txBody>
        </p:sp>
      </p:grpSp>
      <p:grpSp>
        <p:nvGrpSpPr>
          <p:cNvPr id="3" name="Group 15"/>
          <p:cNvGrpSpPr>
            <a:grpSpLocks/>
          </p:cNvGrpSpPr>
          <p:nvPr/>
        </p:nvGrpSpPr>
        <p:grpSpPr bwMode="auto">
          <a:xfrm>
            <a:off x="5029200" y="4419600"/>
            <a:ext cx="609600" cy="914400"/>
            <a:chOff x="2208" y="2784"/>
            <a:chExt cx="384" cy="576"/>
          </a:xfrm>
        </p:grpSpPr>
        <p:sp>
          <p:nvSpPr>
            <p:cNvPr id="57360" name="Line 16"/>
            <p:cNvSpPr>
              <a:spLocks noChangeShapeType="1"/>
            </p:cNvSpPr>
            <p:nvPr/>
          </p:nvSpPr>
          <p:spPr bwMode="auto">
            <a:xfrm>
              <a:off x="2208" y="3072"/>
              <a:ext cx="96" cy="0"/>
            </a:xfrm>
            <a:prstGeom prst="line">
              <a:avLst/>
            </a:prstGeom>
            <a:noFill/>
            <a:ln w="101600">
              <a:solidFill>
                <a:schemeClr val="accent1"/>
              </a:solidFill>
              <a:round/>
              <a:headEnd/>
              <a:tailEnd/>
            </a:ln>
            <a:effectLst/>
          </p:spPr>
          <p:txBody>
            <a:bodyPr anchor="ctr"/>
            <a:lstStyle/>
            <a:p>
              <a:endParaRPr lang="en-US"/>
            </a:p>
          </p:txBody>
        </p:sp>
        <p:sp>
          <p:nvSpPr>
            <p:cNvPr id="57361" name="Line 17"/>
            <p:cNvSpPr>
              <a:spLocks noChangeShapeType="1"/>
            </p:cNvSpPr>
            <p:nvPr/>
          </p:nvSpPr>
          <p:spPr bwMode="auto">
            <a:xfrm>
              <a:off x="2304" y="3072"/>
              <a:ext cx="96" cy="0"/>
            </a:xfrm>
            <a:prstGeom prst="line">
              <a:avLst/>
            </a:prstGeom>
            <a:noFill/>
            <a:ln w="101600">
              <a:solidFill>
                <a:schemeClr val="accent1"/>
              </a:solidFill>
              <a:round/>
              <a:headEnd/>
              <a:tailEnd/>
            </a:ln>
            <a:effectLst/>
          </p:spPr>
          <p:txBody>
            <a:bodyPr anchor="ctr"/>
            <a:lstStyle/>
            <a:p>
              <a:endParaRPr lang="en-US"/>
            </a:p>
          </p:txBody>
        </p:sp>
        <p:sp>
          <p:nvSpPr>
            <p:cNvPr id="57362" name="Line 18"/>
            <p:cNvSpPr>
              <a:spLocks noChangeShapeType="1"/>
            </p:cNvSpPr>
            <p:nvPr/>
          </p:nvSpPr>
          <p:spPr bwMode="auto">
            <a:xfrm>
              <a:off x="2208" y="3360"/>
              <a:ext cx="96" cy="0"/>
            </a:xfrm>
            <a:prstGeom prst="line">
              <a:avLst/>
            </a:prstGeom>
            <a:noFill/>
            <a:ln w="101600">
              <a:solidFill>
                <a:schemeClr val="accent1"/>
              </a:solidFill>
              <a:round/>
              <a:headEnd/>
              <a:tailEnd/>
            </a:ln>
            <a:effectLst/>
          </p:spPr>
          <p:txBody>
            <a:bodyPr anchor="ctr"/>
            <a:lstStyle/>
            <a:p>
              <a:endParaRPr lang="en-US"/>
            </a:p>
          </p:txBody>
        </p:sp>
        <p:sp>
          <p:nvSpPr>
            <p:cNvPr id="57363" name="Line 19"/>
            <p:cNvSpPr>
              <a:spLocks noChangeShapeType="1"/>
            </p:cNvSpPr>
            <p:nvPr/>
          </p:nvSpPr>
          <p:spPr bwMode="auto">
            <a:xfrm>
              <a:off x="2304" y="3360"/>
              <a:ext cx="96" cy="0"/>
            </a:xfrm>
            <a:prstGeom prst="line">
              <a:avLst/>
            </a:prstGeom>
            <a:noFill/>
            <a:ln w="101600">
              <a:solidFill>
                <a:schemeClr val="accent1"/>
              </a:solidFill>
              <a:round/>
              <a:headEnd/>
              <a:tailEnd/>
            </a:ln>
            <a:effectLst/>
          </p:spPr>
          <p:txBody>
            <a:bodyPr anchor="ctr"/>
            <a:lstStyle/>
            <a:p>
              <a:endParaRPr lang="en-US"/>
            </a:p>
          </p:txBody>
        </p:sp>
        <p:sp>
          <p:nvSpPr>
            <p:cNvPr id="57364" name="Line 20"/>
            <p:cNvSpPr>
              <a:spLocks noChangeShapeType="1"/>
            </p:cNvSpPr>
            <p:nvPr/>
          </p:nvSpPr>
          <p:spPr bwMode="auto">
            <a:xfrm>
              <a:off x="2208" y="2784"/>
              <a:ext cx="96" cy="0"/>
            </a:xfrm>
            <a:prstGeom prst="line">
              <a:avLst/>
            </a:prstGeom>
            <a:noFill/>
            <a:ln w="101600">
              <a:solidFill>
                <a:schemeClr val="accent1"/>
              </a:solidFill>
              <a:round/>
              <a:headEnd/>
              <a:tailEnd/>
            </a:ln>
            <a:effectLst/>
          </p:spPr>
          <p:txBody>
            <a:bodyPr anchor="ctr"/>
            <a:lstStyle/>
            <a:p>
              <a:endParaRPr lang="en-US"/>
            </a:p>
          </p:txBody>
        </p:sp>
        <p:sp>
          <p:nvSpPr>
            <p:cNvPr id="57365" name="Line 21"/>
            <p:cNvSpPr>
              <a:spLocks noChangeShapeType="1"/>
            </p:cNvSpPr>
            <p:nvPr/>
          </p:nvSpPr>
          <p:spPr bwMode="auto">
            <a:xfrm>
              <a:off x="2304" y="2784"/>
              <a:ext cx="96" cy="0"/>
            </a:xfrm>
            <a:prstGeom prst="line">
              <a:avLst/>
            </a:prstGeom>
            <a:noFill/>
            <a:ln w="101600">
              <a:solidFill>
                <a:schemeClr val="accent1"/>
              </a:solidFill>
              <a:round/>
              <a:headEnd/>
              <a:tailEnd/>
            </a:ln>
            <a:effectLst/>
          </p:spPr>
          <p:txBody>
            <a:bodyPr anchor="ctr"/>
            <a:lstStyle/>
            <a:p>
              <a:endParaRPr lang="en-US"/>
            </a:p>
          </p:txBody>
        </p:sp>
        <p:sp>
          <p:nvSpPr>
            <p:cNvPr id="57366" name="Line 22"/>
            <p:cNvSpPr>
              <a:spLocks noChangeShapeType="1"/>
            </p:cNvSpPr>
            <p:nvPr/>
          </p:nvSpPr>
          <p:spPr bwMode="auto">
            <a:xfrm>
              <a:off x="2400" y="3072"/>
              <a:ext cx="96" cy="0"/>
            </a:xfrm>
            <a:prstGeom prst="line">
              <a:avLst/>
            </a:prstGeom>
            <a:noFill/>
            <a:ln w="101600">
              <a:solidFill>
                <a:schemeClr val="accent1"/>
              </a:solidFill>
              <a:round/>
              <a:headEnd/>
              <a:tailEnd/>
            </a:ln>
            <a:effectLst/>
          </p:spPr>
          <p:txBody>
            <a:bodyPr anchor="ctr"/>
            <a:lstStyle/>
            <a:p>
              <a:endParaRPr lang="en-US"/>
            </a:p>
          </p:txBody>
        </p:sp>
        <p:sp>
          <p:nvSpPr>
            <p:cNvPr id="57367" name="Line 23"/>
            <p:cNvSpPr>
              <a:spLocks noChangeShapeType="1"/>
            </p:cNvSpPr>
            <p:nvPr/>
          </p:nvSpPr>
          <p:spPr bwMode="auto">
            <a:xfrm>
              <a:off x="2400" y="3360"/>
              <a:ext cx="96" cy="0"/>
            </a:xfrm>
            <a:prstGeom prst="line">
              <a:avLst/>
            </a:prstGeom>
            <a:noFill/>
            <a:ln w="101600">
              <a:solidFill>
                <a:schemeClr val="accent1"/>
              </a:solidFill>
              <a:round/>
              <a:headEnd/>
              <a:tailEnd/>
            </a:ln>
            <a:effectLst/>
          </p:spPr>
          <p:txBody>
            <a:bodyPr anchor="ctr"/>
            <a:lstStyle/>
            <a:p>
              <a:endParaRPr lang="en-US"/>
            </a:p>
          </p:txBody>
        </p:sp>
        <p:sp>
          <p:nvSpPr>
            <p:cNvPr id="57368" name="Line 24"/>
            <p:cNvSpPr>
              <a:spLocks noChangeShapeType="1"/>
            </p:cNvSpPr>
            <p:nvPr/>
          </p:nvSpPr>
          <p:spPr bwMode="auto">
            <a:xfrm>
              <a:off x="2400" y="2784"/>
              <a:ext cx="96" cy="0"/>
            </a:xfrm>
            <a:prstGeom prst="line">
              <a:avLst/>
            </a:prstGeom>
            <a:noFill/>
            <a:ln w="101600">
              <a:solidFill>
                <a:schemeClr val="accent1"/>
              </a:solidFill>
              <a:round/>
              <a:headEnd/>
              <a:tailEnd/>
            </a:ln>
            <a:effectLst/>
          </p:spPr>
          <p:txBody>
            <a:bodyPr anchor="ctr"/>
            <a:lstStyle/>
            <a:p>
              <a:endParaRPr lang="en-US"/>
            </a:p>
          </p:txBody>
        </p:sp>
        <p:sp>
          <p:nvSpPr>
            <p:cNvPr id="57369" name="Line 25"/>
            <p:cNvSpPr>
              <a:spLocks noChangeShapeType="1"/>
            </p:cNvSpPr>
            <p:nvPr/>
          </p:nvSpPr>
          <p:spPr bwMode="auto">
            <a:xfrm>
              <a:off x="2496" y="3072"/>
              <a:ext cx="96" cy="0"/>
            </a:xfrm>
            <a:prstGeom prst="line">
              <a:avLst/>
            </a:prstGeom>
            <a:noFill/>
            <a:ln w="101600">
              <a:solidFill>
                <a:schemeClr val="accent1"/>
              </a:solidFill>
              <a:round/>
              <a:headEnd/>
              <a:tailEnd/>
            </a:ln>
            <a:effectLst/>
          </p:spPr>
          <p:txBody>
            <a:bodyPr anchor="ctr"/>
            <a:lstStyle/>
            <a:p>
              <a:endParaRPr lang="en-US"/>
            </a:p>
          </p:txBody>
        </p:sp>
        <p:sp>
          <p:nvSpPr>
            <p:cNvPr id="57370" name="Line 26"/>
            <p:cNvSpPr>
              <a:spLocks noChangeShapeType="1"/>
            </p:cNvSpPr>
            <p:nvPr/>
          </p:nvSpPr>
          <p:spPr bwMode="auto">
            <a:xfrm>
              <a:off x="2496" y="3360"/>
              <a:ext cx="96" cy="0"/>
            </a:xfrm>
            <a:prstGeom prst="line">
              <a:avLst/>
            </a:prstGeom>
            <a:noFill/>
            <a:ln w="101600">
              <a:solidFill>
                <a:schemeClr val="accent1"/>
              </a:solidFill>
              <a:round/>
              <a:headEnd/>
              <a:tailEnd/>
            </a:ln>
            <a:effectLst/>
          </p:spPr>
          <p:txBody>
            <a:bodyPr anchor="ctr"/>
            <a:lstStyle/>
            <a:p>
              <a:endParaRPr lang="en-US"/>
            </a:p>
          </p:txBody>
        </p:sp>
        <p:sp>
          <p:nvSpPr>
            <p:cNvPr id="57371" name="Line 27"/>
            <p:cNvSpPr>
              <a:spLocks noChangeShapeType="1"/>
            </p:cNvSpPr>
            <p:nvPr/>
          </p:nvSpPr>
          <p:spPr bwMode="auto">
            <a:xfrm>
              <a:off x="2496" y="2784"/>
              <a:ext cx="96" cy="0"/>
            </a:xfrm>
            <a:prstGeom prst="line">
              <a:avLst/>
            </a:prstGeom>
            <a:noFill/>
            <a:ln w="101600">
              <a:solidFill>
                <a:schemeClr val="accent1"/>
              </a:solidFill>
              <a:round/>
              <a:headEnd/>
              <a:tailEnd/>
            </a:ln>
            <a:effectLst/>
          </p:spPr>
          <p:txBody>
            <a:bodyPr anchor="ctr"/>
            <a:lstStyle/>
            <a:p>
              <a:endParaRPr lang="en-US"/>
            </a:p>
          </p:txBody>
        </p:sp>
      </p:grpSp>
      <p:grpSp>
        <p:nvGrpSpPr>
          <p:cNvPr id="4" name="Group 28"/>
          <p:cNvGrpSpPr>
            <a:grpSpLocks/>
          </p:cNvGrpSpPr>
          <p:nvPr/>
        </p:nvGrpSpPr>
        <p:grpSpPr bwMode="auto">
          <a:xfrm>
            <a:off x="5638800" y="4419600"/>
            <a:ext cx="609600" cy="914400"/>
            <a:chOff x="2592" y="2784"/>
            <a:chExt cx="384" cy="576"/>
          </a:xfrm>
        </p:grpSpPr>
        <p:sp>
          <p:nvSpPr>
            <p:cNvPr id="57373" name="Line 29"/>
            <p:cNvSpPr>
              <a:spLocks noChangeShapeType="1"/>
            </p:cNvSpPr>
            <p:nvPr/>
          </p:nvSpPr>
          <p:spPr bwMode="auto">
            <a:xfrm>
              <a:off x="2592" y="3072"/>
              <a:ext cx="96" cy="0"/>
            </a:xfrm>
            <a:prstGeom prst="line">
              <a:avLst/>
            </a:prstGeom>
            <a:noFill/>
            <a:ln w="101600">
              <a:solidFill>
                <a:schemeClr val="accent1"/>
              </a:solidFill>
              <a:round/>
              <a:headEnd/>
              <a:tailEnd/>
            </a:ln>
            <a:effectLst/>
          </p:spPr>
          <p:txBody>
            <a:bodyPr anchor="ctr"/>
            <a:lstStyle/>
            <a:p>
              <a:endParaRPr lang="en-US"/>
            </a:p>
          </p:txBody>
        </p:sp>
        <p:sp>
          <p:nvSpPr>
            <p:cNvPr id="57374" name="Line 30"/>
            <p:cNvSpPr>
              <a:spLocks noChangeShapeType="1"/>
            </p:cNvSpPr>
            <p:nvPr/>
          </p:nvSpPr>
          <p:spPr bwMode="auto">
            <a:xfrm>
              <a:off x="2592" y="3360"/>
              <a:ext cx="96" cy="0"/>
            </a:xfrm>
            <a:prstGeom prst="line">
              <a:avLst/>
            </a:prstGeom>
            <a:noFill/>
            <a:ln w="101600">
              <a:solidFill>
                <a:schemeClr val="accent1"/>
              </a:solidFill>
              <a:round/>
              <a:headEnd/>
              <a:tailEnd/>
            </a:ln>
            <a:effectLst/>
          </p:spPr>
          <p:txBody>
            <a:bodyPr anchor="ctr"/>
            <a:lstStyle/>
            <a:p>
              <a:endParaRPr lang="en-US"/>
            </a:p>
          </p:txBody>
        </p:sp>
        <p:sp>
          <p:nvSpPr>
            <p:cNvPr id="57375" name="Line 31"/>
            <p:cNvSpPr>
              <a:spLocks noChangeShapeType="1"/>
            </p:cNvSpPr>
            <p:nvPr/>
          </p:nvSpPr>
          <p:spPr bwMode="auto">
            <a:xfrm>
              <a:off x="2592" y="2784"/>
              <a:ext cx="96" cy="0"/>
            </a:xfrm>
            <a:prstGeom prst="line">
              <a:avLst/>
            </a:prstGeom>
            <a:noFill/>
            <a:ln w="101600">
              <a:solidFill>
                <a:schemeClr val="accent1"/>
              </a:solidFill>
              <a:round/>
              <a:headEnd/>
              <a:tailEnd/>
            </a:ln>
            <a:effectLst/>
          </p:spPr>
          <p:txBody>
            <a:bodyPr anchor="ctr"/>
            <a:lstStyle/>
            <a:p>
              <a:endParaRPr lang="en-US"/>
            </a:p>
          </p:txBody>
        </p:sp>
        <p:sp>
          <p:nvSpPr>
            <p:cNvPr id="57376" name="Line 32"/>
            <p:cNvSpPr>
              <a:spLocks noChangeShapeType="1"/>
            </p:cNvSpPr>
            <p:nvPr/>
          </p:nvSpPr>
          <p:spPr bwMode="auto">
            <a:xfrm>
              <a:off x="2688" y="3072"/>
              <a:ext cx="96" cy="0"/>
            </a:xfrm>
            <a:prstGeom prst="line">
              <a:avLst/>
            </a:prstGeom>
            <a:noFill/>
            <a:ln w="101600">
              <a:solidFill>
                <a:schemeClr val="accent1"/>
              </a:solidFill>
              <a:round/>
              <a:headEnd/>
              <a:tailEnd/>
            </a:ln>
            <a:effectLst/>
          </p:spPr>
          <p:txBody>
            <a:bodyPr anchor="ctr"/>
            <a:lstStyle/>
            <a:p>
              <a:endParaRPr lang="en-US"/>
            </a:p>
          </p:txBody>
        </p:sp>
        <p:sp>
          <p:nvSpPr>
            <p:cNvPr id="57377" name="Line 33"/>
            <p:cNvSpPr>
              <a:spLocks noChangeShapeType="1"/>
            </p:cNvSpPr>
            <p:nvPr/>
          </p:nvSpPr>
          <p:spPr bwMode="auto">
            <a:xfrm>
              <a:off x="2688" y="3360"/>
              <a:ext cx="96" cy="0"/>
            </a:xfrm>
            <a:prstGeom prst="line">
              <a:avLst/>
            </a:prstGeom>
            <a:noFill/>
            <a:ln w="101600">
              <a:solidFill>
                <a:schemeClr val="accent1"/>
              </a:solidFill>
              <a:round/>
              <a:headEnd/>
              <a:tailEnd/>
            </a:ln>
            <a:effectLst/>
          </p:spPr>
          <p:txBody>
            <a:bodyPr anchor="ctr"/>
            <a:lstStyle/>
            <a:p>
              <a:endParaRPr lang="en-US"/>
            </a:p>
          </p:txBody>
        </p:sp>
        <p:sp>
          <p:nvSpPr>
            <p:cNvPr id="57378" name="Line 34"/>
            <p:cNvSpPr>
              <a:spLocks noChangeShapeType="1"/>
            </p:cNvSpPr>
            <p:nvPr/>
          </p:nvSpPr>
          <p:spPr bwMode="auto">
            <a:xfrm>
              <a:off x="2688" y="2784"/>
              <a:ext cx="96" cy="0"/>
            </a:xfrm>
            <a:prstGeom prst="line">
              <a:avLst/>
            </a:prstGeom>
            <a:noFill/>
            <a:ln w="101600">
              <a:solidFill>
                <a:schemeClr val="accent1"/>
              </a:solidFill>
              <a:round/>
              <a:headEnd/>
              <a:tailEnd/>
            </a:ln>
            <a:effectLst/>
          </p:spPr>
          <p:txBody>
            <a:bodyPr anchor="ctr"/>
            <a:lstStyle/>
            <a:p>
              <a:endParaRPr lang="en-US"/>
            </a:p>
          </p:txBody>
        </p:sp>
        <p:sp>
          <p:nvSpPr>
            <p:cNvPr id="57379" name="Line 35"/>
            <p:cNvSpPr>
              <a:spLocks noChangeShapeType="1"/>
            </p:cNvSpPr>
            <p:nvPr/>
          </p:nvSpPr>
          <p:spPr bwMode="auto">
            <a:xfrm>
              <a:off x="2784" y="3072"/>
              <a:ext cx="96" cy="0"/>
            </a:xfrm>
            <a:prstGeom prst="line">
              <a:avLst/>
            </a:prstGeom>
            <a:noFill/>
            <a:ln w="101600">
              <a:solidFill>
                <a:schemeClr val="accent1"/>
              </a:solidFill>
              <a:round/>
              <a:headEnd/>
              <a:tailEnd/>
            </a:ln>
            <a:effectLst/>
          </p:spPr>
          <p:txBody>
            <a:bodyPr anchor="ctr"/>
            <a:lstStyle/>
            <a:p>
              <a:endParaRPr lang="en-US"/>
            </a:p>
          </p:txBody>
        </p:sp>
        <p:sp>
          <p:nvSpPr>
            <p:cNvPr id="57380" name="Line 36"/>
            <p:cNvSpPr>
              <a:spLocks noChangeShapeType="1"/>
            </p:cNvSpPr>
            <p:nvPr/>
          </p:nvSpPr>
          <p:spPr bwMode="auto">
            <a:xfrm>
              <a:off x="2784" y="3360"/>
              <a:ext cx="96" cy="0"/>
            </a:xfrm>
            <a:prstGeom prst="line">
              <a:avLst/>
            </a:prstGeom>
            <a:noFill/>
            <a:ln w="101600">
              <a:solidFill>
                <a:schemeClr val="accent1"/>
              </a:solidFill>
              <a:round/>
              <a:headEnd/>
              <a:tailEnd/>
            </a:ln>
            <a:effectLst/>
          </p:spPr>
          <p:txBody>
            <a:bodyPr anchor="ctr"/>
            <a:lstStyle/>
            <a:p>
              <a:endParaRPr lang="en-US"/>
            </a:p>
          </p:txBody>
        </p:sp>
        <p:sp>
          <p:nvSpPr>
            <p:cNvPr id="57381" name="Line 37"/>
            <p:cNvSpPr>
              <a:spLocks noChangeShapeType="1"/>
            </p:cNvSpPr>
            <p:nvPr/>
          </p:nvSpPr>
          <p:spPr bwMode="auto">
            <a:xfrm>
              <a:off x="2784" y="2784"/>
              <a:ext cx="96" cy="0"/>
            </a:xfrm>
            <a:prstGeom prst="line">
              <a:avLst/>
            </a:prstGeom>
            <a:noFill/>
            <a:ln w="101600">
              <a:solidFill>
                <a:schemeClr val="accent1"/>
              </a:solidFill>
              <a:round/>
              <a:headEnd/>
              <a:tailEnd/>
            </a:ln>
            <a:effectLst/>
          </p:spPr>
          <p:txBody>
            <a:bodyPr anchor="ctr"/>
            <a:lstStyle/>
            <a:p>
              <a:endParaRPr lang="en-US"/>
            </a:p>
          </p:txBody>
        </p:sp>
        <p:sp>
          <p:nvSpPr>
            <p:cNvPr id="57382" name="Line 38"/>
            <p:cNvSpPr>
              <a:spLocks noChangeShapeType="1"/>
            </p:cNvSpPr>
            <p:nvPr/>
          </p:nvSpPr>
          <p:spPr bwMode="auto">
            <a:xfrm>
              <a:off x="2880" y="3072"/>
              <a:ext cx="96" cy="0"/>
            </a:xfrm>
            <a:prstGeom prst="line">
              <a:avLst/>
            </a:prstGeom>
            <a:noFill/>
            <a:ln w="101600">
              <a:solidFill>
                <a:schemeClr val="accent1"/>
              </a:solidFill>
              <a:round/>
              <a:headEnd/>
              <a:tailEnd/>
            </a:ln>
            <a:effectLst/>
          </p:spPr>
          <p:txBody>
            <a:bodyPr anchor="ctr"/>
            <a:lstStyle/>
            <a:p>
              <a:endParaRPr lang="en-US"/>
            </a:p>
          </p:txBody>
        </p:sp>
        <p:sp>
          <p:nvSpPr>
            <p:cNvPr id="57383" name="Line 39"/>
            <p:cNvSpPr>
              <a:spLocks noChangeShapeType="1"/>
            </p:cNvSpPr>
            <p:nvPr/>
          </p:nvSpPr>
          <p:spPr bwMode="auto">
            <a:xfrm>
              <a:off x="2880" y="3360"/>
              <a:ext cx="96" cy="0"/>
            </a:xfrm>
            <a:prstGeom prst="line">
              <a:avLst/>
            </a:prstGeom>
            <a:noFill/>
            <a:ln w="101600">
              <a:solidFill>
                <a:schemeClr val="accent1"/>
              </a:solidFill>
              <a:round/>
              <a:headEnd/>
              <a:tailEnd/>
            </a:ln>
            <a:effectLst/>
          </p:spPr>
          <p:txBody>
            <a:bodyPr anchor="ctr"/>
            <a:lstStyle/>
            <a:p>
              <a:endParaRPr lang="en-US"/>
            </a:p>
          </p:txBody>
        </p:sp>
        <p:sp>
          <p:nvSpPr>
            <p:cNvPr id="57384" name="Line 40"/>
            <p:cNvSpPr>
              <a:spLocks noChangeShapeType="1"/>
            </p:cNvSpPr>
            <p:nvPr/>
          </p:nvSpPr>
          <p:spPr bwMode="auto">
            <a:xfrm>
              <a:off x="2880" y="2784"/>
              <a:ext cx="96" cy="0"/>
            </a:xfrm>
            <a:prstGeom prst="line">
              <a:avLst/>
            </a:prstGeom>
            <a:noFill/>
            <a:ln w="101600">
              <a:solidFill>
                <a:schemeClr val="accent1"/>
              </a:solidFill>
              <a:round/>
              <a:headEnd/>
              <a:tailEnd/>
            </a:ln>
            <a:effectLst/>
          </p:spPr>
          <p:txBody>
            <a:bodyPr anchor="ctr"/>
            <a:lstStyle/>
            <a:p>
              <a:endParaRPr lang="en-US"/>
            </a:p>
          </p:txBody>
        </p:sp>
      </p:grpSp>
      <p:grpSp>
        <p:nvGrpSpPr>
          <p:cNvPr id="5" name="Group 41"/>
          <p:cNvGrpSpPr>
            <a:grpSpLocks/>
          </p:cNvGrpSpPr>
          <p:nvPr/>
        </p:nvGrpSpPr>
        <p:grpSpPr bwMode="auto">
          <a:xfrm>
            <a:off x="6248400" y="4876800"/>
            <a:ext cx="609600" cy="457200"/>
            <a:chOff x="3360" y="3072"/>
            <a:chExt cx="384" cy="288"/>
          </a:xfrm>
        </p:grpSpPr>
        <p:sp>
          <p:nvSpPr>
            <p:cNvPr id="57386" name="Line 42"/>
            <p:cNvSpPr>
              <a:spLocks noChangeShapeType="1"/>
            </p:cNvSpPr>
            <p:nvPr/>
          </p:nvSpPr>
          <p:spPr bwMode="auto">
            <a:xfrm>
              <a:off x="3360" y="3072"/>
              <a:ext cx="96" cy="0"/>
            </a:xfrm>
            <a:prstGeom prst="line">
              <a:avLst/>
            </a:prstGeom>
            <a:noFill/>
            <a:ln w="101600">
              <a:solidFill>
                <a:schemeClr val="accent1"/>
              </a:solidFill>
              <a:round/>
              <a:headEnd/>
              <a:tailEnd/>
            </a:ln>
            <a:effectLst/>
          </p:spPr>
          <p:txBody>
            <a:bodyPr anchor="ctr"/>
            <a:lstStyle/>
            <a:p>
              <a:endParaRPr lang="en-US"/>
            </a:p>
          </p:txBody>
        </p:sp>
        <p:sp>
          <p:nvSpPr>
            <p:cNvPr id="57387" name="Line 43"/>
            <p:cNvSpPr>
              <a:spLocks noChangeShapeType="1"/>
            </p:cNvSpPr>
            <p:nvPr/>
          </p:nvSpPr>
          <p:spPr bwMode="auto">
            <a:xfrm>
              <a:off x="3360" y="3360"/>
              <a:ext cx="96" cy="0"/>
            </a:xfrm>
            <a:prstGeom prst="line">
              <a:avLst/>
            </a:prstGeom>
            <a:noFill/>
            <a:ln w="101600">
              <a:solidFill>
                <a:schemeClr val="accent1"/>
              </a:solidFill>
              <a:round/>
              <a:headEnd/>
              <a:tailEnd/>
            </a:ln>
            <a:effectLst/>
          </p:spPr>
          <p:txBody>
            <a:bodyPr anchor="ctr"/>
            <a:lstStyle/>
            <a:p>
              <a:endParaRPr lang="en-US"/>
            </a:p>
          </p:txBody>
        </p:sp>
        <p:sp>
          <p:nvSpPr>
            <p:cNvPr id="57388" name="Line 44"/>
            <p:cNvSpPr>
              <a:spLocks noChangeShapeType="1"/>
            </p:cNvSpPr>
            <p:nvPr/>
          </p:nvSpPr>
          <p:spPr bwMode="auto">
            <a:xfrm>
              <a:off x="3456" y="3072"/>
              <a:ext cx="96" cy="0"/>
            </a:xfrm>
            <a:prstGeom prst="line">
              <a:avLst/>
            </a:prstGeom>
            <a:noFill/>
            <a:ln w="101600">
              <a:solidFill>
                <a:schemeClr val="accent1"/>
              </a:solidFill>
              <a:round/>
              <a:headEnd/>
              <a:tailEnd/>
            </a:ln>
            <a:effectLst/>
          </p:spPr>
          <p:txBody>
            <a:bodyPr anchor="ctr"/>
            <a:lstStyle/>
            <a:p>
              <a:endParaRPr lang="en-US"/>
            </a:p>
          </p:txBody>
        </p:sp>
        <p:sp>
          <p:nvSpPr>
            <p:cNvPr id="57389" name="Line 45"/>
            <p:cNvSpPr>
              <a:spLocks noChangeShapeType="1"/>
            </p:cNvSpPr>
            <p:nvPr/>
          </p:nvSpPr>
          <p:spPr bwMode="auto">
            <a:xfrm>
              <a:off x="3456" y="3360"/>
              <a:ext cx="96" cy="0"/>
            </a:xfrm>
            <a:prstGeom prst="line">
              <a:avLst/>
            </a:prstGeom>
            <a:noFill/>
            <a:ln w="101600">
              <a:solidFill>
                <a:schemeClr val="accent1"/>
              </a:solidFill>
              <a:round/>
              <a:headEnd/>
              <a:tailEnd/>
            </a:ln>
            <a:effectLst/>
          </p:spPr>
          <p:txBody>
            <a:bodyPr anchor="ctr"/>
            <a:lstStyle/>
            <a:p>
              <a:endParaRPr lang="en-US"/>
            </a:p>
          </p:txBody>
        </p:sp>
        <p:sp>
          <p:nvSpPr>
            <p:cNvPr id="57390" name="Line 46"/>
            <p:cNvSpPr>
              <a:spLocks noChangeShapeType="1"/>
            </p:cNvSpPr>
            <p:nvPr/>
          </p:nvSpPr>
          <p:spPr bwMode="auto">
            <a:xfrm>
              <a:off x="3552" y="3072"/>
              <a:ext cx="96" cy="0"/>
            </a:xfrm>
            <a:prstGeom prst="line">
              <a:avLst/>
            </a:prstGeom>
            <a:noFill/>
            <a:ln w="101600">
              <a:solidFill>
                <a:schemeClr val="accent1"/>
              </a:solidFill>
              <a:round/>
              <a:headEnd/>
              <a:tailEnd/>
            </a:ln>
            <a:effectLst/>
          </p:spPr>
          <p:txBody>
            <a:bodyPr anchor="ctr"/>
            <a:lstStyle/>
            <a:p>
              <a:endParaRPr lang="en-US"/>
            </a:p>
          </p:txBody>
        </p:sp>
        <p:sp>
          <p:nvSpPr>
            <p:cNvPr id="57391" name="Line 47"/>
            <p:cNvSpPr>
              <a:spLocks noChangeShapeType="1"/>
            </p:cNvSpPr>
            <p:nvPr/>
          </p:nvSpPr>
          <p:spPr bwMode="auto">
            <a:xfrm>
              <a:off x="3552" y="3360"/>
              <a:ext cx="96" cy="0"/>
            </a:xfrm>
            <a:prstGeom prst="line">
              <a:avLst/>
            </a:prstGeom>
            <a:noFill/>
            <a:ln w="101600">
              <a:solidFill>
                <a:schemeClr val="accent1"/>
              </a:solidFill>
              <a:round/>
              <a:headEnd/>
              <a:tailEnd/>
            </a:ln>
            <a:effectLst/>
          </p:spPr>
          <p:txBody>
            <a:bodyPr anchor="ctr"/>
            <a:lstStyle/>
            <a:p>
              <a:endParaRPr lang="en-US"/>
            </a:p>
          </p:txBody>
        </p:sp>
        <p:sp>
          <p:nvSpPr>
            <p:cNvPr id="57392" name="Line 48"/>
            <p:cNvSpPr>
              <a:spLocks noChangeShapeType="1"/>
            </p:cNvSpPr>
            <p:nvPr/>
          </p:nvSpPr>
          <p:spPr bwMode="auto">
            <a:xfrm>
              <a:off x="3648" y="3072"/>
              <a:ext cx="96" cy="0"/>
            </a:xfrm>
            <a:prstGeom prst="line">
              <a:avLst/>
            </a:prstGeom>
            <a:noFill/>
            <a:ln w="101600">
              <a:solidFill>
                <a:schemeClr val="accent1"/>
              </a:solidFill>
              <a:round/>
              <a:headEnd/>
              <a:tailEnd/>
            </a:ln>
            <a:effectLst/>
          </p:spPr>
          <p:txBody>
            <a:bodyPr anchor="ctr"/>
            <a:lstStyle/>
            <a:p>
              <a:endParaRPr lang="en-US"/>
            </a:p>
          </p:txBody>
        </p:sp>
        <p:sp>
          <p:nvSpPr>
            <p:cNvPr id="57393" name="Line 49"/>
            <p:cNvSpPr>
              <a:spLocks noChangeShapeType="1"/>
            </p:cNvSpPr>
            <p:nvPr/>
          </p:nvSpPr>
          <p:spPr bwMode="auto">
            <a:xfrm>
              <a:off x="3648" y="3360"/>
              <a:ext cx="96" cy="0"/>
            </a:xfrm>
            <a:prstGeom prst="line">
              <a:avLst/>
            </a:prstGeom>
            <a:noFill/>
            <a:ln w="101600">
              <a:solidFill>
                <a:schemeClr val="accent1"/>
              </a:solidFill>
              <a:round/>
              <a:headEnd/>
              <a:tailEnd/>
            </a:ln>
            <a:effectLst/>
          </p:spPr>
          <p:txBody>
            <a:bodyPr anchor="ctr"/>
            <a:lstStyle/>
            <a:p>
              <a:endParaRPr lang="en-US"/>
            </a:p>
          </p:txBody>
        </p:sp>
      </p:grpSp>
      <p:grpSp>
        <p:nvGrpSpPr>
          <p:cNvPr id="6" name="Group 50"/>
          <p:cNvGrpSpPr>
            <a:grpSpLocks/>
          </p:cNvGrpSpPr>
          <p:nvPr/>
        </p:nvGrpSpPr>
        <p:grpSpPr bwMode="auto">
          <a:xfrm>
            <a:off x="6858000" y="5334000"/>
            <a:ext cx="609600" cy="0"/>
            <a:chOff x="3744" y="3360"/>
            <a:chExt cx="384" cy="0"/>
          </a:xfrm>
        </p:grpSpPr>
        <p:sp>
          <p:nvSpPr>
            <p:cNvPr id="57395" name="Line 51"/>
            <p:cNvSpPr>
              <a:spLocks noChangeShapeType="1"/>
            </p:cNvSpPr>
            <p:nvPr/>
          </p:nvSpPr>
          <p:spPr bwMode="auto">
            <a:xfrm>
              <a:off x="3744" y="3360"/>
              <a:ext cx="96" cy="0"/>
            </a:xfrm>
            <a:prstGeom prst="line">
              <a:avLst/>
            </a:prstGeom>
            <a:noFill/>
            <a:ln w="101600">
              <a:solidFill>
                <a:schemeClr val="accent1"/>
              </a:solidFill>
              <a:round/>
              <a:headEnd/>
              <a:tailEnd/>
            </a:ln>
            <a:effectLst/>
          </p:spPr>
          <p:txBody>
            <a:bodyPr anchor="ctr"/>
            <a:lstStyle/>
            <a:p>
              <a:endParaRPr lang="en-US"/>
            </a:p>
          </p:txBody>
        </p:sp>
        <p:sp>
          <p:nvSpPr>
            <p:cNvPr id="57396" name="Line 52"/>
            <p:cNvSpPr>
              <a:spLocks noChangeShapeType="1"/>
            </p:cNvSpPr>
            <p:nvPr/>
          </p:nvSpPr>
          <p:spPr bwMode="auto">
            <a:xfrm>
              <a:off x="3840" y="3360"/>
              <a:ext cx="96" cy="0"/>
            </a:xfrm>
            <a:prstGeom prst="line">
              <a:avLst/>
            </a:prstGeom>
            <a:noFill/>
            <a:ln w="101600">
              <a:solidFill>
                <a:schemeClr val="accent1"/>
              </a:solidFill>
              <a:round/>
              <a:headEnd/>
              <a:tailEnd/>
            </a:ln>
            <a:effectLst/>
          </p:spPr>
          <p:txBody>
            <a:bodyPr anchor="ctr"/>
            <a:lstStyle/>
            <a:p>
              <a:endParaRPr lang="en-US"/>
            </a:p>
          </p:txBody>
        </p:sp>
        <p:sp>
          <p:nvSpPr>
            <p:cNvPr id="57397" name="Line 53"/>
            <p:cNvSpPr>
              <a:spLocks noChangeShapeType="1"/>
            </p:cNvSpPr>
            <p:nvPr/>
          </p:nvSpPr>
          <p:spPr bwMode="auto">
            <a:xfrm>
              <a:off x="3936" y="3360"/>
              <a:ext cx="96" cy="0"/>
            </a:xfrm>
            <a:prstGeom prst="line">
              <a:avLst/>
            </a:prstGeom>
            <a:noFill/>
            <a:ln w="101600">
              <a:solidFill>
                <a:schemeClr val="accent1"/>
              </a:solidFill>
              <a:round/>
              <a:headEnd/>
              <a:tailEnd/>
            </a:ln>
            <a:effectLst/>
          </p:spPr>
          <p:txBody>
            <a:bodyPr anchor="ctr"/>
            <a:lstStyle/>
            <a:p>
              <a:endParaRPr lang="en-US"/>
            </a:p>
          </p:txBody>
        </p:sp>
        <p:sp>
          <p:nvSpPr>
            <p:cNvPr id="57398" name="Line 54"/>
            <p:cNvSpPr>
              <a:spLocks noChangeShapeType="1"/>
            </p:cNvSpPr>
            <p:nvPr/>
          </p:nvSpPr>
          <p:spPr bwMode="auto">
            <a:xfrm>
              <a:off x="4032" y="3360"/>
              <a:ext cx="96" cy="0"/>
            </a:xfrm>
            <a:prstGeom prst="line">
              <a:avLst/>
            </a:prstGeom>
            <a:noFill/>
            <a:ln w="101600">
              <a:solidFill>
                <a:schemeClr val="accent1"/>
              </a:solidFill>
              <a:round/>
              <a:headEnd/>
              <a:tailEnd/>
            </a:ln>
            <a:effectLst/>
          </p:spPr>
          <p:txBody>
            <a:bodyPr anchor="ctr"/>
            <a:lstStyle/>
            <a:p>
              <a:endParaRPr lang="en-US"/>
            </a:p>
          </p:txBody>
        </p:sp>
      </p:grpSp>
      <p:sp>
        <p:nvSpPr>
          <p:cNvPr id="57399" name="Rectangle 55"/>
          <p:cNvSpPr>
            <a:spLocks noGrp="1" noChangeArrowheads="1"/>
          </p:cNvSpPr>
          <p:nvPr>
            <p:ph type="title"/>
          </p:nvPr>
        </p:nvSpPr>
        <p:spPr/>
        <p:txBody>
          <a:bodyPr/>
          <a:lstStyle/>
          <a:p>
            <a:r>
              <a:rPr lang="en-US" sz="3200" dirty="0"/>
              <a:t>Scheduling Strategies (2)</a:t>
            </a:r>
          </a:p>
        </p:txBody>
      </p:sp>
      <p:sp>
        <p:nvSpPr>
          <p:cNvPr id="57400" name="Rectangle 56"/>
          <p:cNvSpPr>
            <a:spLocks noGrp="1" noChangeArrowheads="1"/>
          </p:cNvSpPr>
          <p:nvPr>
            <p:ph sz="quarter" idx="13"/>
          </p:nvPr>
        </p:nvSpPr>
        <p:spPr/>
        <p:txBody>
          <a:bodyPr/>
          <a:lstStyle/>
          <a:p>
            <a:r>
              <a:rPr lang="en-US" sz="2000" dirty="0"/>
              <a:t>Round Robin (RR)</a:t>
            </a:r>
          </a:p>
          <a:p>
            <a:pPr lvl="1"/>
            <a:r>
              <a:rPr lang="en-US" sz="2000" dirty="0">
                <a:solidFill>
                  <a:srgbClr val="0070C0"/>
                </a:solidFill>
              </a:rPr>
              <a:t>Always ask the next queue in the sequence</a:t>
            </a:r>
          </a:p>
          <a:p>
            <a:pPr lvl="1"/>
            <a:r>
              <a:rPr lang="en-US" sz="2000" dirty="0">
                <a:solidFill>
                  <a:srgbClr val="0070C0"/>
                </a:solidFill>
              </a:rPr>
              <a:t>Go on until finding data in a queue</a:t>
            </a:r>
          </a:p>
        </p:txBody>
      </p:sp>
      <p:grpSp>
        <p:nvGrpSpPr>
          <p:cNvPr id="7" name="Group 57"/>
          <p:cNvGrpSpPr>
            <a:grpSpLocks/>
          </p:cNvGrpSpPr>
          <p:nvPr/>
        </p:nvGrpSpPr>
        <p:grpSpPr bwMode="auto">
          <a:xfrm>
            <a:off x="3200400" y="4876800"/>
            <a:ext cx="609600" cy="914400"/>
            <a:chOff x="1056" y="3072"/>
            <a:chExt cx="384" cy="576"/>
          </a:xfrm>
        </p:grpSpPr>
        <p:grpSp>
          <p:nvGrpSpPr>
            <p:cNvPr id="8" name="Group 58"/>
            <p:cNvGrpSpPr>
              <a:grpSpLocks/>
            </p:cNvGrpSpPr>
            <p:nvPr/>
          </p:nvGrpSpPr>
          <p:grpSpPr bwMode="auto">
            <a:xfrm>
              <a:off x="1056" y="3648"/>
              <a:ext cx="384" cy="0"/>
              <a:chOff x="1056" y="3648"/>
              <a:chExt cx="384" cy="0"/>
            </a:xfrm>
          </p:grpSpPr>
          <p:sp>
            <p:nvSpPr>
              <p:cNvPr id="57403" name="Line 59"/>
              <p:cNvSpPr>
                <a:spLocks noChangeShapeType="1"/>
              </p:cNvSpPr>
              <p:nvPr/>
            </p:nvSpPr>
            <p:spPr bwMode="auto">
              <a:xfrm>
                <a:off x="1056" y="3648"/>
                <a:ext cx="96" cy="0"/>
              </a:xfrm>
              <a:prstGeom prst="line">
                <a:avLst/>
              </a:prstGeom>
              <a:noFill/>
              <a:ln w="101600">
                <a:solidFill>
                  <a:schemeClr val="accent1"/>
                </a:solidFill>
                <a:round/>
                <a:headEnd/>
                <a:tailEnd/>
              </a:ln>
              <a:effectLst/>
            </p:spPr>
            <p:txBody>
              <a:bodyPr anchor="ctr"/>
              <a:lstStyle/>
              <a:p>
                <a:endParaRPr lang="en-US"/>
              </a:p>
            </p:txBody>
          </p:sp>
          <p:sp>
            <p:nvSpPr>
              <p:cNvPr id="57404" name="Line 60"/>
              <p:cNvSpPr>
                <a:spLocks noChangeShapeType="1"/>
              </p:cNvSpPr>
              <p:nvPr/>
            </p:nvSpPr>
            <p:spPr bwMode="auto">
              <a:xfrm>
                <a:off x="1152" y="3648"/>
                <a:ext cx="96" cy="0"/>
              </a:xfrm>
              <a:prstGeom prst="line">
                <a:avLst/>
              </a:prstGeom>
              <a:noFill/>
              <a:ln w="101600">
                <a:solidFill>
                  <a:schemeClr val="accent1"/>
                </a:solidFill>
                <a:round/>
                <a:headEnd/>
                <a:tailEnd/>
              </a:ln>
              <a:effectLst/>
            </p:spPr>
            <p:txBody>
              <a:bodyPr anchor="ctr"/>
              <a:lstStyle/>
              <a:p>
                <a:endParaRPr lang="en-US"/>
              </a:p>
            </p:txBody>
          </p:sp>
          <p:sp>
            <p:nvSpPr>
              <p:cNvPr id="57405" name="Line 61"/>
              <p:cNvSpPr>
                <a:spLocks noChangeShapeType="1"/>
              </p:cNvSpPr>
              <p:nvPr/>
            </p:nvSpPr>
            <p:spPr bwMode="auto">
              <a:xfrm>
                <a:off x="1248" y="3648"/>
                <a:ext cx="96" cy="0"/>
              </a:xfrm>
              <a:prstGeom prst="line">
                <a:avLst/>
              </a:prstGeom>
              <a:noFill/>
              <a:ln w="101600">
                <a:solidFill>
                  <a:schemeClr val="accent1"/>
                </a:solidFill>
                <a:round/>
                <a:headEnd/>
                <a:tailEnd/>
              </a:ln>
              <a:effectLst/>
            </p:spPr>
            <p:txBody>
              <a:bodyPr anchor="ctr"/>
              <a:lstStyle/>
              <a:p>
                <a:endParaRPr lang="en-US"/>
              </a:p>
            </p:txBody>
          </p:sp>
          <p:sp>
            <p:nvSpPr>
              <p:cNvPr id="57406" name="Line 62"/>
              <p:cNvSpPr>
                <a:spLocks noChangeShapeType="1"/>
              </p:cNvSpPr>
              <p:nvPr/>
            </p:nvSpPr>
            <p:spPr bwMode="auto">
              <a:xfrm>
                <a:off x="1344" y="3648"/>
                <a:ext cx="96" cy="0"/>
              </a:xfrm>
              <a:prstGeom prst="line">
                <a:avLst/>
              </a:prstGeom>
              <a:noFill/>
              <a:ln w="101600">
                <a:solidFill>
                  <a:schemeClr val="accent1"/>
                </a:solidFill>
                <a:round/>
                <a:headEnd/>
                <a:tailEnd/>
              </a:ln>
              <a:effectLst/>
            </p:spPr>
            <p:txBody>
              <a:bodyPr anchor="ctr"/>
              <a:lstStyle/>
              <a:p>
                <a:endParaRPr lang="en-US"/>
              </a:p>
            </p:txBody>
          </p:sp>
        </p:grpSp>
        <p:sp>
          <p:nvSpPr>
            <p:cNvPr id="57407" name="Line 63"/>
            <p:cNvSpPr>
              <a:spLocks noChangeShapeType="1"/>
            </p:cNvSpPr>
            <p:nvPr/>
          </p:nvSpPr>
          <p:spPr bwMode="auto">
            <a:xfrm>
              <a:off x="1248" y="3072"/>
              <a:ext cx="96" cy="0"/>
            </a:xfrm>
            <a:prstGeom prst="line">
              <a:avLst/>
            </a:prstGeom>
            <a:noFill/>
            <a:ln w="101600">
              <a:solidFill>
                <a:schemeClr val="accent1"/>
              </a:solidFill>
              <a:round/>
              <a:headEnd/>
              <a:tailEnd/>
            </a:ln>
            <a:effectLst/>
          </p:spPr>
          <p:txBody>
            <a:bodyPr anchor="ctr"/>
            <a:lstStyle/>
            <a:p>
              <a:endParaRPr lang="en-US"/>
            </a:p>
          </p:txBody>
        </p:sp>
        <p:sp>
          <p:nvSpPr>
            <p:cNvPr id="57408" name="Line 64"/>
            <p:cNvSpPr>
              <a:spLocks noChangeShapeType="1"/>
            </p:cNvSpPr>
            <p:nvPr/>
          </p:nvSpPr>
          <p:spPr bwMode="auto">
            <a:xfrm>
              <a:off x="1344" y="3072"/>
              <a:ext cx="96" cy="0"/>
            </a:xfrm>
            <a:prstGeom prst="line">
              <a:avLst/>
            </a:prstGeom>
            <a:noFill/>
            <a:ln w="101600">
              <a:solidFill>
                <a:schemeClr val="accent1"/>
              </a:solidFill>
              <a:round/>
              <a:headEnd/>
              <a:tailEnd/>
            </a:ln>
            <a:effectLst/>
          </p:spPr>
          <p:txBody>
            <a:bodyPr anchor="ctr"/>
            <a:lstStyle/>
            <a:p>
              <a:endParaRPr lang="en-US"/>
            </a:p>
          </p:txBody>
        </p:sp>
        <p:sp>
          <p:nvSpPr>
            <p:cNvPr id="57409" name="Line 65"/>
            <p:cNvSpPr>
              <a:spLocks noChangeShapeType="1"/>
            </p:cNvSpPr>
            <p:nvPr/>
          </p:nvSpPr>
          <p:spPr bwMode="auto">
            <a:xfrm>
              <a:off x="1248" y="3360"/>
              <a:ext cx="96" cy="0"/>
            </a:xfrm>
            <a:prstGeom prst="line">
              <a:avLst/>
            </a:prstGeom>
            <a:noFill/>
            <a:ln w="101600">
              <a:solidFill>
                <a:schemeClr val="accent1"/>
              </a:solidFill>
              <a:round/>
              <a:headEnd/>
              <a:tailEnd/>
            </a:ln>
            <a:effectLst/>
          </p:spPr>
          <p:txBody>
            <a:bodyPr anchor="ctr"/>
            <a:lstStyle/>
            <a:p>
              <a:endParaRPr lang="en-US"/>
            </a:p>
          </p:txBody>
        </p:sp>
        <p:sp>
          <p:nvSpPr>
            <p:cNvPr id="57410" name="Line 66"/>
            <p:cNvSpPr>
              <a:spLocks noChangeShapeType="1"/>
            </p:cNvSpPr>
            <p:nvPr/>
          </p:nvSpPr>
          <p:spPr bwMode="auto">
            <a:xfrm>
              <a:off x="1344" y="3360"/>
              <a:ext cx="96" cy="0"/>
            </a:xfrm>
            <a:prstGeom prst="line">
              <a:avLst/>
            </a:prstGeom>
            <a:noFill/>
            <a:ln w="101600">
              <a:solidFill>
                <a:schemeClr val="accent1"/>
              </a:solidFill>
              <a:round/>
              <a:headEnd/>
              <a:tailEnd/>
            </a:ln>
            <a:effectLst/>
          </p:spPr>
          <p:txBody>
            <a:bodyPr anchor="ctr"/>
            <a:lstStyle/>
            <a:p>
              <a:endParaRPr lang="en-US"/>
            </a:p>
          </p:txBody>
        </p:sp>
      </p:grpSp>
      <p:grpSp>
        <p:nvGrpSpPr>
          <p:cNvPr id="9" name="Group 67"/>
          <p:cNvGrpSpPr>
            <a:grpSpLocks/>
          </p:cNvGrpSpPr>
          <p:nvPr/>
        </p:nvGrpSpPr>
        <p:grpSpPr bwMode="auto">
          <a:xfrm>
            <a:off x="3810000" y="4419600"/>
            <a:ext cx="609600" cy="914400"/>
            <a:chOff x="1440" y="2784"/>
            <a:chExt cx="384" cy="576"/>
          </a:xfrm>
        </p:grpSpPr>
        <p:sp>
          <p:nvSpPr>
            <p:cNvPr id="57412" name="Line 68"/>
            <p:cNvSpPr>
              <a:spLocks noChangeShapeType="1"/>
            </p:cNvSpPr>
            <p:nvPr/>
          </p:nvSpPr>
          <p:spPr bwMode="auto">
            <a:xfrm>
              <a:off x="1728" y="3072"/>
              <a:ext cx="96" cy="0"/>
            </a:xfrm>
            <a:prstGeom prst="line">
              <a:avLst/>
            </a:prstGeom>
            <a:noFill/>
            <a:ln w="101600">
              <a:solidFill>
                <a:schemeClr val="accent1"/>
              </a:solidFill>
              <a:round/>
              <a:headEnd/>
              <a:tailEnd/>
            </a:ln>
            <a:effectLst/>
          </p:spPr>
          <p:txBody>
            <a:bodyPr anchor="ctr"/>
            <a:lstStyle/>
            <a:p>
              <a:endParaRPr lang="en-US"/>
            </a:p>
          </p:txBody>
        </p:sp>
        <p:sp>
          <p:nvSpPr>
            <p:cNvPr id="57413" name="Line 69"/>
            <p:cNvSpPr>
              <a:spLocks noChangeShapeType="1"/>
            </p:cNvSpPr>
            <p:nvPr/>
          </p:nvSpPr>
          <p:spPr bwMode="auto">
            <a:xfrm>
              <a:off x="1728" y="3360"/>
              <a:ext cx="96" cy="0"/>
            </a:xfrm>
            <a:prstGeom prst="line">
              <a:avLst/>
            </a:prstGeom>
            <a:noFill/>
            <a:ln w="101600">
              <a:solidFill>
                <a:schemeClr val="accent1"/>
              </a:solidFill>
              <a:round/>
              <a:headEnd/>
              <a:tailEnd/>
            </a:ln>
            <a:effectLst/>
          </p:spPr>
          <p:txBody>
            <a:bodyPr anchor="ctr"/>
            <a:lstStyle/>
            <a:p>
              <a:endParaRPr lang="en-US"/>
            </a:p>
          </p:txBody>
        </p:sp>
        <p:sp>
          <p:nvSpPr>
            <p:cNvPr id="57414" name="Line 70"/>
            <p:cNvSpPr>
              <a:spLocks noChangeShapeType="1"/>
            </p:cNvSpPr>
            <p:nvPr/>
          </p:nvSpPr>
          <p:spPr bwMode="auto">
            <a:xfrm>
              <a:off x="1728" y="2784"/>
              <a:ext cx="96" cy="0"/>
            </a:xfrm>
            <a:prstGeom prst="line">
              <a:avLst/>
            </a:prstGeom>
            <a:noFill/>
            <a:ln w="101600">
              <a:solidFill>
                <a:schemeClr val="accent1"/>
              </a:solidFill>
              <a:round/>
              <a:headEnd/>
              <a:tailEnd/>
            </a:ln>
            <a:effectLst/>
          </p:spPr>
          <p:txBody>
            <a:bodyPr anchor="ctr"/>
            <a:lstStyle/>
            <a:p>
              <a:endParaRPr lang="en-US"/>
            </a:p>
          </p:txBody>
        </p:sp>
        <p:sp>
          <p:nvSpPr>
            <p:cNvPr id="57415" name="Line 71"/>
            <p:cNvSpPr>
              <a:spLocks noChangeShapeType="1"/>
            </p:cNvSpPr>
            <p:nvPr/>
          </p:nvSpPr>
          <p:spPr bwMode="auto">
            <a:xfrm>
              <a:off x="1440" y="3072"/>
              <a:ext cx="96" cy="0"/>
            </a:xfrm>
            <a:prstGeom prst="line">
              <a:avLst/>
            </a:prstGeom>
            <a:noFill/>
            <a:ln w="101600">
              <a:solidFill>
                <a:schemeClr val="accent1"/>
              </a:solidFill>
              <a:round/>
              <a:headEnd/>
              <a:tailEnd/>
            </a:ln>
            <a:effectLst/>
          </p:spPr>
          <p:txBody>
            <a:bodyPr anchor="ctr"/>
            <a:lstStyle/>
            <a:p>
              <a:endParaRPr lang="en-US"/>
            </a:p>
          </p:txBody>
        </p:sp>
        <p:sp>
          <p:nvSpPr>
            <p:cNvPr id="57416" name="Line 72"/>
            <p:cNvSpPr>
              <a:spLocks noChangeShapeType="1"/>
            </p:cNvSpPr>
            <p:nvPr/>
          </p:nvSpPr>
          <p:spPr bwMode="auto">
            <a:xfrm>
              <a:off x="1536" y="3072"/>
              <a:ext cx="96" cy="0"/>
            </a:xfrm>
            <a:prstGeom prst="line">
              <a:avLst/>
            </a:prstGeom>
            <a:noFill/>
            <a:ln w="101600">
              <a:solidFill>
                <a:schemeClr val="accent1"/>
              </a:solidFill>
              <a:round/>
              <a:headEnd/>
              <a:tailEnd/>
            </a:ln>
            <a:effectLst/>
          </p:spPr>
          <p:txBody>
            <a:bodyPr anchor="ctr"/>
            <a:lstStyle/>
            <a:p>
              <a:endParaRPr lang="en-US"/>
            </a:p>
          </p:txBody>
        </p:sp>
        <p:sp>
          <p:nvSpPr>
            <p:cNvPr id="57417" name="Line 73"/>
            <p:cNvSpPr>
              <a:spLocks noChangeShapeType="1"/>
            </p:cNvSpPr>
            <p:nvPr/>
          </p:nvSpPr>
          <p:spPr bwMode="auto">
            <a:xfrm>
              <a:off x="1632" y="3072"/>
              <a:ext cx="96" cy="0"/>
            </a:xfrm>
            <a:prstGeom prst="line">
              <a:avLst/>
            </a:prstGeom>
            <a:noFill/>
            <a:ln w="101600">
              <a:solidFill>
                <a:schemeClr val="accent1"/>
              </a:solidFill>
              <a:round/>
              <a:headEnd/>
              <a:tailEnd/>
            </a:ln>
            <a:effectLst/>
          </p:spPr>
          <p:txBody>
            <a:bodyPr anchor="ctr"/>
            <a:lstStyle/>
            <a:p>
              <a:endParaRPr lang="en-US"/>
            </a:p>
          </p:txBody>
        </p:sp>
        <p:sp>
          <p:nvSpPr>
            <p:cNvPr id="57418" name="Line 74"/>
            <p:cNvSpPr>
              <a:spLocks noChangeShapeType="1"/>
            </p:cNvSpPr>
            <p:nvPr/>
          </p:nvSpPr>
          <p:spPr bwMode="auto">
            <a:xfrm>
              <a:off x="1440" y="3360"/>
              <a:ext cx="96" cy="0"/>
            </a:xfrm>
            <a:prstGeom prst="line">
              <a:avLst/>
            </a:prstGeom>
            <a:noFill/>
            <a:ln w="101600">
              <a:solidFill>
                <a:schemeClr val="accent1"/>
              </a:solidFill>
              <a:round/>
              <a:headEnd/>
              <a:tailEnd/>
            </a:ln>
            <a:effectLst/>
          </p:spPr>
          <p:txBody>
            <a:bodyPr anchor="ctr"/>
            <a:lstStyle/>
            <a:p>
              <a:endParaRPr lang="en-US"/>
            </a:p>
          </p:txBody>
        </p:sp>
        <p:sp>
          <p:nvSpPr>
            <p:cNvPr id="57419" name="Line 75"/>
            <p:cNvSpPr>
              <a:spLocks noChangeShapeType="1"/>
            </p:cNvSpPr>
            <p:nvPr/>
          </p:nvSpPr>
          <p:spPr bwMode="auto">
            <a:xfrm>
              <a:off x="1536" y="3360"/>
              <a:ext cx="96" cy="0"/>
            </a:xfrm>
            <a:prstGeom prst="line">
              <a:avLst/>
            </a:prstGeom>
            <a:noFill/>
            <a:ln w="101600">
              <a:solidFill>
                <a:schemeClr val="accent1"/>
              </a:solidFill>
              <a:round/>
              <a:headEnd/>
              <a:tailEnd/>
            </a:ln>
            <a:effectLst/>
          </p:spPr>
          <p:txBody>
            <a:bodyPr anchor="ctr"/>
            <a:lstStyle/>
            <a:p>
              <a:endParaRPr lang="en-US"/>
            </a:p>
          </p:txBody>
        </p:sp>
        <p:sp>
          <p:nvSpPr>
            <p:cNvPr id="57420" name="Line 76"/>
            <p:cNvSpPr>
              <a:spLocks noChangeShapeType="1"/>
            </p:cNvSpPr>
            <p:nvPr/>
          </p:nvSpPr>
          <p:spPr bwMode="auto">
            <a:xfrm>
              <a:off x="1632" y="3360"/>
              <a:ext cx="96" cy="0"/>
            </a:xfrm>
            <a:prstGeom prst="line">
              <a:avLst/>
            </a:prstGeom>
            <a:noFill/>
            <a:ln w="101600">
              <a:solidFill>
                <a:schemeClr val="accent1"/>
              </a:solidFill>
              <a:round/>
              <a:headEnd/>
              <a:tailEnd/>
            </a:ln>
            <a:effectLst/>
          </p:spPr>
          <p:txBody>
            <a:bodyPr anchor="ctr"/>
            <a:lstStyle/>
            <a:p>
              <a:endParaRPr lang="en-US"/>
            </a:p>
          </p:txBody>
        </p:sp>
        <p:sp>
          <p:nvSpPr>
            <p:cNvPr id="57421" name="Line 77"/>
            <p:cNvSpPr>
              <a:spLocks noChangeShapeType="1"/>
            </p:cNvSpPr>
            <p:nvPr/>
          </p:nvSpPr>
          <p:spPr bwMode="auto">
            <a:xfrm>
              <a:off x="1632" y="2784"/>
              <a:ext cx="96" cy="0"/>
            </a:xfrm>
            <a:prstGeom prst="line">
              <a:avLst/>
            </a:prstGeom>
            <a:noFill/>
            <a:ln w="101600">
              <a:solidFill>
                <a:schemeClr val="accent1"/>
              </a:solidFill>
              <a:round/>
              <a:headEnd/>
              <a:tailEnd/>
            </a:ln>
            <a:effectLst/>
          </p:spPr>
          <p:txBody>
            <a:bodyPr anchor="ctr"/>
            <a:lstStyle/>
            <a:p>
              <a:endParaRPr lang="en-US"/>
            </a:p>
          </p:txBody>
        </p:sp>
      </p:grpSp>
      <p:grpSp>
        <p:nvGrpSpPr>
          <p:cNvPr id="10" name="Group 78"/>
          <p:cNvGrpSpPr>
            <a:grpSpLocks/>
          </p:cNvGrpSpPr>
          <p:nvPr/>
        </p:nvGrpSpPr>
        <p:grpSpPr bwMode="auto">
          <a:xfrm>
            <a:off x="2895600" y="5334000"/>
            <a:ext cx="304800" cy="457200"/>
            <a:chOff x="864" y="3360"/>
            <a:chExt cx="192" cy="288"/>
          </a:xfrm>
        </p:grpSpPr>
        <p:sp>
          <p:nvSpPr>
            <p:cNvPr id="57423" name="Line 79"/>
            <p:cNvSpPr>
              <a:spLocks noChangeShapeType="1"/>
            </p:cNvSpPr>
            <p:nvPr/>
          </p:nvSpPr>
          <p:spPr bwMode="auto">
            <a:xfrm>
              <a:off x="960" y="3648"/>
              <a:ext cx="96" cy="0"/>
            </a:xfrm>
            <a:prstGeom prst="line">
              <a:avLst/>
            </a:prstGeom>
            <a:noFill/>
            <a:ln w="101600">
              <a:solidFill>
                <a:schemeClr val="accent1"/>
              </a:solidFill>
              <a:round/>
              <a:headEnd/>
              <a:tailEnd/>
            </a:ln>
            <a:effectLst/>
          </p:spPr>
          <p:txBody>
            <a:bodyPr anchor="ctr"/>
            <a:lstStyle/>
            <a:p>
              <a:endParaRPr lang="en-US"/>
            </a:p>
          </p:txBody>
        </p:sp>
        <p:sp>
          <p:nvSpPr>
            <p:cNvPr id="57424" name="Line 80"/>
            <p:cNvSpPr>
              <a:spLocks noChangeShapeType="1"/>
            </p:cNvSpPr>
            <p:nvPr/>
          </p:nvSpPr>
          <p:spPr bwMode="auto">
            <a:xfrm>
              <a:off x="864" y="3648"/>
              <a:ext cx="96" cy="0"/>
            </a:xfrm>
            <a:prstGeom prst="line">
              <a:avLst/>
            </a:prstGeom>
            <a:noFill/>
            <a:ln w="101600">
              <a:solidFill>
                <a:schemeClr val="accent1"/>
              </a:solidFill>
              <a:round/>
              <a:headEnd/>
              <a:tailEnd/>
            </a:ln>
            <a:effectLst/>
          </p:spPr>
          <p:txBody>
            <a:bodyPr anchor="ctr"/>
            <a:lstStyle/>
            <a:p>
              <a:endParaRPr lang="en-US"/>
            </a:p>
          </p:txBody>
        </p:sp>
        <p:sp>
          <p:nvSpPr>
            <p:cNvPr id="57425" name="Line 81"/>
            <p:cNvSpPr>
              <a:spLocks noChangeShapeType="1"/>
            </p:cNvSpPr>
            <p:nvPr/>
          </p:nvSpPr>
          <p:spPr bwMode="auto">
            <a:xfrm>
              <a:off x="960" y="3360"/>
              <a:ext cx="96" cy="0"/>
            </a:xfrm>
            <a:prstGeom prst="line">
              <a:avLst/>
            </a:prstGeom>
            <a:noFill/>
            <a:ln w="101600">
              <a:solidFill>
                <a:schemeClr val="accent1"/>
              </a:solidFill>
              <a:round/>
              <a:headEnd/>
              <a:tailEnd/>
            </a:ln>
            <a:effectLst/>
          </p:spPr>
          <p:txBody>
            <a:bodyPr anchor="ctr"/>
            <a:lstStyle/>
            <a:p>
              <a:endParaRPr lang="en-US"/>
            </a:p>
          </p:txBody>
        </p:sp>
        <p:sp>
          <p:nvSpPr>
            <p:cNvPr id="57426" name="Line 82"/>
            <p:cNvSpPr>
              <a:spLocks noChangeShapeType="1"/>
            </p:cNvSpPr>
            <p:nvPr/>
          </p:nvSpPr>
          <p:spPr bwMode="auto">
            <a:xfrm>
              <a:off x="864" y="3360"/>
              <a:ext cx="96" cy="0"/>
            </a:xfrm>
            <a:prstGeom prst="line">
              <a:avLst/>
            </a:prstGeom>
            <a:noFill/>
            <a:ln w="101600">
              <a:solidFill>
                <a:schemeClr val="accent1"/>
              </a:solidFill>
              <a:round/>
              <a:headEnd/>
              <a:tailEnd/>
            </a:ln>
            <a:effectLst/>
          </p:spPr>
          <p:txBody>
            <a:bodyPr anchor="ctr"/>
            <a:lstStyle/>
            <a:p>
              <a:endParaRPr lang="en-US"/>
            </a:p>
          </p:txBody>
        </p:sp>
      </p:grpSp>
      <p:grpSp>
        <p:nvGrpSpPr>
          <p:cNvPr id="11" name="Group 83"/>
          <p:cNvGrpSpPr>
            <a:grpSpLocks/>
          </p:cNvGrpSpPr>
          <p:nvPr/>
        </p:nvGrpSpPr>
        <p:grpSpPr bwMode="auto">
          <a:xfrm>
            <a:off x="2209800" y="5638800"/>
            <a:ext cx="6934200" cy="457200"/>
            <a:chOff x="432" y="2400"/>
            <a:chExt cx="4368" cy="288"/>
          </a:xfrm>
        </p:grpSpPr>
        <p:sp>
          <p:nvSpPr>
            <p:cNvPr id="57428" name="Rectangle 84"/>
            <p:cNvSpPr>
              <a:spLocks noChangeArrowheads="1"/>
            </p:cNvSpPr>
            <p:nvPr/>
          </p:nvSpPr>
          <p:spPr bwMode="auto">
            <a:xfrm>
              <a:off x="1008"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3</a:t>
              </a:r>
              <a:endParaRPr kumimoji="1" lang="en-US" sz="1200">
                <a:solidFill>
                  <a:schemeClr val="bg1"/>
                </a:solidFill>
                <a:latin typeface="Arial" charset="0"/>
              </a:endParaRPr>
            </a:p>
          </p:txBody>
        </p:sp>
        <p:sp>
          <p:nvSpPr>
            <p:cNvPr id="57429" name="Rectangle 85"/>
            <p:cNvSpPr>
              <a:spLocks noChangeArrowheads="1"/>
            </p:cNvSpPr>
            <p:nvPr/>
          </p:nvSpPr>
          <p:spPr bwMode="auto">
            <a:xfrm>
              <a:off x="1392" y="2496"/>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3</a:t>
              </a:r>
              <a:endParaRPr kumimoji="1" lang="en-US" sz="1600">
                <a:latin typeface="Arial" charset="0"/>
              </a:endParaRPr>
            </a:p>
          </p:txBody>
        </p:sp>
        <p:sp>
          <p:nvSpPr>
            <p:cNvPr id="57430" name="Rectangle 86"/>
            <p:cNvSpPr>
              <a:spLocks noChangeArrowheads="1"/>
            </p:cNvSpPr>
            <p:nvPr/>
          </p:nvSpPr>
          <p:spPr bwMode="auto">
            <a:xfrm>
              <a:off x="1776"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3</a:t>
              </a:r>
              <a:endParaRPr kumimoji="1" lang="en-US" sz="1200">
                <a:solidFill>
                  <a:schemeClr val="bg1"/>
                </a:solidFill>
                <a:latin typeface="Arial" charset="0"/>
              </a:endParaRPr>
            </a:p>
          </p:txBody>
        </p:sp>
        <p:sp>
          <p:nvSpPr>
            <p:cNvPr id="57431" name="Rectangle 87"/>
            <p:cNvSpPr>
              <a:spLocks noChangeArrowheads="1"/>
            </p:cNvSpPr>
            <p:nvPr/>
          </p:nvSpPr>
          <p:spPr bwMode="auto">
            <a:xfrm>
              <a:off x="2160"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3</a:t>
              </a:r>
              <a:endParaRPr kumimoji="1" lang="en-US" sz="1200">
                <a:solidFill>
                  <a:schemeClr val="bg1"/>
                </a:solidFill>
                <a:latin typeface="Arial" charset="0"/>
              </a:endParaRPr>
            </a:p>
          </p:txBody>
        </p:sp>
        <p:sp>
          <p:nvSpPr>
            <p:cNvPr id="57432" name="Rectangle 88"/>
            <p:cNvSpPr>
              <a:spLocks noChangeArrowheads="1"/>
            </p:cNvSpPr>
            <p:nvPr/>
          </p:nvSpPr>
          <p:spPr bwMode="auto">
            <a:xfrm>
              <a:off x="2544"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3</a:t>
              </a:r>
              <a:endParaRPr kumimoji="1" lang="en-US" sz="1200">
                <a:solidFill>
                  <a:schemeClr val="bg1"/>
                </a:solidFill>
                <a:latin typeface="Arial" charset="0"/>
              </a:endParaRPr>
            </a:p>
          </p:txBody>
        </p:sp>
        <p:sp>
          <p:nvSpPr>
            <p:cNvPr id="57433" name="Rectangle 89"/>
            <p:cNvSpPr>
              <a:spLocks noChangeArrowheads="1"/>
            </p:cNvSpPr>
            <p:nvPr/>
          </p:nvSpPr>
          <p:spPr bwMode="auto">
            <a:xfrm>
              <a:off x="2928"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3</a:t>
              </a:r>
              <a:endParaRPr kumimoji="1" lang="en-US" sz="1200">
                <a:solidFill>
                  <a:schemeClr val="bg1"/>
                </a:solidFill>
                <a:latin typeface="Arial" charset="0"/>
              </a:endParaRPr>
            </a:p>
          </p:txBody>
        </p:sp>
        <p:sp>
          <p:nvSpPr>
            <p:cNvPr id="57434" name="Rectangle 90"/>
            <p:cNvSpPr>
              <a:spLocks noChangeArrowheads="1"/>
            </p:cNvSpPr>
            <p:nvPr/>
          </p:nvSpPr>
          <p:spPr bwMode="auto">
            <a:xfrm>
              <a:off x="3312"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3</a:t>
              </a:r>
              <a:endParaRPr kumimoji="1" lang="en-US" sz="1200">
                <a:solidFill>
                  <a:schemeClr val="bg1"/>
                </a:solidFill>
                <a:latin typeface="Arial" charset="0"/>
              </a:endParaRPr>
            </a:p>
          </p:txBody>
        </p:sp>
        <p:sp>
          <p:nvSpPr>
            <p:cNvPr id="57435" name="Rectangle 91"/>
            <p:cNvSpPr>
              <a:spLocks noChangeArrowheads="1"/>
            </p:cNvSpPr>
            <p:nvPr/>
          </p:nvSpPr>
          <p:spPr bwMode="auto">
            <a:xfrm>
              <a:off x="3696"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3</a:t>
              </a:r>
              <a:endParaRPr kumimoji="1" lang="en-US" sz="1200">
                <a:solidFill>
                  <a:schemeClr val="bg1"/>
                </a:solidFill>
                <a:latin typeface="Arial" charset="0"/>
              </a:endParaRPr>
            </a:p>
          </p:txBody>
        </p:sp>
        <p:sp>
          <p:nvSpPr>
            <p:cNvPr id="57436" name="Rectangle 92"/>
            <p:cNvSpPr>
              <a:spLocks noChangeArrowheads="1"/>
            </p:cNvSpPr>
            <p:nvPr/>
          </p:nvSpPr>
          <p:spPr bwMode="auto">
            <a:xfrm>
              <a:off x="4080"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3</a:t>
              </a:r>
              <a:endParaRPr kumimoji="1" lang="en-US" sz="1200">
                <a:solidFill>
                  <a:schemeClr val="bg1"/>
                </a:solidFill>
                <a:latin typeface="Arial" charset="0"/>
              </a:endParaRPr>
            </a:p>
          </p:txBody>
        </p:sp>
        <p:sp>
          <p:nvSpPr>
            <p:cNvPr id="57437" name="Rectangle 93"/>
            <p:cNvSpPr>
              <a:spLocks noChangeArrowheads="1"/>
            </p:cNvSpPr>
            <p:nvPr/>
          </p:nvSpPr>
          <p:spPr bwMode="auto">
            <a:xfrm>
              <a:off x="4464"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3</a:t>
              </a:r>
              <a:endParaRPr kumimoji="1" lang="en-US" sz="1200">
                <a:solidFill>
                  <a:schemeClr val="bg1"/>
                </a:solidFill>
                <a:latin typeface="Arial" charset="0"/>
              </a:endParaRPr>
            </a:p>
          </p:txBody>
        </p:sp>
        <p:grpSp>
          <p:nvGrpSpPr>
            <p:cNvPr id="12" name="Group 94"/>
            <p:cNvGrpSpPr>
              <a:grpSpLocks/>
            </p:cNvGrpSpPr>
            <p:nvPr/>
          </p:nvGrpSpPr>
          <p:grpSpPr bwMode="auto">
            <a:xfrm>
              <a:off x="432" y="2400"/>
              <a:ext cx="4368" cy="192"/>
              <a:chOff x="432" y="3552"/>
              <a:chExt cx="4368" cy="192"/>
            </a:xfrm>
          </p:grpSpPr>
          <p:grpSp>
            <p:nvGrpSpPr>
              <p:cNvPr id="13" name="Group 95"/>
              <p:cNvGrpSpPr>
                <a:grpSpLocks/>
              </p:cNvGrpSpPr>
              <p:nvPr/>
            </p:nvGrpSpPr>
            <p:grpSpPr bwMode="auto">
              <a:xfrm>
                <a:off x="624" y="3600"/>
                <a:ext cx="240" cy="96"/>
                <a:chOff x="2112" y="3648"/>
                <a:chExt cx="240" cy="144"/>
              </a:xfrm>
            </p:grpSpPr>
            <p:grpSp>
              <p:nvGrpSpPr>
                <p:cNvPr id="14" name="Group 96"/>
                <p:cNvGrpSpPr>
                  <a:grpSpLocks/>
                </p:cNvGrpSpPr>
                <p:nvPr/>
              </p:nvGrpSpPr>
              <p:grpSpPr bwMode="auto">
                <a:xfrm>
                  <a:off x="2112" y="3648"/>
                  <a:ext cx="240" cy="144"/>
                  <a:chOff x="2016" y="3552"/>
                  <a:chExt cx="624" cy="240"/>
                </a:xfrm>
              </p:grpSpPr>
              <p:sp>
                <p:nvSpPr>
                  <p:cNvPr id="57441" name="Freeform 97"/>
                  <p:cNvSpPr>
                    <a:spLocks/>
                  </p:cNvSpPr>
                  <p:nvPr/>
                </p:nvSpPr>
                <p:spPr bwMode="auto">
                  <a:xfrm>
                    <a:off x="2016" y="3552"/>
                    <a:ext cx="624" cy="240"/>
                  </a:xfrm>
                  <a:custGeom>
                    <a:avLst/>
                    <a:gdLst/>
                    <a:ahLst/>
                    <a:cxnLst>
                      <a:cxn ang="0">
                        <a:pos x="0" y="0"/>
                      </a:cxn>
                      <a:cxn ang="0">
                        <a:pos x="720" y="0"/>
                      </a:cxn>
                      <a:cxn ang="0">
                        <a:pos x="720" y="288"/>
                      </a:cxn>
                      <a:cxn ang="0">
                        <a:pos x="0" y="288"/>
                      </a:cxn>
                    </a:cxnLst>
                    <a:rect l="0" t="0" r="r" b="b"/>
                    <a:pathLst>
                      <a:path w="720" h="288">
                        <a:moveTo>
                          <a:pt x="0" y="0"/>
                        </a:moveTo>
                        <a:lnTo>
                          <a:pt x="720" y="0"/>
                        </a:lnTo>
                        <a:lnTo>
                          <a:pt x="720" y="288"/>
                        </a:lnTo>
                        <a:lnTo>
                          <a:pt x="0" y="288"/>
                        </a:lnTo>
                      </a:path>
                    </a:pathLst>
                  </a:custGeom>
                  <a:noFill/>
                  <a:ln w="19050" cap="flat" cmpd="sng">
                    <a:solidFill>
                      <a:schemeClr val="hlink"/>
                    </a:solidFill>
                    <a:prstDash val="solid"/>
                    <a:round/>
                    <a:headEnd/>
                    <a:tailEnd/>
                  </a:ln>
                  <a:effectLst/>
                </p:spPr>
                <p:txBody>
                  <a:bodyPr wrap="none" anchor="ctr"/>
                  <a:lstStyle/>
                  <a:p>
                    <a:endParaRPr lang="en-US"/>
                  </a:p>
                </p:txBody>
              </p:sp>
              <p:sp>
                <p:nvSpPr>
                  <p:cNvPr id="57442" name="Line 98"/>
                  <p:cNvSpPr>
                    <a:spLocks noChangeShapeType="1"/>
                  </p:cNvSpPr>
                  <p:nvPr/>
                </p:nvSpPr>
                <p:spPr bwMode="auto">
                  <a:xfrm>
                    <a:off x="2544" y="3600"/>
                    <a:ext cx="0" cy="144"/>
                  </a:xfrm>
                  <a:prstGeom prst="line">
                    <a:avLst/>
                  </a:prstGeom>
                  <a:noFill/>
                  <a:ln w="19050">
                    <a:solidFill>
                      <a:schemeClr val="hlink"/>
                    </a:solidFill>
                    <a:round/>
                    <a:headEnd/>
                    <a:tailEnd/>
                  </a:ln>
                  <a:effectLst/>
                </p:spPr>
                <p:txBody>
                  <a:bodyPr wrap="none" anchor="ctr"/>
                  <a:lstStyle/>
                  <a:p>
                    <a:endParaRPr lang="en-US"/>
                  </a:p>
                </p:txBody>
              </p:sp>
              <p:sp>
                <p:nvSpPr>
                  <p:cNvPr id="57443" name="Line 99"/>
                  <p:cNvSpPr>
                    <a:spLocks noChangeShapeType="1"/>
                  </p:cNvSpPr>
                  <p:nvPr/>
                </p:nvSpPr>
                <p:spPr bwMode="auto">
                  <a:xfrm>
                    <a:off x="2448" y="3600"/>
                    <a:ext cx="0" cy="144"/>
                  </a:xfrm>
                  <a:prstGeom prst="line">
                    <a:avLst/>
                  </a:prstGeom>
                  <a:noFill/>
                  <a:ln w="19050">
                    <a:solidFill>
                      <a:schemeClr val="hlink"/>
                    </a:solidFill>
                    <a:round/>
                    <a:headEnd/>
                    <a:tailEnd/>
                  </a:ln>
                  <a:effectLst/>
                </p:spPr>
                <p:txBody>
                  <a:bodyPr wrap="none" anchor="ctr"/>
                  <a:lstStyle/>
                  <a:p>
                    <a:endParaRPr lang="en-US"/>
                  </a:p>
                </p:txBody>
              </p:sp>
              <p:sp>
                <p:nvSpPr>
                  <p:cNvPr id="57444" name="Line 100"/>
                  <p:cNvSpPr>
                    <a:spLocks noChangeShapeType="1"/>
                  </p:cNvSpPr>
                  <p:nvPr/>
                </p:nvSpPr>
                <p:spPr bwMode="auto">
                  <a:xfrm>
                    <a:off x="2352" y="3600"/>
                    <a:ext cx="0" cy="144"/>
                  </a:xfrm>
                  <a:prstGeom prst="line">
                    <a:avLst/>
                  </a:prstGeom>
                  <a:noFill/>
                  <a:ln w="19050">
                    <a:solidFill>
                      <a:schemeClr val="hlink"/>
                    </a:solidFill>
                    <a:round/>
                    <a:headEnd/>
                    <a:tailEnd/>
                  </a:ln>
                  <a:effectLst/>
                </p:spPr>
                <p:txBody>
                  <a:bodyPr wrap="none" anchor="ctr"/>
                  <a:lstStyle/>
                  <a:p>
                    <a:endParaRPr lang="en-US"/>
                  </a:p>
                </p:txBody>
              </p:sp>
              <p:sp>
                <p:nvSpPr>
                  <p:cNvPr id="57445" name="Line 101"/>
                  <p:cNvSpPr>
                    <a:spLocks noChangeShapeType="1"/>
                  </p:cNvSpPr>
                  <p:nvPr/>
                </p:nvSpPr>
                <p:spPr bwMode="auto">
                  <a:xfrm>
                    <a:off x="2256" y="3600"/>
                    <a:ext cx="0" cy="144"/>
                  </a:xfrm>
                  <a:prstGeom prst="line">
                    <a:avLst/>
                  </a:prstGeom>
                  <a:noFill/>
                  <a:ln w="19050">
                    <a:solidFill>
                      <a:schemeClr val="hlink"/>
                    </a:solidFill>
                    <a:round/>
                    <a:headEnd/>
                    <a:tailEnd/>
                  </a:ln>
                  <a:effectLst/>
                </p:spPr>
                <p:txBody>
                  <a:bodyPr wrap="none" anchor="ctr"/>
                  <a:lstStyle/>
                  <a:p>
                    <a:endParaRPr lang="en-US"/>
                  </a:p>
                </p:txBody>
              </p:sp>
              <p:sp>
                <p:nvSpPr>
                  <p:cNvPr id="57446" name="Line 102"/>
                  <p:cNvSpPr>
                    <a:spLocks noChangeShapeType="1"/>
                  </p:cNvSpPr>
                  <p:nvPr/>
                </p:nvSpPr>
                <p:spPr bwMode="auto">
                  <a:xfrm>
                    <a:off x="2160" y="3600"/>
                    <a:ext cx="0" cy="144"/>
                  </a:xfrm>
                  <a:prstGeom prst="line">
                    <a:avLst/>
                  </a:prstGeom>
                  <a:noFill/>
                  <a:ln w="19050">
                    <a:solidFill>
                      <a:schemeClr val="hlink"/>
                    </a:solidFill>
                    <a:round/>
                    <a:headEnd/>
                    <a:tailEnd/>
                  </a:ln>
                  <a:effectLst/>
                </p:spPr>
                <p:txBody>
                  <a:bodyPr wrap="none" anchor="ctr"/>
                  <a:lstStyle/>
                  <a:p>
                    <a:endParaRPr lang="en-US"/>
                  </a:p>
                </p:txBody>
              </p:sp>
            </p:grpSp>
            <p:sp>
              <p:nvSpPr>
                <p:cNvPr id="57447" name="Rectangle 103"/>
                <p:cNvSpPr>
                  <a:spLocks noChangeArrowheads="1"/>
                </p:cNvSpPr>
                <p:nvPr/>
              </p:nvSpPr>
              <p:spPr bwMode="auto">
                <a:xfrm>
                  <a:off x="2112" y="3648"/>
                  <a:ext cx="240" cy="144"/>
                </a:xfrm>
                <a:prstGeom prst="rect">
                  <a:avLst/>
                </a:prstGeom>
                <a:noFill/>
                <a:ln w="19050">
                  <a:noFill/>
                  <a:miter lim="800000"/>
                  <a:headEnd/>
                  <a:tailEnd/>
                </a:ln>
                <a:effectLst/>
              </p:spPr>
              <p:txBody>
                <a:bodyPr wrap="none" anchor="ctr"/>
                <a:lstStyle/>
                <a:p>
                  <a:endParaRPr lang="en-US"/>
                </a:p>
              </p:txBody>
            </p:sp>
          </p:grpSp>
          <p:sp>
            <p:nvSpPr>
              <p:cNvPr id="57448" name="Line 104"/>
              <p:cNvSpPr>
                <a:spLocks noChangeShapeType="1"/>
              </p:cNvSpPr>
              <p:nvPr/>
            </p:nvSpPr>
            <p:spPr bwMode="auto">
              <a:xfrm>
                <a:off x="864" y="3648"/>
                <a:ext cx="96" cy="0"/>
              </a:xfrm>
              <a:prstGeom prst="line">
                <a:avLst/>
              </a:prstGeom>
              <a:noFill/>
              <a:ln w="19050">
                <a:solidFill>
                  <a:schemeClr val="hlink"/>
                </a:solidFill>
                <a:round/>
                <a:headEnd/>
                <a:tailEnd/>
              </a:ln>
              <a:effectLst/>
            </p:spPr>
            <p:txBody>
              <a:bodyPr anchor="ctr"/>
              <a:lstStyle/>
              <a:p>
                <a:endParaRPr lang="en-US"/>
              </a:p>
            </p:txBody>
          </p:sp>
          <p:sp>
            <p:nvSpPr>
              <p:cNvPr id="57449" name="Rectangle 105"/>
              <p:cNvSpPr>
                <a:spLocks noChangeArrowheads="1"/>
              </p:cNvSpPr>
              <p:nvPr/>
            </p:nvSpPr>
            <p:spPr bwMode="auto">
              <a:xfrm>
                <a:off x="432" y="3552"/>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3</a:t>
                </a:r>
                <a:endParaRPr kumimoji="1" lang="en-US" sz="1600">
                  <a:latin typeface="Arial" charset="0"/>
                </a:endParaRPr>
              </a:p>
            </p:txBody>
          </p:sp>
          <p:sp>
            <p:nvSpPr>
              <p:cNvPr id="57450" name="Line 106"/>
              <p:cNvSpPr>
                <a:spLocks noChangeShapeType="1"/>
              </p:cNvSpPr>
              <p:nvPr/>
            </p:nvSpPr>
            <p:spPr bwMode="auto">
              <a:xfrm>
                <a:off x="960" y="3648"/>
                <a:ext cx="96" cy="0"/>
              </a:xfrm>
              <a:prstGeom prst="line">
                <a:avLst/>
              </a:prstGeom>
              <a:noFill/>
              <a:ln w="19050">
                <a:solidFill>
                  <a:schemeClr val="hlink"/>
                </a:solidFill>
                <a:round/>
                <a:headEnd/>
                <a:tailEnd/>
              </a:ln>
              <a:effectLst/>
            </p:spPr>
            <p:txBody>
              <a:bodyPr anchor="ctr"/>
              <a:lstStyle/>
              <a:p>
                <a:endParaRPr lang="en-US"/>
              </a:p>
            </p:txBody>
          </p:sp>
          <p:sp>
            <p:nvSpPr>
              <p:cNvPr id="57451" name="Line 107"/>
              <p:cNvSpPr>
                <a:spLocks noChangeShapeType="1"/>
              </p:cNvSpPr>
              <p:nvPr/>
            </p:nvSpPr>
            <p:spPr bwMode="auto">
              <a:xfrm>
                <a:off x="1056" y="3648"/>
                <a:ext cx="96" cy="0"/>
              </a:xfrm>
              <a:prstGeom prst="line">
                <a:avLst/>
              </a:prstGeom>
              <a:noFill/>
              <a:ln w="19050">
                <a:solidFill>
                  <a:schemeClr val="hlink"/>
                </a:solidFill>
                <a:round/>
                <a:headEnd/>
                <a:tailEnd/>
              </a:ln>
              <a:effectLst/>
            </p:spPr>
            <p:txBody>
              <a:bodyPr anchor="ctr"/>
              <a:lstStyle/>
              <a:p>
                <a:endParaRPr lang="en-US"/>
              </a:p>
            </p:txBody>
          </p:sp>
          <p:sp>
            <p:nvSpPr>
              <p:cNvPr id="57452" name="Line 108"/>
              <p:cNvSpPr>
                <a:spLocks noChangeShapeType="1"/>
              </p:cNvSpPr>
              <p:nvPr/>
            </p:nvSpPr>
            <p:spPr bwMode="auto">
              <a:xfrm>
                <a:off x="1152" y="3648"/>
                <a:ext cx="96" cy="0"/>
              </a:xfrm>
              <a:prstGeom prst="line">
                <a:avLst/>
              </a:prstGeom>
              <a:noFill/>
              <a:ln w="19050">
                <a:solidFill>
                  <a:schemeClr val="hlink"/>
                </a:solidFill>
                <a:round/>
                <a:headEnd/>
                <a:tailEnd/>
              </a:ln>
              <a:effectLst/>
            </p:spPr>
            <p:txBody>
              <a:bodyPr anchor="ctr"/>
              <a:lstStyle/>
              <a:p>
                <a:endParaRPr lang="en-US"/>
              </a:p>
            </p:txBody>
          </p:sp>
          <p:sp>
            <p:nvSpPr>
              <p:cNvPr id="57453" name="Line 109"/>
              <p:cNvSpPr>
                <a:spLocks noChangeShapeType="1"/>
              </p:cNvSpPr>
              <p:nvPr/>
            </p:nvSpPr>
            <p:spPr bwMode="auto">
              <a:xfrm>
                <a:off x="1248" y="3648"/>
                <a:ext cx="96" cy="0"/>
              </a:xfrm>
              <a:prstGeom prst="line">
                <a:avLst/>
              </a:prstGeom>
              <a:noFill/>
              <a:ln w="19050">
                <a:solidFill>
                  <a:schemeClr val="hlink"/>
                </a:solidFill>
                <a:round/>
                <a:headEnd/>
                <a:tailEnd/>
              </a:ln>
              <a:effectLst/>
            </p:spPr>
            <p:txBody>
              <a:bodyPr anchor="ctr"/>
              <a:lstStyle/>
              <a:p>
                <a:endParaRPr lang="en-US"/>
              </a:p>
            </p:txBody>
          </p:sp>
          <p:sp>
            <p:nvSpPr>
              <p:cNvPr id="57454" name="Line 110"/>
              <p:cNvSpPr>
                <a:spLocks noChangeShapeType="1"/>
              </p:cNvSpPr>
              <p:nvPr/>
            </p:nvSpPr>
            <p:spPr bwMode="auto">
              <a:xfrm>
                <a:off x="1344" y="3648"/>
                <a:ext cx="96" cy="0"/>
              </a:xfrm>
              <a:prstGeom prst="line">
                <a:avLst/>
              </a:prstGeom>
              <a:noFill/>
              <a:ln w="19050">
                <a:solidFill>
                  <a:schemeClr val="hlink"/>
                </a:solidFill>
                <a:round/>
                <a:headEnd/>
                <a:tailEnd/>
              </a:ln>
              <a:effectLst/>
            </p:spPr>
            <p:txBody>
              <a:bodyPr anchor="ctr"/>
              <a:lstStyle/>
              <a:p>
                <a:endParaRPr lang="en-US"/>
              </a:p>
            </p:txBody>
          </p:sp>
          <p:sp>
            <p:nvSpPr>
              <p:cNvPr id="57455" name="Line 111"/>
              <p:cNvSpPr>
                <a:spLocks noChangeShapeType="1"/>
              </p:cNvSpPr>
              <p:nvPr/>
            </p:nvSpPr>
            <p:spPr bwMode="auto">
              <a:xfrm>
                <a:off x="1440" y="3648"/>
                <a:ext cx="96" cy="0"/>
              </a:xfrm>
              <a:prstGeom prst="line">
                <a:avLst/>
              </a:prstGeom>
              <a:noFill/>
              <a:ln w="19050">
                <a:solidFill>
                  <a:schemeClr val="hlink"/>
                </a:solidFill>
                <a:round/>
                <a:headEnd/>
                <a:tailEnd/>
              </a:ln>
              <a:effectLst/>
            </p:spPr>
            <p:txBody>
              <a:bodyPr anchor="ctr"/>
              <a:lstStyle/>
              <a:p>
                <a:endParaRPr lang="en-US"/>
              </a:p>
            </p:txBody>
          </p:sp>
          <p:sp>
            <p:nvSpPr>
              <p:cNvPr id="57456" name="Line 112"/>
              <p:cNvSpPr>
                <a:spLocks noChangeShapeType="1"/>
              </p:cNvSpPr>
              <p:nvPr/>
            </p:nvSpPr>
            <p:spPr bwMode="auto">
              <a:xfrm>
                <a:off x="1536" y="3648"/>
                <a:ext cx="96" cy="0"/>
              </a:xfrm>
              <a:prstGeom prst="line">
                <a:avLst/>
              </a:prstGeom>
              <a:noFill/>
              <a:ln w="19050">
                <a:solidFill>
                  <a:schemeClr val="hlink"/>
                </a:solidFill>
                <a:round/>
                <a:headEnd/>
                <a:tailEnd/>
              </a:ln>
              <a:effectLst/>
            </p:spPr>
            <p:txBody>
              <a:bodyPr anchor="ctr"/>
              <a:lstStyle/>
              <a:p>
                <a:endParaRPr lang="en-US"/>
              </a:p>
            </p:txBody>
          </p:sp>
          <p:sp>
            <p:nvSpPr>
              <p:cNvPr id="57457" name="Line 113"/>
              <p:cNvSpPr>
                <a:spLocks noChangeShapeType="1"/>
              </p:cNvSpPr>
              <p:nvPr/>
            </p:nvSpPr>
            <p:spPr bwMode="auto">
              <a:xfrm>
                <a:off x="1632" y="3648"/>
                <a:ext cx="96" cy="0"/>
              </a:xfrm>
              <a:prstGeom prst="line">
                <a:avLst/>
              </a:prstGeom>
              <a:noFill/>
              <a:ln w="19050">
                <a:solidFill>
                  <a:schemeClr val="hlink"/>
                </a:solidFill>
                <a:round/>
                <a:headEnd/>
                <a:tailEnd/>
              </a:ln>
              <a:effectLst/>
            </p:spPr>
            <p:txBody>
              <a:bodyPr anchor="ctr"/>
              <a:lstStyle/>
              <a:p>
                <a:endParaRPr lang="en-US"/>
              </a:p>
            </p:txBody>
          </p:sp>
          <p:sp>
            <p:nvSpPr>
              <p:cNvPr id="57458" name="Line 114"/>
              <p:cNvSpPr>
                <a:spLocks noChangeShapeType="1"/>
              </p:cNvSpPr>
              <p:nvPr/>
            </p:nvSpPr>
            <p:spPr bwMode="auto">
              <a:xfrm>
                <a:off x="1728" y="3648"/>
                <a:ext cx="96" cy="0"/>
              </a:xfrm>
              <a:prstGeom prst="line">
                <a:avLst/>
              </a:prstGeom>
              <a:noFill/>
              <a:ln w="19050">
                <a:solidFill>
                  <a:schemeClr val="hlink"/>
                </a:solidFill>
                <a:round/>
                <a:headEnd/>
                <a:tailEnd/>
              </a:ln>
              <a:effectLst/>
            </p:spPr>
            <p:txBody>
              <a:bodyPr anchor="ctr"/>
              <a:lstStyle/>
              <a:p>
                <a:endParaRPr lang="en-US"/>
              </a:p>
            </p:txBody>
          </p:sp>
          <p:sp>
            <p:nvSpPr>
              <p:cNvPr id="57459" name="Line 115"/>
              <p:cNvSpPr>
                <a:spLocks noChangeShapeType="1"/>
              </p:cNvSpPr>
              <p:nvPr/>
            </p:nvSpPr>
            <p:spPr bwMode="auto">
              <a:xfrm>
                <a:off x="1824" y="3648"/>
                <a:ext cx="96" cy="0"/>
              </a:xfrm>
              <a:prstGeom prst="line">
                <a:avLst/>
              </a:prstGeom>
              <a:noFill/>
              <a:ln w="19050">
                <a:solidFill>
                  <a:schemeClr val="hlink"/>
                </a:solidFill>
                <a:round/>
                <a:headEnd/>
                <a:tailEnd/>
              </a:ln>
              <a:effectLst/>
            </p:spPr>
            <p:txBody>
              <a:bodyPr anchor="ctr"/>
              <a:lstStyle/>
              <a:p>
                <a:endParaRPr lang="en-US"/>
              </a:p>
            </p:txBody>
          </p:sp>
          <p:sp>
            <p:nvSpPr>
              <p:cNvPr id="57460" name="Line 116"/>
              <p:cNvSpPr>
                <a:spLocks noChangeShapeType="1"/>
              </p:cNvSpPr>
              <p:nvPr/>
            </p:nvSpPr>
            <p:spPr bwMode="auto">
              <a:xfrm>
                <a:off x="1920" y="3648"/>
                <a:ext cx="96" cy="0"/>
              </a:xfrm>
              <a:prstGeom prst="line">
                <a:avLst/>
              </a:prstGeom>
              <a:noFill/>
              <a:ln w="19050">
                <a:solidFill>
                  <a:schemeClr val="hlink"/>
                </a:solidFill>
                <a:round/>
                <a:headEnd/>
                <a:tailEnd/>
              </a:ln>
              <a:effectLst/>
            </p:spPr>
            <p:txBody>
              <a:bodyPr anchor="ctr"/>
              <a:lstStyle/>
              <a:p>
                <a:endParaRPr lang="en-US"/>
              </a:p>
            </p:txBody>
          </p:sp>
          <p:sp>
            <p:nvSpPr>
              <p:cNvPr id="57461" name="Line 117"/>
              <p:cNvSpPr>
                <a:spLocks noChangeShapeType="1"/>
              </p:cNvSpPr>
              <p:nvPr/>
            </p:nvSpPr>
            <p:spPr bwMode="auto">
              <a:xfrm>
                <a:off x="2016" y="3648"/>
                <a:ext cx="96" cy="0"/>
              </a:xfrm>
              <a:prstGeom prst="line">
                <a:avLst/>
              </a:prstGeom>
              <a:noFill/>
              <a:ln w="19050">
                <a:solidFill>
                  <a:schemeClr val="hlink"/>
                </a:solidFill>
                <a:round/>
                <a:headEnd/>
                <a:tailEnd/>
              </a:ln>
              <a:effectLst/>
            </p:spPr>
            <p:txBody>
              <a:bodyPr anchor="ctr"/>
              <a:lstStyle/>
              <a:p>
                <a:endParaRPr lang="en-US"/>
              </a:p>
            </p:txBody>
          </p:sp>
          <p:sp>
            <p:nvSpPr>
              <p:cNvPr id="57462" name="Line 118"/>
              <p:cNvSpPr>
                <a:spLocks noChangeShapeType="1"/>
              </p:cNvSpPr>
              <p:nvPr/>
            </p:nvSpPr>
            <p:spPr bwMode="auto">
              <a:xfrm>
                <a:off x="2112" y="3648"/>
                <a:ext cx="96" cy="0"/>
              </a:xfrm>
              <a:prstGeom prst="line">
                <a:avLst/>
              </a:prstGeom>
              <a:noFill/>
              <a:ln w="19050">
                <a:solidFill>
                  <a:schemeClr val="hlink"/>
                </a:solidFill>
                <a:round/>
                <a:headEnd/>
                <a:tailEnd/>
              </a:ln>
              <a:effectLst/>
            </p:spPr>
            <p:txBody>
              <a:bodyPr anchor="ctr"/>
              <a:lstStyle/>
              <a:p>
                <a:endParaRPr lang="en-US"/>
              </a:p>
            </p:txBody>
          </p:sp>
          <p:sp>
            <p:nvSpPr>
              <p:cNvPr id="57463" name="Line 119"/>
              <p:cNvSpPr>
                <a:spLocks noChangeShapeType="1"/>
              </p:cNvSpPr>
              <p:nvPr/>
            </p:nvSpPr>
            <p:spPr bwMode="auto">
              <a:xfrm>
                <a:off x="2208" y="3648"/>
                <a:ext cx="96" cy="0"/>
              </a:xfrm>
              <a:prstGeom prst="line">
                <a:avLst/>
              </a:prstGeom>
              <a:noFill/>
              <a:ln w="19050">
                <a:solidFill>
                  <a:schemeClr val="hlink"/>
                </a:solidFill>
                <a:round/>
                <a:headEnd/>
                <a:tailEnd/>
              </a:ln>
              <a:effectLst/>
            </p:spPr>
            <p:txBody>
              <a:bodyPr anchor="ctr"/>
              <a:lstStyle/>
              <a:p>
                <a:endParaRPr lang="en-US"/>
              </a:p>
            </p:txBody>
          </p:sp>
          <p:sp>
            <p:nvSpPr>
              <p:cNvPr id="57464" name="Line 120"/>
              <p:cNvSpPr>
                <a:spLocks noChangeShapeType="1"/>
              </p:cNvSpPr>
              <p:nvPr/>
            </p:nvSpPr>
            <p:spPr bwMode="auto">
              <a:xfrm>
                <a:off x="2304" y="3648"/>
                <a:ext cx="96" cy="0"/>
              </a:xfrm>
              <a:prstGeom prst="line">
                <a:avLst/>
              </a:prstGeom>
              <a:noFill/>
              <a:ln w="19050">
                <a:solidFill>
                  <a:schemeClr val="hlink"/>
                </a:solidFill>
                <a:round/>
                <a:headEnd/>
                <a:tailEnd/>
              </a:ln>
              <a:effectLst/>
            </p:spPr>
            <p:txBody>
              <a:bodyPr anchor="ctr"/>
              <a:lstStyle/>
              <a:p>
                <a:endParaRPr lang="en-US"/>
              </a:p>
            </p:txBody>
          </p:sp>
          <p:sp>
            <p:nvSpPr>
              <p:cNvPr id="57465" name="Line 121"/>
              <p:cNvSpPr>
                <a:spLocks noChangeShapeType="1"/>
              </p:cNvSpPr>
              <p:nvPr/>
            </p:nvSpPr>
            <p:spPr bwMode="auto">
              <a:xfrm>
                <a:off x="2400" y="3648"/>
                <a:ext cx="96" cy="0"/>
              </a:xfrm>
              <a:prstGeom prst="line">
                <a:avLst/>
              </a:prstGeom>
              <a:noFill/>
              <a:ln w="19050">
                <a:solidFill>
                  <a:schemeClr val="hlink"/>
                </a:solidFill>
                <a:round/>
                <a:headEnd/>
                <a:tailEnd/>
              </a:ln>
              <a:effectLst/>
            </p:spPr>
            <p:txBody>
              <a:bodyPr anchor="ctr"/>
              <a:lstStyle/>
              <a:p>
                <a:endParaRPr lang="en-US"/>
              </a:p>
            </p:txBody>
          </p:sp>
          <p:sp>
            <p:nvSpPr>
              <p:cNvPr id="57466" name="Line 122"/>
              <p:cNvSpPr>
                <a:spLocks noChangeShapeType="1"/>
              </p:cNvSpPr>
              <p:nvPr/>
            </p:nvSpPr>
            <p:spPr bwMode="auto">
              <a:xfrm>
                <a:off x="2496" y="3648"/>
                <a:ext cx="96" cy="0"/>
              </a:xfrm>
              <a:prstGeom prst="line">
                <a:avLst/>
              </a:prstGeom>
              <a:noFill/>
              <a:ln w="19050">
                <a:solidFill>
                  <a:schemeClr val="hlink"/>
                </a:solidFill>
                <a:round/>
                <a:headEnd/>
                <a:tailEnd/>
              </a:ln>
              <a:effectLst/>
            </p:spPr>
            <p:txBody>
              <a:bodyPr anchor="ctr"/>
              <a:lstStyle/>
              <a:p>
                <a:endParaRPr lang="en-US"/>
              </a:p>
            </p:txBody>
          </p:sp>
          <p:sp>
            <p:nvSpPr>
              <p:cNvPr id="57467" name="Line 123"/>
              <p:cNvSpPr>
                <a:spLocks noChangeShapeType="1"/>
              </p:cNvSpPr>
              <p:nvPr/>
            </p:nvSpPr>
            <p:spPr bwMode="auto">
              <a:xfrm>
                <a:off x="2592" y="3648"/>
                <a:ext cx="96" cy="0"/>
              </a:xfrm>
              <a:prstGeom prst="line">
                <a:avLst/>
              </a:prstGeom>
              <a:noFill/>
              <a:ln w="19050">
                <a:solidFill>
                  <a:schemeClr val="hlink"/>
                </a:solidFill>
                <a:round/>
                <a:headEnd/>
                <a:tailEnd/>
              </a:ln>
              <a:effectLst/>
            </p:spPr>
            <p:txBody>
              <a:bodyPr anchor="ctr"/>
              <a:lstStyle/>
              <a:p>
                <a:endParaRPr lang="en-US"/>
              </a:p>
            </p:txBody>
          </p:sp>
          <p:sp>
            <p:nvSpPr>
              <p:cNvPr id="57468" name="Line 124"/>
              <p:cNvSpPr>
                <a:spLocks noChangeShapeType="1"/>
              </p:cNvSpPr>
              <p:nvPr/>
            </p:nvSpPr>
            <p:spPr bwMode="auto">
              <a:xfrm>
                <a:off x="2688" y="3648"/>
                <a:ext cx="96" cy="0"/>
              </a:xfrm>
              <a:prstGeom prst="line">
                <a:avLst/>
              </a:prstGeom>
              <a:noFill/>
              <a:ln w="19050">
                <a:solidFill>
                  <a:schemeClr val="hlink"/>
                </a:solidFill>
                <a:round/>
                <a:headEnd/>
                <a:tailEnd/>
              </a:ln>
              <a:effectLst/>
            </p:spPr>
            <p:txBody>
              <a:bodyPr anchor="ctr"/>
              <a:lstStyle/>
              <a:p>
                <a:endParaRPr lang="en-US"/>
              </a:p>
            </p:txBody>
          </p:sp>
          <p:sp>
            <p:nvSpPr>
              <p:cNvPr id="57469" name="Line 125"/>
              <p:cNvSpPr>
                <a:spLocks noChangeShapeType="1"/>
              </p:cNvSpPr>
              <p:nvPr/>
            </p:nvSpPr>
            <p:spPr bwMode="auto">
              <a:xfrm>
                <a:off x="2784" y="3648"/>
                <a:ext cx="96" cy="0"/>
              </a:xfrm>
              <a:prstGeom prst="line">
                <a:avLst/>
              </a:prstGeom>
              <a:noFill/>
              <a:ln w="19050">
                <a:solidFill>
                  <a:schemeClr val="hlink"/>
                </a:solidFill>
                <a:round/>
                <a:headEnd/>
                <a:tailEnd/>
              </a:ln>
              <a:effectLst/>
            </p:spPr>
            <p:txBody>
              <a:bodyPr anchor="ctr"/>
              <a:lstStyle/>
              <a:p>
                <a:endParaRPr lang="en-US"/>
              </a:p>
            </p:txBody>
          </p:sp>
          <p:sp>
            <p:nvSpPr>
              <p:cNvPr id="57470" name="Line 126"/>
              <p:cNvSpPr>
                <a:spLocks noChangeShapeType="1"/>
              </p:cNvSpPr>
              <p:nvPr/>
            </p:nvSpPr>
            <p:spPr bwMode="auto">
              <a:xfrm>
                <a:off x="2880" y="3648"/>
                <a:ext cx="96" cy="0"/>
              </a:xfrm>
              <a:prstGeom prst="line">
                <a:avLst/>
              </a:prstGeom>
              <a:noFill/>
              <a:ln w="19050">
                <a:solidFill>
                  <a:schemeClr val="hlink"/>
                </a:solidFill>
                <a:round/>
                <a:headEnd/>
                <a:tailEnd/>
              </a:ln>
              <a:effectLst/>
            </p:spPr>
            <p:txBody>
              <a:bodyPr anchor="ctr"/>
              <a:lstStyle/>
              <a:p>
                <a:endParaRPr lang="en-US"/>
              </a:p>
            </p:txBody>
          </p:sp>
          <p:sp>
            <p:nvSpPr>
              <p:cNvPr id="57471" name="Line 127"/>
              <p:cNvSpPr>
                <a:spLocks noChangeShapeType="1"/>
              </p:cNvSpPr>
              <p:nvPr/>
            </p:nvSpPr>
            <p:spPr bwMode="auto">
              <a:xfrm>
                <a:off x="2976" y="3648"/>
                <a:ext cx="96" cy="0"/>
              </a:xfrm>
              <a:prstGeom prst="line">
                <a:avLst/>
              </a:prstGeom>
              <a:noFill/>
              <a:ln w="19050">
                <a:solidFill>
                  <a:schemeClr val="hlink"/>
                </a:solidFill>
                <a:round/>
                <a:headEnd/>
                <a:tailEnd/>
              </a:ln>
              <a:effectLst/>
            </p:spPr>
            <p:txBody>
              <a:bodyPr anchor="ctr"/>
              <a:lstStyle/>
              <a:p>
                <a:endParaRPr lang="en-US"/>
              </a:p>
            </p:txBody>
          </p:sp>
          <p:sp>
            <p:nvSpPr>
              <p:cNvPr id="57472" name="Line 128"/>
              <p:cNvSpPr>
                <a:spLocks noChangeShapeType="1"/>
              </p:cNvSpPr>
              <p:nvPr/>
            </p:nvSpPr>
            <p:spPr bwMode="auto">
              <a:xfrm>
                <a:off x="3072" y="3648"/>
                <a:ext cx="96" cy="0"/>
              </a:xfrm>
              <a:prstGeom prst="line">
                <a:avLst/>
              </a:prstGeom>
              <a:noFill/>
              <a:ln w="19050">
                <a:solidFill>
                  <a:schemeClr val="hlink"/>
                </a:solidFill>
                <a:round/>
                <a:headEnd/>
                <a:tailEnd/>
              </a:ln>
              <a:effectLst/>
            </p:spPr>
            <p:txBody>
              <a:bodyPr anchor="ctr"/>
              <a:lstStyle/>
              <a:p>
                <a:endParaRPr lang="en-US"/>
              </a:p>
            </p:txBody>
          </p:sp>
          <p:sp>
            <p:nvSpPr>
              <p:cNvPr id="57473" name="Line 129"/>
              <p:cNvSpPr>
                <a:spLocks noChangeShapeType="1"/>
              </p:cNvSpPr>
              <p:nvPr/>
            </p:nvSpPr>
            <p:spPr bwMode="auto">
              <a:xfrm>
                <a:off x="3168" y="3648"/>
                <a:ext cx="96" cy="0"/>
              </a:xfrm>
              <a:prstGeom prst="line">
                <a:avLst/>
              </a:prstGeom>
              <a:noFill/>
              <a:ln w="19050">
                <a:solidFill>
                  <a:schemeClr val="hlink"/>
                </a:solidFill>
                <a:round/>
                <a:headEnd/>
                <a:tailEnd/>
              </a:ln>
              <a:effectLst/>
            </p:spPr>
            <p:txBody>
              <a:bodyPr anchor="ctr"/>
              <a:lstStyle/>
              <a:p>
                <a:endParaRPr lang="en-US"/>
              </a:p>
            </p:txBody>
          </p:sp>
          <p:sp>
            <p:nvSpPr>
              <p:cNvPr id="57474" name="Line 130"/>
              <p:cNvSpPr>
                <a:spLocks noChangeShapeType="1"/>
              </p:cNvSpPr>
              <p:nvPr/>
            </p:nvSpPr>
            <p:spPr bwMode="auto">
              <a:xfrm>
                <a:off x="3264" y="3648"/>
                <a:ext cx="96" cy="0"/>
              </a:xfrm>
              <a:prstGeom prst="line">
                <a:avLst/>
              </a:prstGeom>
              <a:noFill/>
              <a:ln w="19050">
                <a:solidFill>
                  <a:schemeClr val="hlink"/>
                </a:solidFill>
                <a:round/>
                <a:headEnd/>
                <a:tailEnd/>
              </a:ln>
              <a:effectLst/>
            </p:spPr>
            <p:txBody>
              <a:bodyPr anchor="ctr"/>
              <a:lstStyle/>
              <a:p>
                <a:endParaRPr lang="en-US"/>
              </a:p>
            </p:txBody>
          </p:sp>
          <p:sp>
            <p:nvSpPr>
              <p:cNvPr id="57475" name="Line 131"/>
              <p:cNvSpPr>
                <a:spLocks noChangeShapeType="1"/>
              </p:cNvSpPr>
              <p:nvPr/>
            </p:nvSpPr>
            <p:spPr bwMode="auto">
              <a:xfrm>
                <a:off x="3360" y="3648"/>
                <a:ext cx="96" cy="0"/>
              </a:xfrm>
              <a:prstGeom prst="line">
                <a:avLst/>
              </a:prstGeom>
              <a:noFill/>
              <a:ln w="19050">
                <a:solidFill>
                  <a:schemeClr val="hlink"/>
                </a:solidFill>
                <a:round/>
                <a:headEnd/>
                <a:tailEnd/>
              </a:ln>
              <a:effectLst/>
            </p:spPr>
            <p:txBody>
              <a:bodyPr anchor="ctr"/>
              <a:lstStyle/>
              <a:p>
                <a:endParaRPr lang="en-US"/>
              </a:p>
            </p:txBody>
          </p:sp>
          <p:sp>
            <p:nvSpPr>
              <p:cNvPr id="57476" name="Line 132"/>
              <p:cNvSpPr>
                <a:spLocks noChangeShapeType="1"/>
              </p:cNvSpPr>
              <p:nvPr/>
            </p:nvSpPr>
            <p:spPr bwMode="auto">
              <a:xfrm>
                <a:off x="3456" y="3648"/>
                <a:ext cx="96" cy="0"/>
              </a:xfrm>
              <a:prstGeom prst="line">
                <a:avLst/>
              </a:prstGeom>
              <a:noFill/>
              <a:ln w="19050">
                <a:solidFill>
                  <a:schemeClr val="hlink"/>
                </a:solidFill>
                <a:round/>
                <a:headEnd/>
                <a:tailEnd/>
              </a:ln>
              <a:effectLst/>
            </p:spPr>
            <p:txBody>
              <a:bodyPr anchor="ctr"/>
              <a:lstStyle/>
              <a:p>
                <a:endParaRPr lang="en-US"/>
              </a:p>
            </p:txBody>
          </p:sp>
          <p:sp>
            <p:nvSpPr>
              <p:cNvPr id="57477" name="Line 133"/>
              <p:cNvSpPr>
                <a:spLocks noChangeShapeType="1"/>
              </p:cNvSpPr>
              <p:nvPr/>
            </p:nvSpPr>
            <p:spPr bwMode="auto">
              <a:xfrm>
                <a:off x="3552" y="3648"/>
                <a:ext cx="96" cy="0"/>
              </a:xfrm>
              <a:prstGeom prst="line">
                <a:avLst/>
              </a:prstGeom>
              <a:noFill/>
              <a:ln w="19050">
                <a:solidFill>
                  <a:schemeClr val="hlink"/>
                </a:solidFill>
                <a:round/>
                <a:headEnd/>
                <a:tailEnd/>
              </a:ln>
              <a:effectLst/>
            </p:spPr>
            <p:txBody>
              <a:bodyPr anchor="ctr"/>
              <a:lstStyle/>
              <a:p>
                <a:endParaRPr lang="en-US"/>
              </a:p>
            </p:txBody>
          </p:sp>
          <p:sp>
            <p:nvSpPr>
              <p:cNvPr id="57478" name="Line 134"/>
              <p:cNvSpPr>
                <a:spLocks noChangeShapeType="1"/>
              </p:cNvSpPr>
              <p:nvPr/>
            </p:nvSpPr>
            <p:spPr bwMode="auto">
              <a:xfrm>
                <a:off x="3648" y="3648"/>
                <a:ext cx="96" cy="0"/>
              </a:xfrm>
              <a:prstGeom prst="line">
                <a:avLst/>
              </a:prstGeom>
              <a:noFill/>
              <a:ln w="19050">
                <a:solidFill>
                  <a:schemeClr val="hlink"/>
                </a:solidFill>
                <a:round/>
                <a:headEnd/>
                <a:tailEnd/>
              </a:ln>
              <a:effectLst/>
            </p:spPr>
            <p:txBody>
              <a:bodyPr anchor="ctr"/>
              <a:lstStyle/>
              <a:p>
                <a:endParaRPr lang="en-US"/>
              </a:p>
            </p:txBody>
          </p:sp>
          <p:sp>
            <p:nvSpPr>
              <p:cNvPr id="57479" name="Line 135"/>
              <p:cNvSpPr>
                <a:spLocks noChangeShapeType="1"/>
              </p:cNvSpPr>
              <p:nvPr/>
            </p:nvSpPr>
            <p:spPr bwMode="auto">
              <a:xfrm>
                <a:off x="3744" y="3648"/>
                <a:ext cx="96" cy="0"/>
              </a:xfrm>
              <a:prstGeom prst="line">
                <a:avLst/>
              </a:prstGeom>
              <a:noFill/>
              <a:ln w="19050">
                <a:solidFill>
                  <a:schemeClr val="hlink"/>
                </a:solidFill>
                <a:round/>
                <a:headEnd/>
                <a:tailEnd/>
              </a:ln>
              <a:effectLst/>
            </p:spPr>
            <p:txBody>
              <a:bodyPr anchor="ctr"/>
              <a:lstStyle/>
              <a:p>
                <a:endParaRPr lang="en-US"/>
              </a:p>
            </p:txBody>
          </p:sp>
          <p:sp>
            <p:nvSpPr>
              <p:cNvPr id="57480" name="Line 136"/>
              <p:cNvSpPr>
                <a:spLocks noChangeShapeType="1"/>
              </p:cNvSpPr>
              <p:nvPr/>
            </p:nvSpPr>
            <p:spPr bwMode="auto">
              <a:xfrm>
                <a:off x="3840" y="3648"/>
                <a:ext cx="96" cy="0"/>
              </a:xfrm>
              <a:prstGeom prst="line">
                <a:avLst/>
              </a:prstGeom>
              <a:noFill/>
              <a:ln w="19050">
                <a:solidFill>
                  <a:schemeClr val="hlink"/>
                </a:solidFill>
                <a:round/>
                <a:headEnd/>
                <a:tailEnd/>
              </a:ln>
              <a:effectLst/>
            </p:spPr>
            <p:txBody>
              <a:bodyPr anchor="ctr"/>
              <a:lstStyle/>
              <a:p>
                <a:endParaRPr lang="en-US"/>
              </a:p>
            </p:txBody>
          </p:sp>
          <p:sp>
            <p:nvSpPr>
              <p:cNvPr id="57481" name="Line 137"/>
              <p:cNvSpPr>
                <a:spLocks noChangeShapeType="1"/>
              </p:cNvSpPr>
              <p:nvPr/>
            </p:nvSpPr>
            <p:spPr bwMode="auto">
              <a:xfrm>
                <a:off x="3936" y="3648"/>
                <a:ext cx="96" cy="0"/>
              </a:xfrm>
              <a:prstGeom prst="line">
                <a:avLst/>
              </a:prstGeom>
              <a:noFill/>
              <a:ln w="19050">
                <a:solidFill>
                  <a:schemeClr val="hlink"/>
                </a:solidFill>
                <a:round/>
                <a:headEnd/>
                <a:tailEnd/>
              </a:ln>
              <a:effectLst/>
            </p:spPr>
            <p:txBody>
              <a:bodyPr anchor="ctr"/>
              <a:lstStyle/>
              <a:p>
                <a:endParaRPr lang="en-US"/>
              </a:p>
            </p:txBody>
          </p:sp>
          <p:sp>
            <p:nvSpPr>
              <p:cNvPr id="57482" name="Line 138"/>
              <p:cNvSpPr>
                <a:spLocks noChangeShapeType="1"/>
              </p:cNvSpPr>
              <p:nvPr/>
            </p:nvSpPr>
            <p:spPr bwMode="auto">
              <a:xfrm>
                <a:off x="4032" y="3648"/>
                <a:ext cx="96" cy="0"/>
              </a:xfrm>
              <a:prstGeom prst="line">
                <a:avLst/>
              </a:prstGeom>
              <a:noFill/>
              <a:ln w="19050">
                <a:solidFill>
                  <a:schemeClr val="hlink"/>
                </a:solidFill>
                <a:round/>
                <a:headEnd/>
                <a:tailEnd/>
              </a:ln>
              <a:effectLst/>
            </p:spPr>
            <p:txBody>
              <a:bodyPr anchor="ctr"/>
              <a:lstStyle/>
              <a:p>
                <a:endParaRPr lang="en-US"/>
              </a:p>
            </p:txBody>
          </p:sp>
          <p:sp>
            <p:nvSpPr>
              <p:cNvPr id="57483" name="Line 139"/>
              <p:cNvSpPr>
                <a:spLocks noChangeShapeType="1"/>
              </p:cNvSpPr>
              <p:nvPr/>
            </p:nvSpPr>
            <p:spPr bwMode="auto">
              <a:xfrm>
                <a:off x="4128" y="3648"/>
                <a:ext cx="96" cy="0"/>
              </a:xfrm>
              <a:prstGeom prst="line">
                <a:avLst/>
              </a:prstGeom>
              <a:noFill/>
              <a:ln w="19050">
                <a:solidFill>
                  <a:schemeClr val="hlink"/>
                </a:solidFill>
                <a:round/>
                <a:headEnd/>
                <a:tailEnd/>
              </a:ln>
              <a:effectLst/>
            </p:spPr>
            <p:txBody>
              <a:bodyPr anchor="ctr"/>
              <a:lstStyle/>
              <a:p>
                <a:endParaRPr lang="en-US"/>
              </a:p>
            </p:txBody>
          </p:sp>
          <p:sp>
            <p:nvSpPr>
              <p:cNvPr id="57484" name="Line 140"/>
              <p:cNvSpPr>
                <a:spLocks noChangeShapeType="1"/>
              </p:cNvSpPr>
              <p:nvPr/>
            </p:nvSpPr>
            <p:spPr bwMode="auto">
              <a:xfrm>
                <a:off x="4224" y="3648"/>
                <a:ext cx="96" cy="0"/>
              </a:xfrm>
              <a:prstGeom prst="line">
                <a:avLst/>
              </a:prstGeom>
              <a:noFill/>
              <a:ln w="19050">
                <a:solidFill>
                  <a:schemeClr val="hlink"/>
                </a:solidFill>
                <a:round/>
                <a:headEnd/>
                <a:tailEnd/>
              </a:ln>
              <a:effectLst/>
            </p:spPr>
            <p:txBody>
              <a:bodyPr anchor="ctr"/>
              <a:lstStyle/>
              <a:p>
                <a:endParaRPr lang="en-US"/>
              </a:p>
            </p:txBody>
          </p:sp>
          <p:sp>
            <p:nvSpPr>
              <p:cNvPr id="57485" name="Line 141"/>
              <p:cNvSpPr>
                <a:spLocks noChangeShapeType="1"/>
              </p:cNvSpPr>
              <p:nvPr/>
            </p:nvSpPr>
            <p:spPr bwMode="auto">
              <a:xfrm>
                <a:off x="4320" y="3648"/>
                <a:ext cx="96" cy="0"/>
              </a:xfrm>
              <a:prstGeom prst="line">
                <a:avLst/>
              </a:prstGeom>
              <a:noFill/>
              <a:ln w="19050">
                <a:solidFill>
                  <a:schemeClr val="hlink"/>
                </a:solidFill>
                <a:round/>
                <a:headEnd/>
                <a:tailEnd/>
              </a:ln>
              <a:effectLst/>
            </p:spPr>
            <p:txBody>
              <a:bodyPr anchor="ctr"/>
              <a:lstStyle/>
              <a:p>
                <a:endParaRPr lang="en-US"/>
              </a:p>
            </p:txBody>
          </p:sp>
          <p:sp>
            <p:nvSpPr>
              <p:cNvPr id="57486" name="Line 142"/>
              <p:cNvSpPr>
                <a:spLocks noChangeShapeType="1"/>
              </p:cNvSpPr>
              <p:nvPr/>
            </p:nvSpPr>
            <p:spPr bwMode="auto">
              <a:xfrm>
                <a:off x="4416" y="3648"/>
                <a:ext cx="96" cy="0"/>
              </a:xfrm>
              <a:prstGeom prst="line">
                <a:avLst/>
              </a:prstGeom>
              <a:noFill/>
              <a:ln w="19050">
                <a:solidFill>
                  <a:schemeClr val="hlink"/>
                </a:solidFill>
                <a:round/>
                <a:headEnd/>
                <a:tailEnd/>
              </a:ln>
              <a:effectLst/>
            </p:spPr>
            <p:txBody>
              <a:bodyPr anchor="ctr"/>
              <a:lstStyle/>
              <a:p>
                <a:endParaRPr lang="en-US"/>
              </a:p>
            </p:txBody>
          </p:sp>
          <p:sp>
            <p:nvSpPr>
              <p:cNvPr id="57487" name="Line 143"/>
              <p:cNvSpPr>
                <a:spLocks noChangeShapeType="1"/>
              </p:cNvSpPr>
              <p:nvPr/>
            </p:nvSpPr>
            <p:spPr bwMode="auto">
              <a:xfrm>
                <a:off x="4512" y="3648"/>
                <a:ext cx="96" cy="0"/>
              </a:xfrm>
              <a:prstGeom prst="line">
                <a:avLst/>
              </a:prstGeom>
              <a:noFill/>
              <a:ln w="19050">
                <a:solidFill>
                  <a:schemeClr val="hlink"/>
                </a:solidFill>
                <a:round/>
                <a:headEnd/>
                <a:tailEnd/>
              </a:ln>
              <a:effectLst/>
            </p:spPr>
            <p:txBody>
              <a:bodyPr anchor="ctr"/>
              <a:lstStyle/>
              <a:p>
                <a:endParaRPr lang="en-US"/>
              </a:p>
            </p:txBody>
          </p:sp>
          <p:sp>
            <p:nvSpPr>
              <p:cNvPr id="57488" name="Line 144"/>
              <p:cNvSpPr>
                <a:spLocks noChangeShapeType="1"/>
              </p:cNvSpPr>
              <p:nvPr/>
            </p:nvSpPr>
            <p:spPr bwMode="auto">
              <a:xfrm>
                <a:off x="4608" y="3648"/>
                <a:ext cx="96" cy="0"/>
              </a:xfrm>
              <a:prstGeom prst="line">
                <a:avLst/>
              </a:prstGeom>
              <a:noFill/>
              <a:ln w="19050">
                <a:solidFill>
                  <a:schemeClr val="hlink"/>
                </a:solidFill>
                <a:round/>
                <a:headEnd/>
                <a:tailEnd/>
              </a:ln>
              <a:effectLst/>
            </p:spPr>
            <p:txBody>
              <a:bodyPr anchor="ctr"/>
              <a:lstStyle/>
              <a:p>
                <a:endParaRPr lang="en-US"/>
              </a:p>
            </p:txBody>
          </p:sp>
          <p:sp>
            <p:nvSpPr>
              <p:cNvPr id="57489" name="Line 145"/>
              <p:cNvSpPr>
                <a:spLocks noChangeShapeType="1"/>
              </p:cNvSpPr>
              <p:nvPr/>
            </p:nvSpPr>
            <p:spPr bwMode="auto">
              <a:xfrm>
                <a:off x="4704" y="3648"/>
                <a:ext cx="96" cy="0"/>
              </a:xfrm>
              <a:prstGeom prst="line">
                <a:avLst/>
              </a:prstGeom>
              <a:noFill/>
              <a:ln w="19050">
                <a:solidFill>
                  <a:schemeClr val="hlink"/>
                </a:solidFill>
                <a:round/>
                <a:headEnd/>
                <a:tailEnd/>
              </a:ln>
              <a:effectLst/>
            </p:spPr>
            <p:txBody>
              <a:bodyPr anchor="ctr"/>
              <a:lstStyle/>
              <a:p>
                <a:endParaRPr lang="en-US"/>
              </a:p>
            </p:txBody>
          </p:sp>
        </p:grpSp>
      </p:grpSp>
      <p:grpSp>
        <p:nvGrpSpPr>
          <p:cNvPr id="15" name="Group 146"/>
          <p:cNvGrpSpPr>
            <a:grpSpLocks/>
          </p:cNvGrpSpPr>
          <p:nvPr/>
        </p:nvGrpSpPr>
        <p:grpSpPr bwMode="auto">
          <a:xfrm>
            <a:off x="2209800" y="5181600"/>
            <a:ext cx="6934200" cy="457200"/>
            <a:chOff x="432" y="2400"/>
            <a:chExt cx="4368" cy="288"/>
          </a:xfrm>
        </p:grpSpPr>
        <p:sp>
          <p:nvSpPr>
            <p:cNvPr id="57491" name="Rectangle 147"/>
            <p:cNvSpPr>
              <a:spLocks noChangeArrowheads="1"/>
            </p:cNvSpPr>
            <p:nvPr/>
          </p:nvSpPr>
          <p:spPr bwMode="auto">
            <a:xfrm>
              <a:off x="1008" y="2496"/>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2</a:t>
              </a:r>
              <a:endParaRPr kumimoji="1" lang="en-US" sz="1600">
                <a:latin typeface="Arial" charset="0"/>
              </a:endParaRPr>
            </a:p>
          </p:txBody>
        </p:sp>
        <p:sp>
          <p:nvSpPr>
            <p:cNvPr id="57492" name="Rectangle 148"/>
            <p:cNvSpPr>
              <a:spLocks noChangeArrowheads="1"/>
            </p:cNvSpPr>
            <p:nvPr/>
          </p:nvSpPr>
          <p:spPr bwMode="auto">
            <a:xfrm>
              <a:off x="1392"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2</a:t>
              </a:r>
              <a:endParaRPr kumimoji="1" lang="en-US" sz="1200">
                <a:solidFill>
                  <a:schemeClr val="bg1"/>
                </a:solidFill>
                <a:latin typeface="Arial" charset="0"/>
              </a:endParaRPr>
            </a:p>
          </p:txBody>
        </p:sp>
        <p:sp>
          <p:nvSpPr>
            <p:cNvPr id="57493" name="Rectangle 149"/>
            <p:cNvSpPr>
              <a:spLocks noChangeArrowheads="1"/>
            </p:cNvSpPr>
            <p:nvPr/>
          </p:nvSpPr>
          <p:spPr bwMode="auto">
            <a:xfrm>
              <a:off x="1776"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2</a:t>
              </a:r>
              <a:endParaRPr kumimoji="1" lang="en-US" sz="1200">
                <a:solidFill>
                  <a:schemeClr val="bg1"/>
                </a:solidFill>
                <a:latin typeface="Arial" charset="0"/>
              </a:endParaRPr>
            </a:p>
          </p:txBody>
        </p:sp>
        <p:sp>
          <p:nvSpPr>
            <p:cNvPr id="57494" name="Rectangle 150"/>
            <p:cNvSpPr>
              <a:spLocks noChangeArrowheads="1"/>
            </p:cNvSpPr>
            <p:nvPr/>
          </p:nvSpPr>
          <p:spPr bwMode="auto">
            <a:xfrm>
              <a:off x="2160"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2</a:t>
              </a:r>
              <a:endParaRPr kumimoji="1" lang="en-US" sz="1200">
                <a:solidFill>
                  <a:schemeClr val="bg1"/>
                </a:solidFill>
                <a:latin typeface="Arial" charset="0"/>
              </a:endParaRPr>
            </a:p>
          </p:txBody>
        </p:sp>
        <p:sp>
          <p:nvSpPr>
            <p:cNvPr id="57495" name="Rectangle 151"/>
            <p:cNvSpPr>
              <a:spLocks noChangeArrowheads="1"/>
            </p:cNvSpPr>
            <p:nvPr/>
          </p:nvSpPr>
          <p:spPr bwMode="auto">
            <a:xfrm>
              <a:off x="2544" y="2496"/>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2</a:t>
              </a:r>
              <a:endParaRPr kumimoji="1" lang="en-US" sz="1600">
                <a:latin typeface="Arial" charset="0"/>
              </a:endParaRPr>
            </a:p>
          </p:txBody>
        </p:sp>
        <p:sp>
          <p:nvSpPr>
            <p:cNvPr id="57496" name="Rectangle 152"/>
            <p:cNvSpPr>
              <a:spLocks noChangeArrowheads="1"/>
            </p:cNvSpPr>
            <p:nvPr/>
          </p:nvSpPr>
          <p:spPr bwMode="auto">
            <a:xfrm>
              <a:off x="2928"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2</a:t>
              </a:r>
              <a:endParaRPr kumimoji="1" lang="en-US" sz="1200">
                <a:solidFill>
                  <a:schemeClr val="bg1"/>
                </a:solidFill>
                <a:latin typeface="Arial" charset="0"/>
              </a:endParaRPr>
            </a:p>
          </p:txBody>
        </p:sp>
        <p:sp>
          <p:nvSpPr>
            <p:cNvPr id="57497" name="Rectangle 153"/>
            <p:cNvSpPr>
              <a:spLocks noChangeArrowheads="1"/>
            </p:cNvSpPr>
            <p:nvPr/>
          </p:nvSpPr>
          <p:spPr bwMode="auto">
            <a:xfrm>
              <a:off x="3312"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2</a:t>
              </a:r>
              <a:endParaRPr kumimoji="1" lang="en-US" sz="1200">
                <a:solidFill>
                  <a:schemeClr val="bg1"/>
                </a:solidFill>
                <a:latin typeface="Arial" charset="0"/>
              </a:endParaRPr>
            </a:p>
          </p:txBody>
        </p:sp>
        <p:sp>
          <p:nvSpPr>
            <p:cNvPr id="57498" name="Rectangle 154"/>
            <p:cNvSpPr>
              <a:spLocks noChangeArrowheads="1"/>
            </p:cNvSpPr>
            <p:nvPr/>
          </p:nvSpPr>
          <p:spPr bwMode="auto">
            <a:xfrm>
              <a:off x="3696" y="2496"/>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2</a:t>
              </a:r>
              <a:endParaRPr kumimoji="1" lang="en-US" sz="1600">
                <a:latin typeface="Arial" charset="0"/>
              </a:endParaRPr>
            </a:p>
          </p:txBody>
        </p:sp>
        <p:sp>
          <p:nvSpPr>
            <p:cNvPr id="57499" name="Rectangle 155"/>
            <p:cNvSpPr>
              <a:spLocks noChangeArrowheads="1"/>
            </p:cNvSpPr>
            <p:nvPr/>
          </p:nvSpPr>
          <p:spPr bwMode="auto">
            <a:xfrm>
              <a:off x="4080" y="2496"/>
              <a:ext cx="192" cy="192"/>
            </a:xfrm>
            <a:prstGeom prst="rect">
              <a:avLst/>
            </a:prstGeom>
            <a:noFill/>
            <a:ln w="19050">
              <a:noFill/>
              <a:miter lim="800000"/>
              <a:headEnd/>
              <a:tailEnd/>
            </a:ln>
            <a:effectLst/>
          </p:spPr>
          <p:txBody>
            <a:bodyPr wrap="none" anchor="ctr"/>
            <a:lstStyle/>
            <a:p>
              <a:pPr>
                <a:buClrTx/>
                <a:buFontTx/>
                <a:buNone/>
              </a:pPr>
              <a:r>
                <a:rPr kumimoji="1" lang="da-DK" sz="1600">
                  <a:solidFill>
                    <a:schemeClr val="bg1"/>
                  </a:solidFill>
                  <a:latin typeface="Arial" charset="0"/>
                </a:rPr>
                <a:t>2</a:t>
              </a:r>
              <a:endParaRPr kumimoji="1" lang="en-US" sz="1600">
                <a:solidFill>
                  <a:schemeClr val="bg1"/>
                </a:solidFill>
                <a:latin typeface="Arial" charset="0"/>
              </a:endParaRPr>
            </a:p>
          </p:txBody>
        </p:sp>
        <p:sp>
          <p:nvSpPr>
            <p:cNvPr id="57500" name="Rectangle 156"/>
            <p:cNvSpPr>
              <a:spLocks noChangeArrowheads="1"/>
            </p:cNvSpPr>
            <p:nvPr/>
          </p:nvSpPr>
          <p:spPr bwMode="auto">
            <a:xfrm>
              <a:off x="4464"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2</a:t>
              </a:r>
              <a:endParaRPr kumimoji="1" lang="en-US" sz="1200">
                <a:solidFill>
                  <a:schemeClr val="bg1"/>
                </a:solidFill>
                <a:latin typeface="Arial" charset="0"/>
              </a:endParaRPr>
            </a:p>
          </p:txBody>
        </p:sp>
        <p:grpSp>
          <p:nvGrpSpPr>
            <p:cNvPr id="16" name="Group 157"/>
            <p:cNvGrpSpPr>
              <a:grpSpLocks/>
            </p:cNvGrpSpPr>
            <p:nvPr/>
          </p:nvGrpSpPr>
          <p:grpSpPr bwMode="auto">
            <a:xfrm>
              <a:off x="432" y="2400"/>
              <a:ext cx="4368" cy="192"/>
              <a:chOff x="432" y="3552"/>
              <a:chExt cx="4368" cy="192"/>
            </a:xfrm>
          </p:grpSpPr>
          <p:grpSp>
            <p:nvGrpSpPr>
              <p:cNvPr id="17" name="Group 158"/>
              <p:cNvGrpSpPr>
                <a:grpSpLocks/>
              </p:cNvGrpSpPr>
              <p:nvPr/>
            </p:nvGrpSpPr>
            <p:grpSpPr bwMode="auto">
              <a:xfrm>
                <a:off x="624" y="3600"/>
                <a:ext cx="240" cy="96"/>
                <a:chOff x="2112" y="3648"/>
                <a:chExt cx="240" cy="144"/>
              </a:xfrm>
            </p:grpSpPr>
            <p:grpSp>
              <p:nvGrpSpPr>
                <p:cNvPr id="18" name="Group 159"/>
                <p:cNvGrpSpPr>
                  <a:grpSpLocks/>
                </p:cNvGrpSpPr>
                <p:nvPr/>
              </p:nvGrpSpPr>
              <p:grpSpPr bwMode="auto">
                <a:xfrm>
                  <a:off x="2112" y="3648"/>
                  <a:ext cx="240" cy="144"/>
                  <a:chOff x="2016" y="3552"/>
                  <a:chExt cx="624" cy="240"/>
                </a:xfrm>
              </p:grpSpPr>
              <p:sp>
                <p:nvSpPr>
                  <p:cNvPr id="57504" name="Freeform 160"/>
                  <p:cNvSpPr>
                    <a:spLocks/>
                  </p:cNvSpPr>
                  <p:nvPr/>
                </p:nvSpPr>
                <p:spPr bwMode="auto">
                  <a:xfrm>
                    <a:off x="2016" y="3552"/>
                    <a:ext cx="624" cy="240"/>
                  </a:xfrm>
                  <a:custGeom>
                    <a:avLst/>
                    <a:gdLst/>
                    <a:ahLst/>
                    <a:cxnLst>
                      <a:cxn ang="0">
                        <a:pos x="0" y="0"/>
                      </a:cxn>
                      <a:cxn ang="0">
                        <a:pos x="720" y="0"/>
                      </a:cxn>
                      <a:cxn ang="0">
                        <a:pos x="720" y="288"/>
                      </a:cxn>
                      <a:cxn ang="0">
                        <a:pos x="0" y="288"/>
                      </a:cxn>
                    </a:cxnLst>
                    <a:rect l="0" t="0" r="r" b="b"/>
                    <a:pathLst>
                      <a:path w="720" h="288">
                        <a:moveTo>
                          <a:pt x="0" y="0"/>
                        </a:moveTo>
                        <a:lnTo>
                          <a:pt x="720" y="0"/>
                        </a:lnTo>
                        <a:lnTo>
                          <a:pt x="720" y="288"/>
                        </a:lnTo>
                        <a:lnTo>
                          <a:pt x="0" y="288"/>
                        </a:lnTo>
                      </a:path>
                    </a:pathLst>
                  </a:custGeom>
                  <a:noFill/>
                  <a:ln w="19050" cap="flat" cmpd="sng">
                    <a:solidFill>
                      <a:schemeClr val="hlink"/>
                    </a:solidFill>
                    <a:prstDash val="solid"/>
                    <a:round/>
                    <a:headEnd/>
                    <a:tailEnd/>
                  </a:ln>
                  <a:effectLst/>
                </p:spPr>
                <p:txBody>
                  <a:bodyPr wrap="none" anchor="ctr"/>
                  <a:lstStyle/>
                  <a:p>
                    <a:endParaRPr lang="en-US"/>
                  </a:p>
                </p:txBody>
              </p:sp>
              <p:sp>
                <p:nvSpPr>
                  <p:cNvPr id="57505" name="Line 161"/>
                  <p:cNvSpPr>
                    <a:spLocks noChangeShapeType="1"/>
                  </p:cNvSpPr>
                  <p:nvPr/>
                </p:nvSpPr>
                <p:spPr bwMode="auto">
                  <a:xfrm>
                    <a:off x="2544" y="3600"/>
                    <a:ext cx="0" cy="144"/>
                  </a:xfrm>
                  <a:prstGeom prst="line">
                    <a:avLst/>
                  </a:prstGeom>
                  <a:noFill/>
                  <a:ln w="19050">
                    <a:solidFill>
                      <a:schemeClr val="hlink"/>
                    </a:solidFill>
                    <a:round/>
                    <a:headEnd/>
                    <a:tailEnd/>
                  </a:ln>
                  <a:effectLst/>
                </p:spPr>
                <p:txBody>
                  <a:bodyPr wrap="none" anchor="ctr"/>
                  <a:lstStyle/>
                  <a:p>
                    <a:endParaRPr lang="en-US"/>
                  </a:p>
                </p:txBody>
              </p:sp>
              <p:sp>
                <p:nvSpPr>
                  <p:cNvPr id="57506" name="Line 162"/>
                  <p:cNvSpPr>
                    <a:spLocks noChangeShapeType="1"/>
                  </p:cNvSpPr>
                  <p:nvPr/>
                </p:nvSpPr>
                <p:spPr bwMode="auto">
                  <a:xfrm>
                    <a:off x="2448" y="3600"/>
                    <a:ext cx="0" cy="144"/>
                  </a:xfrm>
                  <a:prstGeom prst="line">
                    <a:avLst/>
                  </a:prstGeom>
                  <a:noFill/>
                  <a:ln w="19050">
                    <a:solidFill>
                      <a:schemeClr val="hlink"/>
                    </a:solidFill>
                    <a:round/>
                    <a:headEnd/>
                    <a:tailEnd/>
                  </a:ln>
                  <a:effectLst/>
                </p:spPr>
                <p:txBody>
                  <a:bodyPr wrap="none" anchor="ctr"/>
                  <a:lstStyle/>
                  <a:p>
                    <a:endParaRPr lang="en-US"/>
                  </a:p>
                </p:txBody>
              </p:sp>
              <p:sp>
                <p:nvSpPr>
                  <p:cNvPr id="57507" name="Line 163"/>
                  <p:cNvSpPr>
                    <a:spLocks noChangeShapeType="1"/>
                  </p:cNvSpPr>
                  <p:nvPr/>
                </p:nvSpPr>
                <p:spPr bwMode="auto">
                  <a:xfrm>
                    <a:off x="2352" y="3600"/>
                    <a:ext cx="0" cy="144"/>
                  </a:xfrm>
                  <a:prstGeom prst="line">
                    <a:avLst/>
                  </a:prstGeom>
                  <a:noFill/>
                  <a:ln w="19050">
                    <a:solidFill>
                      <a:schemeClr val="hlink"/>
                    </a:solidFill>
                    <a:round/>
                    <a:headEnd/>
                    <a:tailEnd/>
                  </a:ln>
                  <a:effectLst/>
                </p:spPr>
                <p:txBody>
                  <a:bodyPr wrap="none" anchor="ctr"/>
                  <a:lstStyle/>
                  <a:p>
                    <a:endParaRPr lang="en-US"/>
                  </a:p>
                </p:txBody>
              </p:sp>
              <p:sp>
                <p:nvSpPr>
                  <p:cNvPr id="57508" name="Line 164"/>
                  <p:cNvSpPr>
                    <a:spLocks noChangeShapeType="1"/>
                  </p:cNvSpPr>
                  <p:nvPr/>
                </p:nvSpPr>
                <p:spPr bwMode="auto">
                  <a:xfrm>
                    <a:off x="2256" y="3600"/>
                    <a:ext cx="0" cy="144"/>
                  </a:xfrm>
                  <a:prstGeom prst="line">
                    <a:avLst/>
                  </a:prstGeom>
                  <a:noFill/>
                  <a:ln w="19050">
                    <a:solidFill>
                      <a:schemeClr val="hlink"/>
                    </a:solidFill>
                    <a:round/>
                    <a:headEnd/>
                    <a:tailEnd/>
                  </a:ln>
                  <a:effectLst/>
                </p:spPr>
                <p:txBody>
                  <a:bodyPr wrap="none" anchor="ctr"/>
                  <a:lstStyle/>
                  <a:p>
                    <a:endParaRPr lang="en-US"/>
                  </a:p>
                </p:txBody>
              </p:sp>
              <p:sp>
                <p:nvSpPr>
                  <p:cNvPr id="57509" name="Line 165"/>
                  <p:cNvSpPr>
                    <a:spLocks noChangeShapeType="1"/>
                  </p:cNvSpPr>
                  <p:nvPr/>
                </p:nvSpPr>
                <p:spPr bwMode="auto">
                  <a:xfrm>
                    <a:off x="2160" y="3600"/>
                    <a:ext cx="0" cy="144"/>
                  </a:xfrm>
                  <a:prstGeom prst="line">
                    <a:avLst/>
                  </a:prstGeom>
                  <a:noFill/>
                  <a:ln w="19050">
                    <a:solidFill>
                      <a:schemeClr val="hlink"/>
                    </a:solidFill>
                    <a:round/>
                    <a:headEnd/>
                    <a:tailEnd/>
                  </a:ln>
                  <a:effectLst/>
                </p:spPr>
                <p:txBody>
                  <a:bodyPr wrap="none" anchor="ctr"/>
                  <a:lstStyle/>
                  <a:p>
                    <a:endParaRPr lang="en-US"/>
                  </a:p>
                </p:txBody>
              </p:sp>
            </p:grpSp>
            <p:sp>
              <p:nvSpPr>
                <p:cNvPr id="57510" name="Rectangle 166"/>
                <p:cNvSpPr>
                  <a:spLocks noChangeArrowheads="1"/>
                </p:cNvSpPr>
                <p:nvPr/>
              </p:nvSpPr>
              <p:spPr bwMode="auto">
                <a:xfrm>
                  <a:off x="2112" y="3648"/>
                  <a:ext cx="240" cy="144"/>
                </a:xfrm>
                <a:prstGeom prst="rect">
                  <a:avLst/>
                </a:prstGeom>
                <a:noFill/>
                <a:ln w="19050">
                  <a:noFill/>
                  <a:miter lim="800000"/>
                  <a:headEnd/>
                  <a:tailEnd/>
                </a:ln>
                <a:effectLst/>
              </p:spPr>
              <p:txBody>
                <a:bodyPr wrap="none" anchor="ctr"/>
                <a:lstStyle/>
                <a:p>
                  <a:endParaRPr lang="en-US"/>
                </a:p>
              </p:txBody>
            </p:sp>
          </p:grpSp>
          <p:sp>
            <p:nvSpPr>
              <p:cNvPr id="57511" name="Line 167"/>
              <p:cNvSpPr>
                <a:spLocks noChangeShapeType="1"/>
              </p:cNvSpPr>
              <p:nvPr/>
            </p:nvSpPr>
            <p:spPr bwMode="auto">
              <a:xfrm>
                <a:off x="864" y="3648"/>
                <a:ext cx="96" cy="0"/>
              </a:xfrm>
              <a:prstGeom prst="line">
                <a:avLst/>
              </a:prstGeom>
              <a:noFill/>
              <a:ln w="19050">
                <a:solidFill>
                  <a:schemeClr val="hlink"/>
                </a:solidFill>
                <a:round/>
                <a:headEnd/>
                <a:tailEnd/>
              </a:ln>
              <a:effectLst/>
            </p:spPr>
            <p:txBody>
              <a:bodyPr anchor="ctr"/>
              <a:lstStyle/>
              <a:p>
                <a:endParaRPr lang="en-US"/>
              </a:p>
            </p:txBody>
          </p:sp>
          <p:sp>
            <p:nvSpPr>
              <p:cNvPr id="57512" name="Rectangle 168"/>
              <p:cNvSpPr>
                <a:spLocks noChangeArrowheads="1"/>
              </p:cNvSpPr>
              <p:nvPr/>
            </p:nvSpPr>
            <p:spPr bwMode="auto">
              <a:xfrm>
                <a:off x="432" y="3552"/>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2</a:t>
                </a:r>
                <a:endParaRPr kumimoji="1" lang="en-US" sz="1600">
                  <a:latin typeface="Arial" charset="0"/>
                </a:endParaRPr>
              </a:p>
            </p:txBody>
          </p:sp>
          <p:sp>
            <p:nvSpPr>
              <p:cNvPr id="57513" name="Line 169"/>
              <p:cNvSpPr>
                <a:spLocks noChangeShapeType="1"/>
              </p:cNvSpPr>
              <p:nvPr/>
            </p:nvSpPr>
            <p:spPr bwMode="auto">
              <a:xfrm>
                <a:off x="960" y="3648"/>
                <a:ext cx="96" cy="0"/>
              </a:xfrm>
              <a:prstGeom prst="line">
                <a:avLst/>
              </a:prstGeom>
              <a:noFill/>
              <a:ln w="19050">
                <a:solidFill>
                  <a:schemeClr val="hlink"/>
                </a:solidFill>
                <a:round/>
                <a:headEnd/>
                <a:tailEnd/>
              </a:ln>
              <a:effectLst/>
            </p:spPr>
            <p:txBody>
              <a:bodyPr anchor="ctr"/>
              <a:lstStyle/>
              <a:p>
                <a:endParaRPr lang="en-US"/>
              </a:p>
            </p:txBody>
          </p:sp>
          <p:sp>
            <p:nvSpPr>
              <p:cNvPr id="57514" name="Line 170"/>
              <p:cNvSpPr>
                <a:spLocks noChangeShapeType="1"/>
              </p:cNvSpPr>
              <p:nvPr/>
            </p:nvSpPr>
            <p:spPr bwMode="auto">
              <a:xfrm>
                <a:off x="1056" y="3648"/>
                <a:ext cx="96" cy="0"/>
              </a:xfrm>
              <a:prstGeom prst="line">
                <a:avLst/>
              </a:prstGeom>
              <a:noFill/>
              <a:ln w="19050">
                <a:solidFill>
                  <a:schemeClr val="hlink"/>
                </a:solidFill>
                <a:round/>
                <a:headEnd/>
                <a:tailEnd/>
              </a:ln>
              <a:effectLst/>
            </p:spPr>
            <p:txBody>
              <a:bodyPr anchor="ctr"/>
              <a:lstStyle/>
              <a:p>
                <a:endParaRPr lang="en-US"/>
              </a:p>
            </p:txBody>
          </p:sp>
          <p:sp>
            <p:nvSpPr>
              <p:cNvPr id="57515" name="Line 171"/>
              <p:cNvSpPr>
                <a:spLocks noChangeShapeType="1"/>
              </p:cNvSpPr>
              <p:nvPr/>
            </p:nvSpPr>
            <p:spPr bwMode="auto">
              <a:xfrm>
                <a:off x="1152" y="3648"/>
                <a:ext cx="96" cy="0"/>
              </a:xfrm>
              <a:prstGeom prst="line">
                <a:avLst/>
              </a:prstGeom>
              <a:noFill/>
              <a:ln w="19050">
                <a:solidFill>
                  <a:schemeClr val="hlink"/>
                </a:solidFill>
                <a:round/>
                <a:headEnd/>
                <a:tailEnd/>
              </a:ln>
              <a:effectLst/>
            </p:spPr>
            <p:txBody>
              <a:bodyPr anchor="ctr"/>
              <a:lstStyle/>
              <a:p>
                <a:endParaRPr lang="en-US"/>
              </a:p>
            </p:txBody>
          </p:sp>
          <p:sp>
            <p:nvSpPr>
              <p:cNvPr id="57516" name="Line 172"/>
              <p:cNvSpPr>
                <a:spLocks noChangeShapeType="1"/>
              </p:cNvSpPr>
              <p:nvPr/>
            </p:nvSpPr>
            <p:spPr bwMode="auto">
              <a:xfrm>
                <a:off x="1248" y="3648"/>
                <a:ext cx="96" cy="0"/>
              </a:xfrm>
              <a:prstGeom prst="line">
                <a:avLst/>
              </a:prstGeom>
              <a:noFill/>
              <a:ln w="19050">
                <a:solidFill>
                  <a:schemeClr val="hlink"/>
                </a:solidFill>
                <a:round/>
                <a:headEnd/>
                <a:tailEnd/>
              </a:ln>
              <a:effectLst/>
            </p:spPr>
            <p:txBody>
              <a:bodyPr anchor="ctr"/>
              <a:lstStyle/>
              <a:p>
                <a:endParaRPr lang="en-US"/>
              </a:p>
            </p:txBody>
          </p:sp>
          <p:sp>
            <p:nvSpPr>
              <p:cNvPr id="57517" name="Line 173"/>
              <p:cNvSpPr>
                <a:spLocks noChangeShapeType="1"/>
              </p:cNvSpPr>
              <p:nvPr/>
            </p:nvSpPr>
            <p:spPr bwMode="auto">
              <a:xfrm>
                <a:off x="1344" y="3648"/>
                <a:ext cx="96" cy="0"/>
              </a:xfrm>
              <a:prstGeom prst="line">
                <a:avLst/>
              </a:prstGeom>
              <a:noFill/>
              <a:ln w="19050">
                <a:solidFill>
                  <a:schemeClr val="hlink"/>
                </a:solidFill>
                <a:round/>
                <a:headEnd/>
                <a:tailEnd/>
              </a:ln>
              <a:effectLst/>
            </p:spPr>
            <p:txBody>
              <a:bodyPr anchor="ctr"/>
              <a:lstStyle/>
              <a:p>
                <a:endParaRPr lang="en-US"/>
              </a:p>
            </p:txBody>
          </p:sp>
          <p:sp>
            <p:nvSpPr>
              <p:cNvPr id="57518" name="Line 174"/>
              <p:cNvSpPr>
                <a:spLocks noChangeShapeType="1"/>
              </p:cNvSpPr>
              <p:nvPr/>
            </p:nvSpPr>
            <p:spPr bwMode="auto">
              <a:xfrm>
                <a:off x="1440" y="3648"/>
                <a:ext cx="96" cy="0"/>
              </a:xfrm>
              <a:prstGeom prst="line">
                <a:avLst/>
              </a:prstGeom>
              <a:noFill/>
              <a:ln w="19050">
                <a:solidFill>
                  <a:schemeClr val="hlink"/>
                </a:solidFill>
                <a:round/>
                <a:headEnd/>
                <a:tailEnd/>
              </a:ln>
              <a:effectLst/>
            </p:spPr>
            <p:txBody>
              <a:bodyPr anchor="ctr"/>
              <a:lstStyle/>
              <a:p>
                <a:endParaRPr lang="en-US"/>
              </a:p>
            </p:txBody>
          </p:sp>
          <p:sp>
            <p:nvSpPr>
              <p:cNvPr id="57519" name="Line 175"/>
              <p:cNvSpPr>
                <a:spLocks noChangeShapeType="1"/>
              </p:cNvSpPr>
              <p:nvPr/>
            </p:nvSpPr>
            <p:spPr bwMode="auto">
              <a:xfrm>
                <a:off x="1536" y="3648"/>
                <a:ext cx="96" cy="0"/>
              </a:xfrm>
              <a:prstGeom prst="line">
                <a:avLst/>
              </a:prstGeom>
              <a:noFill/>
              <a:ln w="19050">
                <a:solidFill>
                  <a:schemeClr val="hlink"/>
                </a:solidFill>
                <a:round/>
                <a:headEnd/>
                <a:tailEnd/>
              </a:ln>
              <a:effectLst/>
            </p:spPr>
            <p:txBody>
              <a:bodyPr anchor="ctr"/>
              <a:lstStyle/>
              <a:p>
                <a:endParaRPr lang="en-US"/>
              </a:p>
            </p:txBody>
          </p:sp>
          <p:sp>
            <p:nvSpPr>
              <p:cNvPr id="57520" name="Line 176"/>
              <p:cNvSpPr>
                <a:spLocks noChangeShapeType="1"/>
              </p:cNvSpPr>
              <p:nvPr/>
            </p:nvSpPr>
            <p:spPr bwMode="auto">
              <a:xfrm>
                <a:off x="1632" y="3648"/>
                <a:ext cx="96" cy="0"/>
              </a:xfrm>
              <a:prstGeom prst="line">
                <a:avLst/>
              </a:prstGeom>
              <a:noFill/>
              <a:ln w="19050">
                <a:solidFill>
                  <a:schemeClr val="hlink"/>
                </a:solidFill>
                <a:round/>
                <a:headEnd/>
                <a:tailEnd/>
              </a:ln>
              <a:effectLst/>
            </p:spPr>
            <p:txBody>
              <a:bodyPr anchor="ctr"/>
              <a:lstStyle/>
              <a:p>
                <a:endParaRPr lang="en-US"/>
              </a:p>
            </p:txBody>
          </p:sp>
          <p:sp>
            <p:nvSpPr>
              <p:cNvPr id="57521" name="Line 177"/>
              <p:cNvSpPr>
                <a:spLocks noChangeShapeType="1"/>
              </p:cNvSpPr>
              <p:nvPr/>
            </p:nvSpPr>
            <p:spPr bwMode="auto">
              <a:xfrm>
                <a:off x="1728" y="3648"/>
                <a:ext cx="96" cy="0"/>
              </a:xfrm>
              <a:prstGeom prst="line">
                <a:avLst/>
              </a:prstGeom>
              <a:noFill/>
              <a:ln w="19050">
                <a:solidFill>
                  <a:schemeClr val="hlink"/>
                </a:solidFill>
                <a:round/>
                <a:headEnd/>
                <a:tailEnd/>
              </a:ln>
              <a:effectLst/>
            </p:spPr>
            <p:txBody>
              <a:bodyPr anchor="ctr"/>
              <a:lstStyle/>
              <a:p>
                <a:endParaRPr lang="en-US"/>
              </a:p>
            </p:txBody>
          </p:sp>
          <p:sp>
            <p:nvSpPr>
              <p:cNvPr id="57522" name="Line 178"/>
              <p:cNvSpPr>
                <a:spLocks noChangeShapeType="1"/>
              </p:cNvSpPr>
              <p:nvPr/>
            </p:nvSpPr>
            <p:spPr bwMode="auto">
              <a:xfrm>
                <a:off x="1824" y="3648"/>
                <a:ext cx="96" cy="0"/>
              </a:xfrm>
              <a:prstGeom prst="line">
                <a:avLst/>
              </a:prstGeom>
              <a:noFill/>
              <a:ln w="19050">
                <a:solidFill>
                  <a:schemeClr val="hlink"/>
                </a:solidFill>
                <a:round/>
                <a:headEnd/>
                <a:tailEnd/>
              </a:ln>
              <a:effectLst/>
            </p:spPr>
            <p:txBody>
              <a:bodyPr anchor="ctr"/>
              <a:lstStyle/>
              <a:p>
                <a:endParaRPr lang="en-US"/>
              </a:p>
            </p:txBody>
          </p:sp>
          <p:sp>
            <p:nvSpPr>
              <p:cNvPr id="57523" name="Line 179"/>
              <p:cNvSpPr>
                <a:spLocks noChangeShapeType="1"/>
              </p:cNvSpPr>
              <p:nvPr/>
            </p:nvSpPr>
            <p:spPr bwMode="auto">
              <a:xfrm>
                <a:off x="1920" y="3648"/>
                <a:ext cx="96" cy="0"/>
              </a:xfrm>
              <a:prstGeom prst="line">
                <a:avLst/>
              </a:prstGeom>
              <a:noFill/>
              <a:ln w="19050">
                <a:solidFill>
                  <a:schemeClr val="hlink"/>
                </a:solidFill>
                <a:round/>
                <a:headEnd/>
                <a:tailEnd/>
              </a:ln>
              <a:effectLst/>
            </p:spPr>
            <p:txBody>
              <a:bodyPr anchor="ctr"/>
              <a:lstStyle/>
              <a:p>
                <a:endParaRPr lang="en-US"/>
              </a:p>
            </p:txBody>
          </p:sp>
          <p:sp>
            <p:nvSpPr>
              <p:cNvPr id="57524" name="Line 180"/>
              <p:cNvSpPr>
                <a:spLocks noChangeShapeType="1"/>
              </p:cNvSpPr>
              <p:nvPr/>
            </p:nvSpPr>
            <p:spPr bwMode="auto">
              <a:xfrm>
                <a:off x="2016" y="3648"/>
                <a:ext cx="96" cy="0"/>
              </a:xfrm>
              <a:prstGeom prst="line">
                <a:avLst/>
              </a:prstGeom>
              <a:noFill/>
              <a:ln w="19050">
                <a:solidFill>
                  <a:schemeClr val="hlink"/>
                </a:solidFill>
                <a:round/>
                <a:headEnd/>
                <a:tailEnd/>
              </a:ln>
              <a:effectLst/>
            </p:spPr>
            <p:txBody>
              <a:bodyPr anchor="ctr"/>
              <a:lstStyle/>
              <a:p>
                <a:endParaRPr lang="en-US"/>
              </a:p>
            </p:txBody>
          </p:sp>
          <p:sp>
            <p:nvSpPr>
              <p:cNvPr id="57525" name="Line 181"/>
              <p:cNvSpPr>
                <a:spLocks noChangeShapeType="1"/>
              </p:cNvSpPr>
              <p:nvPr/>
            </p:nvSpPr>
            <p:spPr bwMode="auto">
              <a:xfrm>
                <a:off x="2112" y="3648"/>
                <a:ext cx="96" cy="0"/>
              </a:xfrm>
              <a:prstGeom prst="line">
                <a:avLst/>
              </a:prstGeom>
              <a:noFill/>
              <a:ln w="19050">
                <a:solidFill>
                  <a:schemeClr val="hlink"/>
                </a:solidFill>
                <a:round/>
                <a:headEnd/>
                <a:tailEnd/>
              </a:ln>
              <a:effectLst/>
            </p:spPr>
            <p:txBody>
              <a:bodyPr anchor="ctr"/>
              <a:lstStyle/>
              <a:p>
                <a:endParaRPr lang="en-US"/>
              </a:p>
            </p:txBody>
          </p:sp>
          <p:sp>
            <p:nvSpPr>
              <p:cNvPr id="57526" name="Line 182"/>
              <p:cNvSpPr>
                <a:spLocks noChangeShapeType="1"/>
              </p:cNvSpPr>
              <p:nvPr/>
            </p:nvSpPr>
            <p:spPr bwMode="auto">
              <a:xfrm>
                <a:off x="2208" y="3648"/>
                <a:ext cx="96" cy="0"/>
              </a:xfrm>
              <a:prstGeom prst="line">
                <a:avLst/>
              </a:prstGeom>
              <a:noFill/>
              <a:ln w="19050">
                <a:solidFill>
                  <a:schemeClr val="hlink"/>
                </a:solidFill>
                <a:round/>
                <a:headEnd/>
                <a:tailEnd/>
              </a:ln>
              <a:effectLst/>
            </p:spPr>
            <p:txBody>
              <a:bodyPr anchor="ctr"/>
              <a:lstStyle/>
              <a:p>
                <a:endParaRPr lang="en-US"/>
              </a:p>
            </p:txBody>
          </p:sp>
          <p:sp>
            <p:nvSpPr>
              <p:cNvPr id="57527" name="Line 183"/>
              <p:cNvSpPr>
                <a:spLocks noChangeShapeType="1"/>
              </p:cNvSpPr>
              <p:nvPr/>
            </p:nvSpPr>
            <p:spPr bwMode="auto">
              <a:xfrm>
                <a:off x="2304" y="3648"/>
                <a:ext cx="96" cy="0"/>
              </a:xfrm>
              <a:prstGeom prst="line">
                <a:avLst/>
              </a:prstGeom>
              <a:noFill/>
              <a:ln w="19050">
                <a:solidFill>
                  <a:schemeClr val="hlink"/>
                </a:solidFill>
                <a:round/>
                <a:headEnd/>
                <a:tailEnd/>
              </a:ln>
              <a:effectLst/>
            </p:spPr>
            <p:txBody>
              <a:bodyPr anchor="ctr"/>
              <a:lstStyle/>
              <a:p>
                <a:endParaRPr lang="en-US"/>
              </a:p>
            </p:txBody>
          </p:sp>
          <p:sp>
            <p:nvSpPr>
              <p:cNvPr id="57528" name="Line 184"/>
              <p:cNvSpPr>
                <a:spLocks noChangeShapeType="1"/>
              </p:cNvSpPr>
              <p:nvPr/>
            </p:nvSpPr>
            <p:spPr bwMode="auto">
              <a:xfrm>
                <a:off x="2400" y="3648"/>
                <a:ext cx="96" cy="0"/>
              </a:xfrm>
              <a:prstGeom prst="line">
                <a:avLst/>
              </a:prstGeom>
              <a:noFill/>
              <a:ln w="19050">
                <a:solidFill>
                  <a:schemeClr val="hlink"/>
                </a:solidFill>
                <a:round/>
                <a:headEnd/>
                <a:tailEnd/>
              </a:ln>
              <a:effectLst/>
            </p:spPr>
            <p:txBody>
              <a:bodyPr anchor="ctr"/>
              <a:lstStyle/>
              <a:p>
                <a:endParaRPr lang="en-US"/>
              </a:p>
            </p:txBody>
          </p:sp>
          <p:sp>
            <p:nvSpPr>
              <p:cNvPr id="57529" name="Line 185"/>
              <p:cNvSpPr>
                <a:spLocks noChangeShapeType="1"/>
              </p:cNvSpPr>
              <p:nvPr/>
            </p:nvSpPr>
            <p:spPr bwMode="auto">
              <a:xfrm>
                <a:off x="2496" y="3648"/>
                <a:ext cx="96" cy="0"/>
              </a:xfrm>
              <a:prstGeom prst="line">
                <a:avLst/>
              </a:prstGeom>
              <a:noFill/>
              <a:ln w="19050">
                <a:solidFill>
                  <a:schemeClr val="hlink"/>
                </a:solidFill>
                <a:round/>
                <a:headEnd/>
                <a:tailEnd/>
              </a:ln>
              <a:effectLst/>
            </p:spPr>
            <p:txBody>
              <a:bodyPr anchor="ctr"/>
              <a:lstStyle/>
              <a:p>
                <a:endParaRPr lang="en-US"/>
              </a:p>
            </p:txBody>
          </p:sp>
          <p:sp>
            <p:nvSpPr>
              <p:cNvPr id="57530" name="Line 186"/>
              <p:cNvSpPr>
                <a:spLocks noChangeShapeType="1"/>
              </p:cNvSpPr>
              <p:nvPr/>
            </p:nvSpPr>
            <p:spPr bwMode="auto">
              <a:xfrm>
                <a:off x="2592" y="3648"/>
                <a:ext cx="96" cy="0"/>
              </a:xfrm>
              <a:prstGeom prst="line">
                <a:avLst/>
              </a:prstGeom>
              <a:noFill/>
              <a:ln w="19050">
                <a:solidFill>
                  <a:schemeClr val="hlink"/>
                </a:solidFill>
                <a:round/>
                <a:headEnd/>
                <a:tailEnd/>
              </a:ln>
              <a:effectLst/>
            </p:spPr>
            <p:txBody>
              <a:bodyPr anchor="ctr"/>
              <a:lstStyle/>
              <a:p>
                <a:endParaRPr lang="en-US"/>
              </a:p>
            </p:txBody>
          </p:sp>
          <p:sp>
            <p:nvSpPr>
              <p:cNvPr id="57531" name="Line 187"/>
              <p:cNvSpPr>
                <a:spLocks noChangeShapeType="1"/>
              </p:cNvSpPr>
              <p:nvPr/>
            </p:nvSpPr>
            <p:spPr bwMode="auto">
              <a:xfrm>
                <a:off x="2688" y="3648"/>
                <a:ext cx="96" cy="0"/>
              </a:xfrm>
              <a:prstGeom prst="line">
                <a:avLst/>
              </a:prstGeom>
              <a:noFill/>
              <a:ln w="19050">
                <a:solidFill>
                  <a:schemeClr val="hlink"/>
                </a:solidFill>
                <a:round/>
                <a:headEnd/>
                <a:tailEnd/>
              </a:ln>
              <a:effectLst/>
            </p:spPr>
            <p:txBody>
              <a:bodyPr anchor="ctr"/>
              <a:lstStyle/>
              <a:p>
                <a:endParaRPr lang="en-US"/>
              </a:p>
            </p:txBody>
          </p:sp>
          <p:sp>
            <p:nvSpPr>
              <p:cNvPr id="57532" name="Line 188"/>
              <p:cNvSpPr>
                <a:spLocks noChangeShapeType="1"/>
              </p:cNvSpPr>
              <p:nvPr/>
            </p:nvSpPr>
            <p:spPr bwMode="auto">
              <a:xfrm>
                <a:off x="2784" y="3648"/>
                <a:ext cx="96" cy="0"/>
              </a:xfrm>
              <a:prstGeom prst="line">
                <a:avLst/>
              </a:prstGeom>
              <a:noFill/>
              <a:ln w="19050">
                <a:solidFill>
                  <a:schemeClr val="hlink"/>
                </a:solidFill>
                <a:round/>
                <a:headEnd/>
                <a:tailEnd/>
              </a:ln>
              <a:effectLst/>
            </p:spPr>
            <p:txBody>
              <a:bodyPr anchor="ctr"/>
              <a:lstStyle/>
              <a:p>
                <a:endParaRPr lang="en-US"/>
              </a:p>
            </p:txBody>
          </p:sp>
          <p:sp>
            <p:nvSpPr>
              <p:cNvPr id="57533" name="Line 189"/>
              <p:cNvSpPr>
                <a:spLocks noChangeShapeType="1"/>
              </p:cNvSpPr>
              <p:nvPr/>
            </p:nvSpPr>
            <p:spPr bwMode="auto">
              <a:xfrm>
                <a:off x="2880" y="3648"/>
                <a:ext cx="96" cy="0"/>
              </a:xfrm>
              <a:prstGeom prst="line">
                <a:avLst/>
              </a:prstGeom>
              <a:noFill/>
              <a:ln w="19050">
                <a:solidFill>
                  <a:schemeClr val="hlink"/>
                </a:solidFill>
                <a:round/>
                <a:headEnd/>
                <a:tailEnd/>
              </a:ln>
              <a:effectLst/>
            </p:spPr>
            <p:txBody>
              <a:bodyPr anchor="ctr"/>
              <a:lstStyle/>
              <a:p>
                <a:endParaRPr lang="en-US"/>
              </a:p>
            </p:txBody>
          </p:sp>
          <p:sp>
            <p:nvSpPr>
              <p:cNvPr id="57534" name="Line 190"/>
              <p:cNvSpPr>
                <a:spLocks noChangeShapeType="1"/>
              </p:cNvSpPr>
              <p:nvPr/>
            </p:nvSpPr>
            <p:spPr bwMode="auto">
              <a:xfrm>
                <a:off x="2976" y="3648"/>
                <a:ext cx="96" cy="0"/>
              </a:xfrm>
              <a:prstGeom prst="line">
                <a:avLst/>
              </a:prstGeom>
              <a:noFill/>
              <a:ln w="19050">
                <a:solidFill>
                  <a:schemeClr val="hlink"/>
                </a:solidFill>
                <a:round/>
                <a:headEnd/>
                <a:tailEnd/>
              </a:ln>
              <a:effectLst/>
            </p:spPr>
            <p:txBody>
              <a:bodyPr anchor="ctr"/>
              <a:lstStyle/>
              <a:p>
                <a:endParaRPr lang="en-US"/>
              </a:p>
            </p:txBody>
          </p:sp>
          <p:sp>
            <p:nvSpPr>
              <p:cNvPr id="57535" name="Line 191"/>
              <p:cNvSpPr>
                <a:spLocks noChangeShapeType="1"/>
              </p:cNvSpPr>
              <p:nvPr/>
            </p:nvSpPr>
            <p:spPr bwMode="auto">
              <a:xfrm>
                <a:off x="3072" y="3648"/>
                <a:ext cx="96" cy="0"/>
              </a:xfrm>
              <a:prstGeom prst="line">
                <a:avLst/>
              </a:prstGeom>
              <a:noFill/>
              <a:ln w="19050">
                <a:solidFill>
                  <a:schemeClr val="hlink"/>
                </a:solidFill>
                <a:round/>
                <a:headEnd/>
                <a:tailEnd/>
              </a:ln>
              <a:effectLst/>
            </p:spPr>
            <p:txBody>
              <a:bodyPr anchor="ctr"/>
              <a:lstStyle/>
              <a:p>
                <a:endParaRPr lang="en-US"/>
              </a:p>
            </p:txBody>
          </p:sp>
          <p:sp>
            <p:nvSpPr>
              <p:cNvPr id="57536" name="Line 192"/>
              <p:cNvSpPr>
                <a:spLocks noChangeShapeType="1"/>
              </p:cNvSpPr>
              <p:nvPr/>
            </p:nvSpPr>
            <p:spPr bwMode="auto">
              <a:xfrm>
                <a:off x="3168" y="3648"/>
                <a:ext cx="96" cy="0"/>
              </a:xfrm>
              <a:prstGeom prst="line">
                <a:avLst/>
              </a:prstGeom>
              <a:noFill/>
              <a:ln w="19050">
                <a:solidFill>
                  <a:schemeClr val="hlink"/>
                </a:solidFill>
                <a:round/>
                <a:headEnd/>
                <a:tailEnd/>
              </a:ln>
              <a:effectLst/>
            </p:spPr>
            <p:txBody>
              <a:bodyPr anchor="ctr"/>
              <a:lstStyle/>
              <a:p>
                <a:endParaRPr lang="en-US"/>
              </a:p>
            </p:txBody>
          </p:sp>
          <p:sp>
            <p:nvSpPr>
              <p:cNvPr id="57537" name="Line 193"/>
              <p:cNvSpPr>
                <a:spLocks noChangeShapeType="1"/>
              </p:cNvSpPr>
              <p:nvPr/>
            </p:nvSpPr>
            <p:spPr bwMode="auto">
              <a:xfrm>
                <a:off x="3264" y="3648"/>
                <a:ext cx="96" cy="0"/>
              </a:xfrm>
              <a:prstGeom prst="line">
                <a:avLst/>
              </a:prstGeom>
              <a:noFill/>
              <a:ln w="19050">
                <a:solidFill>
                  <a:schemeClr val="hlink"/>
                </a:solidFill>
                <a:round/>
                <a:headEnd/>
                <a:tailEnd/>
              </a:ln>
              <a:effectLst/>
            </p:spPr>
            <p:txBody>
              <a:bodyPr anchor="ctr"/>
              <a:lstStyle/>
              <a:p>
                <a:endParaRPr lang="en-US"/>
              </a:p>
            </p:txBody>
          </p:sp>
          <p:sp>
            <p:nvSpPr>
              <p:cNvPr id="57538" name="Line 194"/>
              <p:cNvSpPr>
                <a:spLocks noChangeShapeType="1"/>
              </p:cNvSpPr>
              <p:nvPr/>
            </p:nvSpPr>
            <p:spPr bwMode="auto">
              <a:xfrm>
                <a:off x="3360" y="3648"/>
                <a:ext cx="96" cy="0"/>
              </a:xfrm>
              <a:prstGeom prst="line">
                <a:avLst/>
              </a:prstGeom>
              <a:noFill/>
              <a:ln w="19050">
                <a:solidFill>
                  <a:schemeClr val="hlink"/>
                </a:solidFill>
                <a:round/>
                <a:headEnd/>
                <a:tailEnd/>
              </a:ln>
              <a:effectLst/>
            </p:spPr>
            <p:txBody>
              <a:bodyPr anchor="ctr"/>
              <a:lstStyle/>
              <a:p>
                <a:endParaRPr lang="en-US"/>
              </a:p>
            </p:txBody>
          </p:sp>
          <p:sp>
            <p:nvSpPr>
              <p:cNvPr id="57539" name="Line 195"/>
              <p:cNvSpPr>
                <a:spLocks noChangeShapeType="1"/>
              </p:cNvSpPr>
              <p:nvPr/>
            </p:nvSpPr>
            <p:spPr bwMode="auto">
              <a:xfrm>
                <a:off x="3456" y="3648"/>
                <a:ext cx="96" cy="0"/>
              </a:xfrm>
              <a:prstGeom prst="line">
                <a:avLst/>
              </a:prstGeom>
              <a:noFill/>
              <a:ln w="19050">
                <a:solidFill>
                  <a:schemeClr val="hlink"/>
                </a:solidFill>
                <a:round/>
                <a:headEnd/>
                <a:tailEnd/>
              </a:ln>
              <a:effectLst/>
            </p:spPr>
            <p:txBody>
              <a:bodyPr anchor="ctr"/>
              <a:lstStyle/>
              <a:p>
                <a:endParaRPr lang="en-US"/>
              </a:p>
            </p:txBody>
          </p:sp>
          <p:sp>
            <p:nvSpPr>
              <p:cNvPr id="57540" name="Line 196"/>
              <p:cNvSpPr>
                <a:spLocks noChangeShapeType="1"/>
              </p:cNvSpPr>
              <p:nvPr/>
            </p:nvSpPr>
            <p:spPr bwMode="auto">
              <a:xfrm>
                <a:off x="3552" y="3648"/>
                <a:ext cx="96" cy="0"/>
              </a:xfrm>
              <a:prstGeom prst="line">
                <a:avLst/>
              </a:prstGeom>
              <a:noFill/>
              <a:ln w="19050">
                <a:solidFill>
                  <a:schemeClr val="hlink"/>
                </a:solidFill>
                <a:round/>
                <a:headEnd/>
                <a:tailEnd/>
              </a:ln>
              <a:effectLst/>
            </p:spPr>
            <p:txBody>
              <a:bodyPr anchor="ctr"/>
              <a:lstStyle/>
              <a:p>
                <a:endParaRPr lang="en-US"/>
              </a:p>
            </p:txBody>
          </p:sp>
          <p:sp>
            <p:nvSpPr>
              <p:cNvPr id="57541" name="Line 197"/>
              <p:cNvSpPr>
                <a:spLocks noChangeShapeType="1"/>
              </p:cNvSpPr>
              <p:nvPr/>
            </p:nvSpPr>
            <p:spPr bwMode="auto">
              <a:xfrm>
                <a:off x="3648" y="3648"/>
                <a:ext cx="96" cy="0"/>
              </a:xfrm>
              <a:prstGeom prst="line">
                <a:avLst/>
              </a:prstGeom>
              <a:noFill/>
              <a:ln w="19050">
                <a:solidFill>
                  <a:schemeClr val="hlink"/>
                </a:solidFill>
                <a:round/>
                <a:headEnd/>
                <a:tailEnd/>
              </a:ln>
              <a:effectLst/>
            </p:spPr>
            <p:txBody>
              <a:bodyPr anchor="ctr"/>
              <a:lstStyle/>
              <a:p>
                <a:endParaRPr lang="en-US"/>
              </a:p>
            </p:txBody>
          </p:sp>
          <p:sp>
            <p:nvSpPr>
              <p:cNvPr id="57542" name="Line 198"/>
              <p:cNvSpPr>
                <a:spLocks noChangeShapeType="1"/>
              </p:cNvSpPr>
              <p:nvPr/>
            </p:nvSpPr>
            <p:spPr bwMode="auto">
              <a:xfrm>
                <a:off x="3744" y="3648"/>
                <a:ext cx="96" cy="0"/>
              </a:xfrm>
              <a:prstGeom prst="line">
                <a:avLst/>
              </a:prstGeom>
              <a:noFill/>
              <a:ln w="19050">
                <a:solidFill>
                  <a:schemeClr val="hlink"/>
                </a:solidFill>
                <a:round/>
                <a:headEnd/>
                <a:tailEnd/>
              </a:ln>
              <a:effectLst/>
            </p:spPr>
            <p:txBody>
              <a:bodyPr anchor="ctr"/>
              <a:lstStyle/>
              <a:p>
                <a:endParaRPr lang="en-US"/>
              </a:p>
            </p:txBody>
          </p:sp>
          <p:sp>
            <p:nvSpPr>
              <p:cNvPr id="57543" name="Line 199"/>
              <p:cNvSpPr>
                <a:spLocks noChangeShapeType="1"/>
              </p:cNvSpPr>
              <p:nvPr/>
            </p:nvSpPr>
            <p:spPr bwMode="auto">
              <a:xfrm>
                <a:off x="3840" y="3648"/>
                <a:ext cx="96" cy="0"/>
              </a:xfrm>
              <a:prstGeom prst="line">
                <a:avLst/>
              </a:prstGeom>
              <a:noFill/>
              <a:ln w="19050">
                <a:solidFill>
                  <a:schemeClr val="hlink"/>
                </a:solidFill>
                <a:round/>
                <a:headEnd/>
                <a:tailEnd/>
              </a:ln>
              <a:effectLst/>
            </p:spPr>
            <p:txBody>
              <a:bodyPr anchor="ctr"/>
              <a:lstStyle/>
              <a:p>
                <a:endParaRPr lang="en-US"/>
              </a:p>
            </p:txBody>
          </p:sp>
          <p:sp>
            <p:nvSpPr>
              <p:cNvPr id="57544" name="Line 200"/>
              <p:cNvSpPr>
                <a:spLocks noChangeShapeType="1"/>
              </p:cNvSpPr>
              <p:nvPr/>
            </p:nvSpPr>
            <p:spPr bwMode="auto">
              <a:xfrm>
                <a:off x="3936" y="3648"/>
                <a:ext cx="96" cy="0"/>
              </a:xfrm>
              <a:prstGeom prst="line">
                <a:avLst/>
              </a:prstGeom>
              <a:noFill/>
              <a:ln w="19050">
                <a:solidFill>
                  <a:schemeClr val="hlink"/>
                </a:solidFill>
                <a:round/>
                <a:headEnd/>
                <a:tailEnd/>
              </a:ln>
              <a:effectLst/>
            </p:spPr>
            <p:txBody>
              <a:bodyPr anchor="ctr"/>
              <a:lstStyle/>
              <a:p>
                <a:endParaRPr lang="en-US"/>
              </a:p>
            </p:txBody>
          </p:sp>
          <p:sp>
            <p:nvSpPr>
              <p:cNvPr id="57545" name="Line 201"/>
              <p:cNvSpPr>
                <a:spLocks noChangeShapeType="1"/>
              </p:cNvSpPr>
              <p:nvPr/>
            </p:nvSpPr>
            <p:spPr bwMode="auto">
              <a:xfrm>
                <a:off x="4032" y="3648"/>
                <a:ext cx="96" cy="0"/>
              </a:xfrm>
              <a:prstGeom prst="line">
                <a:avLst/>
              </a:prstGeom>
              <a:noFill/>
              <a:ln w="19050">
                <a:solidFill>
                  <a:schemeClr val="hlink"/>
                </a:solidFill>
                <a:round/>
                <a:headEnd/>
                <a:tailEnd/>
              </a:ln>
              <a:effectLst/>
            </p:spPr>
            <p:txBody>
              <a:bodyPr anchor="ctr"/>
              <a:lstStyle/>
              <a:p>
                <a:endParaRPr lang="en-US"/>
              </a:p>
            </p:txBody>
          </p:sp>
          <p:sp>
            <p:nvSpPr>
              <p:cNvPr id="57546" name="Line 202"/>
              <p:cNvSpPr>
                <a:spLocks noChangeShapeType="1"/>
              </p:cNvSpPr>
              <p:nvPr/>
            </p:nvSpPr>
            <p:spPr bwMode="auto">
              <a:xfrm>
                <a:off x="4128" y="3648"/>
                <a:ext cx="96" cy="0"/>
              </a:xfrm>
              <a:prstGeom prst="line">
                <a:avLst/>
              </a:prstGeom>
              <a:noFill/>
              <a:ln w="19050">
                <a:solidFill>
                  <a:schemeClr val="hlink"/>
                </a:solidFill>
                <a:round/>
                <a:headEnd/>
                <a:tailEnd/>
              </a:ln>
              <a:effectLst/>
            </p:spPr>
            <p:txBody>
              <a:bodyPr anchor="ctr"/>
              <a:lstStyle/>
              <a:p>
                <a:endParaRPr lang="en-US"/>
              </a:p>
            </p:txBody>
          </p:sp>
          <p:sp>
            <p:nvSpPr>
              <p:cNvPr id="57547" name="Line 203"/>
              <p:cNvSpPr>
                <a:spLocks noChangeShapeType="1"/>
              </p:cNvSpPr>
              <p:nvPr/>
            </p:nvSpPr>
            <p:spPr bwMode="auto">
              <a:xfrm>
                <a:off x="4224" y="3648"/>
                <a:ext cx="96" cy="0"/>
              </a:xfrm>
              <a:prstGeom prst="line">
                <a:avLst/>
              </a:prstGeom>
              <a:noFill/>
              <a:ln w="19050">
                <a:solidFill>
                  <a:schemeClr val="hlink"/>
                </a:solidFill>
                <a:round/>
                <a:headEnd/>
                <a:tailEnd/>
              </a:ln>
              <a:effectLst/>
            </p:spPr>
            <p:txBody>
              <a:bodyPr anchor="ctr"/>
              <a:lstStyle/>
              <a:p>
                <a:endParaRPr lang="en-US"/>
              </a:p>
            </p:txBody>
          </p:sp>
          <p:sp>
            <p:nvSpPr>
              <p:cNvPr id="57548" name="Line 204"/>
              <p:cNvSpPr>
                <a:spLocks noChangeShapeType="1"/>
              </p:cNvSpPr>
              <p:nvPr/>
            </p:nvSpPr>
            <p:spPr bwMode="auto">
              <a:xfrm>
                <a:off x="4320" y="3648"/>
                <a:ext cx="96" cy="0"/>
              </a:xfrm>
              <a:prstGeom prst="line">
                <a:avLst/>
              </a:prstGeom>
              <a:noFill/>
              <a:ln w="19050">
                <a:solidFill>
                  <a:schemeClr val="hlink"/>
                </a:solidFill>
                <a:round/>
                <a:headEnd/>
                <a:tailEnd/>
              </a:ln>
              <a:effectLst/>
            </p:spPr>
            <p:txBody>
              <a:bodyPr anchor="ctr"/>
              <a:lstStyle/>
              <a:p>
                <a:endParaRPr lang="en-US"/>
              </a:p>
            </p:txBody>
          </p:sp>
          <p:sp>
            <p:nvSpPr>
              <p:cNvPr id="57549" name="Line 205"/>
              <p:cNvSpPr>
                <a:spLocks noChangeShapeType="1"/>
              </p:cNvSpPr>
              <p:nvPr/>
            </p:nvSpPr>
            <p:spPr bwMode="auto">
              <a:xfrm>
                <a:off x="4416" y="3648"/>
                <a:ext cx="96" cy="0"/>
              </a:xfrm>
              <a:prstGeom prst="line">
                <a:avLst/>
              </a:prstGeom>
              <a:noFill/>
              <a:ln w="19050">
                <a:solidFill>
                  <a:schemeClr val="hlink"/>
                </a:solidFill>
                <a:round/>
                <a:headEnd/>
                <a:tailEnd/>
              </a:ln>
              <a:effectLst/>
            </p:spPr>
            <p:txBody>
              <a:bodyPr anchor="ctr"/>
              <a:lstStyle/>
              <a:p>
                <a:endParaRPr lang="en-US"/>
              </a:p>
            </p:txBody>
          </p:sp>
          <p:sp>
            <p:nvSpPr>
              <p:cNvPr id="57550" name="Line 206"/>
              <p:cNvSpPr>
                <a:spLocks noChangeShapeType="1"/>
              </p:cNvSpPr>
              <p:nvPr/>
            </p:nvSpPr>
            <p:spPr bwMode="auto">
              <a:xfrm>
                <a:off x="4512" y="3648"/>
                <a:ext cx="96" cy="0"/>
              </a:xfrm>
              <a:prstGeom prst="line">
                <a:avLst/>
              </a:prstGeom>
              <a:noFill/>
              <a:ln w="19050">
                <a:solidFill>
                  <a:schemeClr val="hlink"/>
                </a:solidFill>
                <a:round/>
                <a:headEnd/>
                <a:tailEnd/>
              </a:ln>
              <a:effectLst/>
            </p:spPr>
            <p:txBody>
              <a:bodyPr anchor="ctr"/>
              <a:lstStyle/>
              <a:p>
                <a:endParaRPr lang="en-US"/>
              </a:p>
            </p:txBody>
          </p:sp>
          <p:sp>
            <p:nvSpPr>
              <p:cNvPr id="57551" name="Line 207"/>
              <p:cNvSpPr>
                <a:spLocks noChangeShapeType="1"/>
              </p:cNvSpPr>
              <p:nvPr/>
            </p:nvSpPr>
            <p:spPr bwMode="auto">
              <a:xfrm>
                <a:off x="4608" y="3648"/>
                <a:ext cx="96" cy="0"/>
              </a:xfrm>
              <a:prstGeom prst="line">
                <a:avLst/>
              </a:prstGeom>
              <a:noFill/>
              <a:ln w="19050">
                <a:solidFill>
                  <a:schemeClr val="hlink"/>
                </a:solidFill>
                <a:round/>
                <a:headEnd/>
                <a:tailEnd/>
              </a:ln>
              <a:effectLst/>
            </p:spPr>
            <p:txBody>
              <a:bodyPr anchor="ctr"/>
              <a:lstStyle/>
              <a:p>
                <a:endParaRPr lang="en-US"/>
              </a:p>
            </p:txBody>
          </p:sp>
          <p:sp>
            <p:nvSpPr>
              <p:cNvPr id="57552" name="Line 208"/>
              <p:cNvSpPr>
                <a:spLocks noChangeShapeType="1"/>
              </p:cNvSpPr>
              <p:nvPr/>
            </p:nvSpPr>
            <p:spPr bwMode="auto">
              <a:xfrm>
                <a:off x="4704" y="3648"/>
                <a:ext cx="96" cy="0"/>
              </a:xfrm>
              <a:prstGeom prst="line">
                <a:avLst/>
              </a:prstGeom>
              <a:noFill/>
              <a:ln w="19050">
                <a:solidFill>
                  <a:schemeClr val="hlink"/>
                </a:solidFill>
                <a:round/>
                <a:headEnd/>
                <a:tailEnd/>
              </a:ln>
              <a:effectLst/>
            </p:spPr>
            <p:txBody>
              <a:bodyPr anchor="ctr"/>
              <a:lstStyle/>
              <a:p>
                <a:endParaRPr lang="en-US"/>
              </a:p>
            </p:txBody>
          </p:sp>
        </p:grpSp>
      </p:grpSp>
      <p:grpSp>
        <p:nvGrpSpPr>
          <p:cNvPr id="19" name="Group 209"/>
          <p:cNvGrpSpPr>
            <a:grpSpLocks/>
          </p:cNvGrpSpPr>
          <p:nvPr/>
        </p:nvGrpSpPr>
        <p:grpSpPr bwMode="auto">
          <a:xfrm>
            <a:off x="2209800" y="4724400"/>
            <a:ext cx="6934200" cy="457200"/>
            <a:chOff x="432" y="2400"/>
            <a:chExt cx="4368" cy="288"/>
          </a:xfrm>
        </p:grpSpPr>
        <p:sp>
          <p:nvSpPr>
            <p:cNvPr id="57554" name="Rectangle 210"/>
            <p:cNvSpPr>
              <a:spLocks noChangeArrowheads="1"/>
            </p:cNvSpPr>
            <p:nvPr/>
          </p:nvSpPr>
          <p:spPr bwMode="auto">
            <a:xfrm>
              <a:off x="1008"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1</a:t>
              </a:r>
              <a:endParaRPr kumimoji="1" lang="en-US" sz="1200">
                <a:solidFill>
                  <a:schemeClr val="bg1"/>
                </a:solidFill>
                <a:latin typeface="Arial" charset="0"/>
              </a:endParaRPr>
            </a:p>
          </p:txBody>
        </p:sp>
        <p:sp>
          <p:nvSpPr>
            <p:cNvPr id="57555" name="Rectangle 211"/>
            <p:cNvSpPr>
              <a:spLocks noChangeArrowheads="1"/>
            </p:cNvSpPr>
            <p:nvPr/>
          </p:nvSpPr>
          <p:spPr bwMode="auto">
            <a:xfrm>
              <a:off x="1392"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1</a:t>
              </a:r>
              <a:endParaRPr kumimoji="1" lang="en-US" sz="1200">
                <a:solidFill>
                  <a:schemeClr val="bg1"/>
                </a:solidFill>
                <a:latin typeface="Arial" charset="0"/>
              </a:endParaRPr>
            </a:p>
          </p:txBody>
        </p:sp>
        <p:sp>
          <p:nvSpPr>
            <p:cNvPr id="57556" name="Rectangle 212"/>
            <p:cNvSpPr>
              <a:spLocks noChangeArrowheads="1"/>
            </p:cNvSpPr>
            <p:nvPr/>
          </p:nvSpPr>
          <p:spPr bwMode="auto">
            <a:xfrm>
              <a:off x="1776"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1</a:t>
              </a:r>
              <a:endParaRPr kumimoji="1" lang="en-US" sz="1200">
                <a:solidFill>
                  <a:schemeClr val="bg1"/>
                </a:solidFill>
                <a:latin typeface="Arial" charset="0"/>
              </a:endParaRPr>
            </a:p>
          </p:txBody>
        </p:sp>
        <p:sp>
          <p:nvSpPr>
            <p:cNvPr id="57557" name="Rectangle 213"/>
            <p:cNvSpPr>
              <a:spLocks noChangeArrowheads="1"/>
            </p:cNvSpPr>
            <p:nvPr/>
          </p:nvSpPr>
          <p:spPr bwMode="auto">
            <a:xfrm>
              <a:off x="2160" y="2496"/>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1</a:t>
              </a:r>
              <a:endParaRPr kumimoji="1" lang="en-US" sz="1600">
                <a:latin typeface="Arial" charset="0"/>
              </a:endParaRPr>
            </a:p>
          </p:txBody>
        </p:sp>
        <p:sp>
          <p:nvSpPr>
            <p:cNvPr id="57558" name="Rectangle 214"/>
            <p:cNvSpPr>
              <a:spLocks noChangeArrowheads="1"/>
            </p:cNvSpPr>
            <p:nvPr/>
          </p:nvSpPr>
          <p:spPr bwMode="auto">
            <a:xfrm>
              <a:off x="2544"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1</a:t>
              </a:r>
              <a:endParaRPr kumimoji="1" lang="en-US" sz="1200">
                <a:solidFill>
                  <a:schemeClr val="bg1"/>
                </a:solidFill>
                <a:latin typeface="Arial" charset="0"/>
              </a:endParaRPr>
            </a:p>
          </p:txBody>
        </p:sp>
        <p:sp>
          <p:nvSpPr>
            <p:cNvPr id="57559" name="Rectangle 215"/>
            <p:cNvSpPr>
              <a:spLocks noChangeArrowheads="1"/>
            </p:cNvSpPr>
            <p:nvPr/>
          </p:nvSpPr>
          <p:spPr bwMode="auto">
            <a:xfrm>
              <a:off x="2928"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1</a:t>
              </a:r>
              <a:endParaRPr kumimoji="1" lang="en-US" sz="1200">
                <a:solidFill>
                  <a:schemeClr val="bg1"/>
                </a:solidFill>
                <a:latin typeface="Arial" charset="0"/>
              </a:endParaRPr>
            </a:p>
          </p:txBody>
        </p:sp>
        <p:sp>
          <p:nvSpPr>
            <p:cNvPr id="57560" name="Rectangle 216"/>
            <p:cNvSpPr>
              <a:spLocks noChangeArrowheads="1"/>
            </p:cNvSpPr>
            <p:nvPr/>
          </p:nvSpPr>
          <p:spPr bwMode="auto">
            <a:xfrm>
              <a:off x="3312" y="2496"/>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1</a:t>
              </a:r>
              <a:endParaRPr kumimoji="1" lang="en-US" sz="1600">
                <a:latin typeface="Arial" charset="0"/>
              </a:endParaRPr>
            </a:p>
          </p:txBody>
        </p:sp>
        <p:sp>
          <p:nvSpPr>
            <p:cNvPr id="57561" name="Rectangle 217"/>
            <p:cNvSpPr>
              <a:spLocks noChangeArrowheads="1"/>
            </p:cNvSpPr>
            <p:nvPr/>
          </p:nvSpPr>
          <p:spPr bwMode="auto">
            <a:xfrm>
              <a:off x="3696" y="2496"/>
              <a:ext cx="192" cy="192"/>
            </a:xfrm>
            <a:prstGeom prst="rect">
              <a:avLst/>
            </a:prstGeom>
            <a:noFill/>
            <a:ln w="19050">
              <a:noFill/>
              <a:miter lim="800000"/>
              <a:headEnd/>
              <a:tailEnd/>
            </a:ln>
            <a:effectLst/>
          </p:spPr>
          <p:txBody>
            <a:bodyPr wrap="none" anchor="ctr"/>
            <a:lstStyle/>
            <a:p>
              <a:pPr>
                <a:buClrTx/>
                <a:buFontTx/>
                <a:buNone/>
              </a:pPr>
              <a:r>
                <a:rPr kumimoji="1" lang="da-DK" sz="1600">
                  <a:solidFill>
                    <a:schemeClr val="bg1"/>
                  </a:solidFill>
                  <a:latin typeface="Arial" charset="0"/>
                </a:rPr>
                <a:t>1</a:t>
              </a:r>
              <a:endParaRPr kumimoji="1" lang="en-US" sz="1600">
                <a:solidFill>
                  <a:schemeClr val="bg1"/>
                </a:solidFill>
                <a:latin typeface="Arial" charset="0"/>
              </a:endParaRPr>
            </a:p>
          </p:txBody>
        </p:sp>
        <p:sp>
          <p:nvSpPr>
            <p:cNvPr id="57562" name="Rectangle 218"/>
            <p:cNvSpPr>
              <a:spLocks noChangeArrowheads="1"/>
            </p:cNvSpPr>
            <p:nvPr/>
          </p:nvSpPr>
          <p:spPr bwMode="auto">
            <a:xfrm>
              <a:off x="4080"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1</a:t>
              </a:r>
              <a:endParaRPr kumimoji="1" lang="en-US" sz="1200">
                <a:solidFill>
                  <a:schemeClr val="bg1"/>
                </a:solidFill>
                <a:latin typeface="Arial" charset="0"/>
              </a:endParaRPr>
            </a:p>
          </p:txBody>
        </p:sp>
        <p:sp>
          <p:nvSpPr>
            <p:cNvPr id="57563" name="Rectangle 219"/>
            <p:cNvSpPr>
              <a:spLocks noChangeArrowheads="1"/>
            </p:cNvSpPr>
            <p:nvPr/>
          </p:nvSpPr>
          <p:spPr bwMode="auto">
            <a:xfrm>
              <a:off x="4464"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1</a:t>
              </a:r>
              <a:endParaRPr kumimoji="1" lang="en-US" sz="1200">
                <a:solidFill>
                  <a:schemeClr val="bg1"/>
                </a:solidFill>
                <a:latin typeface="Arial" charset="0"/>
              </a:endParaRPr>
            </a:p>
          </p:txBody>
        </p:sp>
        <p:grpSp>
          <p:nvGrpSpPr>
            <p:cNvPr id="20" name="Group 220"/>
            <p:cNvGrpSpPr>
              <a:grpSpLocks/>
            </p:cNvGrpSpPr>
            <p:nvPr/>
          </p:nvGrpSpPr>
          <p:grpSpPr bwMode="auto">
            <a:xfrm>
              <a:off x="432" y="2400"/>
              <a:ext cx="4368" cy="192"/>
              <a:chOff x="432" y="3552"/>
              <a:chExt cx="4368" cy="192"/>
            </a:xfrm>
          </p:grpSpPr>
          <p:grpSp>
            <p:nvGrpSpPr>
              <p:cNvPr id="21" name="Group 221"/>
              <p:cNvGrpSpPr>
                <a:grpSpLocks/>
              </p:cNvGrpSpPr>
              <p:nvPr/>
            </p:nvGrpSpPr>
            <p:grpSpPr bwMode="auto">
              <a:xfrm>
                <a:off x="624" y="3600"/>
                <a:ext cx="240" cy="96"/>
                <a:chOff x="2112" y="3648"/>
                <a:chExt cx="240" cy="144"/>
              </a:xfrm>
            </p:grpSpPr>
            <p:grpSp>
              <p:nvGrpSpPr>
                <p:cNvPr id="22" name="Group 222"/>
                <p:cNvGrpSpPr>
                  <a:grpSpLocks/>
                </p:cNvGrpSpPr>
                <p:nvPr/>
              </p:nvGrpSpPr>
              <p:grpSpPr bwMode="auto">
                <a:xfrm>
                  <a:off x="2112" y="3648"/>
                  <a:ext cx="240" cy="144"/>
                  <a:chOff x="2016" y="3552"/>
                  <a:chExt cx="624" cy="240"/>
                </a:xfrm>
              </p:grpSpPr>
              <p:sp>
                <p:nvSpPr>
                  <p:cNvPr id="57567" name="Freeform 223"/>
                  <p:cNvSpPr>
                    <a:spLocks/>
                  </p:cNvSpPr>
                  <p:nvPr/>
                </p:nvSpPr>
                <p:spPr bwMode="auto">
                  <a:xfrm>
                    <a:off x="2016" y="3552"/>
                    <a:ext cx="624" cy="240"/>
                  </a:xfrm>
                  <a:custGeom>
                    <a:avLst/>
                    <a:gdLst/>
                    <a:ahLst/>
                    <a:cxnLst>
                      <a:cxn ang="0">
                        <a:pos x="0" y="0"/>
                      </a:cxn>
                      <a:cxn ang="0">
                        <a:pos x="720" y="0"/>
                      </a:cxn>
                      <a:cxn ang="0">
                        <a:pos x="720" y="288"/>
                      </a:cxn>
                      <a:cxn ang="0">
                        <a:pos x="0" y="288"/>
                      </a:cxn>
                    </a:cxnLst>
                    <a:rect l="0" t="0" r="r" b="b"/>
                    <a:pathLst>
                      <a:path w="720" h="288">
                        <a:moveTo>
                          <a:pt x="0" y="0"/>
                        </a:moveTo>
                        <a:lnTo>
                          <a:pt x="720" y="0"/>
                        </a:lnTo>
                        <a:lnTo>
                          <a:pt x="720" y="288"/>
                        </a:lnTo>
                        <a:lnTo>
                          <a:pt x="0" y="288"/>
                        </a:lnTo>
                      </a:path>
                    </a:pathLst>
                  </a:custGeom>
                  <a:noFill/>
                  <a:ln w="19050" cap="flat" cmpd="sng">
                    <a:solidFill>
                      <a:schemeClr val="hlink"/>
                    </a:solidFill>
                    <a:prstDash val="solid"/>
                    <a:round/>
                    <a:headEnd/>
                    <a:tailEnd/>
                  </a:ln>
                  <a:effectLst/>
                </p:spPr>
                <p:txBody>
                  <a:bodyPr wrap="none" anchor="ctr"/>
                  <a:lstStyle/>
                  <a:p>
                    <a:endParaRPr lang="en-US"/>
                  </a:p>
                </p:txBody>
              </p:sp>
              <p:sp>
                <p:nvSpPr>
                  <p:cNvPr id="57568" name="Line 224"/>
                  <p:cNvSpPr>
                    <a:spLocks noChangeShapeType="1"/>
                  </p:cNvSpPr>
                  <p:nvPr/>
                </p:nvSpPr>
                <p:spPr bwMode="auto">
                  <a:xfrm>
                    <a:off x="2544" y="3600"/>
                    <a:ext cx="0" cy="144"/>
                  </a:xfrm>
                  <a:prstGeom prst="line">
                    <a:avLst/>
                  </a:prstGeom>
                  <a:noFill/>
                  <a:ln w="19050">
                    <a:solidFill>
                      <a:schemeClr val="hlink"/>
                    </a:solidFill>
                    <a:round/>
                    <a:headEnd/>
                    <a:tailEnd/>
                  </a:ln>
                  <a:effectLst/>
                </p:spPr>
                <p:txBody>
                  <a:bodyPr wrap="none" anchor="ctr"/>
                  <a:lstStyle/>
                  <a:p>
                    <a:endParaRPr lang="en-US"/>
                  </a:p>
                </p:txBody>
              </p:sp>
              <p:sp>
                <p:nvSpPr>
                  <p:cNvPr id="57569" name="Line 225"/>
                  <p:cNvSpPr>
                    <a:spLocks noChangeShapeType="1"/>
                  </p:cNvSpPr>
                  <p:nvPr/>
                </p:nvSpPr>
                <p:spPr bwMode="auto">
                  <a:xfrm>
                    <a:off x="2448" y="3600"/>
                    <a:ext cx="0" cy="144"/>
                  </a:xfrm>
                  <a:prstGeom prst="line">
                    <a:avLst/>
                  </a:prstGeom>
                  <a:noFill/>
                  <a:ln w="19050">
                    <a:solidFill>
                      <a:schemeClr val="hlink"/>
                    </a:solidFill>
                    <a:round/>
                    <a:headEnd/>
                    <a:tailEnd/>
                  </a:ln>
                  <a:effectLst/>
                </p:spPr>
                <p:txBody>
                  <a:bodyPr wrap="none" anchor="ctr"/>
                  <a:lstStyle/>
                  <a:p>
                    <a:endParaRPr lang="en-US"/>
                  </a:p>
                </p:txBody>
              </p:sp>
              <p:sp>
                <p:nvSpPr>
                  <p:cNvPr id="57570" name="Line 226"/>
                  <p:cNvSpPr>
                    <a:spLocks noChangeShapeType="1"/>
                  </p:cNvSpPr>
                  <p:nvPr/>
                </p:nvSpPr>
                <p:spPr bwMode="auto">
                  <a:xfrm>
                    <a:off x="2352" y="3600"/>
                    <a:ext cx="0" cy="144"/>
                  </a:xfrm>
                  <a:prstGeom prst="line">
                    <a:avLst/>
                  </a:prstGeom>
                  <a:noFill/>
                  <a:ln w="19050">
                    <a:solidFill>
                      <a:schemeClr val="hlink"/>
                    </a:solidFill>
                    <a:round/>
                    <a:headEnd/>
                    <a:tailEnd/>
                  </a:ln>
                  <a:effectLst/>
                </p:spPr>
                <p:txBody>
                  <a:bodyPr wrap="none" anchor="ctr"/>
                  <a:lstStyle/>
                  <a:p>
                    <a:endParaRPr lang="en-US"/>
                  </a:p>
                </p:txBody>
              </p:sp>
              <p:sp>
                <p:nvSpPr>
                  <p:cNvPr id="57571" name="Line 227"/>
                  <p:cNvSpPr>
                    <a:spLocks noChangeShapeType="1"/>
                  </p:cNvSpPr>
                  <p:nvPr/>
                </p:nvSpPr>
                <p:spPr bwMode="auto">
                  <a:xfrm>
                    <a:off x="2256" y="3600"/>
                    <a:ext cx="0" cy="144"/>
                  </a:xfrm>
                  <a:prstGeom prst="line">
                    <a:avLst/>
                  </a:prstGeom>
                  <a:noFill/>
                  <a:ln w="19050">
                    <a:solidFill>
                      <a:schemeClr val="hlink"/>
                    </a:solidFill>
                    <a:round/>
                    <a:headEnd/>
                    <a:tailEnd/>
                  </a:ln>
                  <a:effectLst/>
                </p:spPr>
                <p:txBody>
                  <a:bodyPr wrap="none" anchor="ctr"/>
                  <a:lstStyle/>
                  <a:p>
                    <a:endParaRPr lang="en-US"/>
                  </a:p>
                </p:txBody>
              </p:sp>
              <p:sp>
                <p:nvSpPr>
                  <p:cNvPr id="57572" name="Line 228"/>
                  <p:cNvSpPr>
                    <a:spLocks noChangeShapeType="1"/>
                  </p:cNvSpPr>
                  <p:nvPr/>
                </p:nvSpPr>
                <p:spPr bwMode="auto">
                  <a:xfrm>
                    <a:off x="2160" y="3600"/>
                    <a:ext cx="0" cy="144"/>
                  </a:xfrm>
                  <a:prstGeom prst="line">
                    <a:avLst/>
                  </a:prstGeom>
                  <a:noFill/>
                  <a:ln w="19050">
                    <a:solidFill>
                      <a:schemeClr val="hlink"/>
                    </a:solidFill>
                    <a:round/>
                    <a:headEnd/>
                    <a:tailEnd/>
                  </a:ln>
                  <a:effectLst/>
                </p:spPr>
                <p:txBody>
                  <a:bodyPr wrap="none" anchor="ctr"/>
                  <a:lstStyle/>
                  <a:p>
                    <a:endParaRPr lang="en-US"/>
                  </a:p>
                </p:txBody>
              </p:sp>
            </p:grpSp>
            <p:sp>
              <p:nvSpPr>
                <p:cNvPr id="57573" name="Rectangle 229"/>
                <p:cNvSpPr>
                  <a:spLocks noChangeArrowheads="1"/>
                </p:cNvSpPr>
                <p:nvPr/>
              </p:nvSpPr>
              <p:spPr bwMode="auto">
                <a:xfrm>
                  <a:off x="2112" y="3648"/>
                  <a:ext cx="240" cy="144"/>
                </a:xfrm>
                <a:prstGeom prst="rect">
                  <a:avLst/>
                </a:prstGeom>
                <a:noFill/>
                <a:ln w="19050">
                  <a:noFill/>
                  <a:miter lim="800000"/>
                  <a:headEnd/>
                  <a:tailEnd/>
                </a:ln>
                <a:effectLst/>
              </p:spPr>
              <p:txBody>
                <a:bodyPr wrap="none" anchor="ctr"/>
                <a:lstStyle/>
                <a:p>
                  <a:endParaRPr lang="en-US"/>
                </a:p>
              </p:txBody>
            </p:sp>
          </p:grpSp>
          <p:sp>
            <p:nvSpPr>
              <p:cNvPr id="57574" name="Line 230"/>
              <p:cNvSpPr>
                <a:spLocks noChangeShapeType="1"/>
              </p:cNvSpPr>
              <p:nvPr/>
            </p:nvSpPr>
            <p:spPr bwMode="auto">
              <a:xfrm>
                <a:off x="864" y="3648"/>
                <a:ext cx="96" cy="0"/>
              </a:xfrm>
              <a:prstGeom prst="line">
                <a:avLst/>
              </a:prstGeom>
              <a:noFill/>
              <a:ln w="19050">
                <a:solidFill>
                  <a:schemeClr val="hlink"/>
                </a:solidFill>
                <a:round/>
                <a:headEnd/>
                <a:tailEnd/>
              </a:ln>
              <a:effectLst/>
            </p:spPr>
            <p:txBody>
              <a:bodyPr anchor="ctr"/>
              <a:lstStyle/>
              <a:p>
                <a:endParaRPr lang="en-US"/>
              </a:p>
            </p:txBody>
          </p:sp>
          <p:sp>
            <p:nvSpPr>
              <p:cNvPr id="57575" name="Rectangle 231"/>
              <p:cNvSpPr>
                <a:spLocks noChangeArrowheads="1"/>
              </p:cNvSpPr>
              <p:nvPr/>
            </p:nvSpPr>
            <p:spPr bwMode="auto">
              <a:xfrm>
                <a:off x="432" y="3552"/>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1</a:t>
                </a:r>
                <a:endParaRPr kumimoji="1" lang="en-US" sz="1600">
                  <a:latin typeface="Arial" charset="0"/>
                </a:endParaRPr>
              </a:p>
            </p:txBody>
          </p:sp>
          <p:sp>
            <p:nvSpPr>
              <p:cNvPr id="57576" name="Line 232"/>
              <p:cNvSpPr>
                <a:spLocks noChangeShapeType="1"/>
              </p:cNvSpPr>
              <p:nvPr/>
            </p:nvSpPr>
            <p:spPr bwMode="auto">
              <a:xfrm>
                <a:off x="960" y="3648"/>
                <a:ext cx="96" cy="0"/>
              </a:xfrm>
              <a:prstGeom prst="line">
                <a:avLst/>
              </a:prstGeom>
              <a:noFill/>
              <a:ln w="19050">
                <a:solidFill>
                  <a:schemeClr val="hlink"/>
                </a:solidFill>
                <a:round/>
                <a:headEnd/>
                <a:tailEnd/>
              </a:ln>
              <a:effectLst/>
            </p:spPr>
            <p:txBody>
              <a:bodyPr anchor="ctr"/>
              <a:lstStyle/>
              <a:p>
                <a:endParaRPr lang="en-US"/>
              </a:p>
            </p:txBody>
          </p:sp>
          <p:sp>
            <p:nvSpPr>
              <p:cNvPr id="57577" name="Line 233"/>
              <p:cNvSpPr>
                <a:spLocks noChangeShapeType="1"/>
              </p:cNvSpPr>
              <p:nvPr/>
            </p:nvSpPr>
            <p:spPr bwMode="auto">
              <a:xfrm>
                <a:off x="1056" y="3648"/>
                <a:ext cx="96" cy="0"/>
              </a:xfrm>
              <a:prstGeom prst="line">
                <a:avLst/>
              </a:prstGeom>
              <a:noFill/>
              <a:ln w="19050">
                <a:solidFill>
                  <a:schemeClr val="hlink"/>
                </a:solidFill>
                <a:round/>
                <a:headEnd/>
                <a:tailEnd/>
              </a:ln>
              <a:effectLst/>
            </p:spPr>
            <p:txBody>
              <a:bodyPr anchor="ctr"/>
              <a:lstStyle/>
              <a:p>
                <a:endParaRPr lang="en-US"/>
              </a:p>
            </p:txBody>
          </p:sp>
          <p:sp>
            <p:nvSpPr>
              <p:cNvPr id="57578" name="Line 234"/>
              <p:cNvSpPr>
                <a:spLocks noChangeShapeType="1"/>
              </p:cNvSpPr>
              <p:nvPr/>
            </p:nvSpPr>
            <p:spPr bwMode="auto">
              <a:xfrm>
                <a:off x="1152" y="3648"/>
                <a:ext cx="96" cy="0"/>
              </a:xfrm>
              <a:prstGeom prst="line">
                <a:avLst/>
              </a:prstGeom>
              <a:noFill/>
              <a:ln w="19050">
                <a:solidFill>
                  <a:schemeClr val="hlink"/>
                </a:solidFill>
                <a:round/>
                <a:headEnd/>
                <a:tailEnd/>
              </a:ln>
              <a:effectLst/>
            </p:spPr>
            <p:txBody>
              <a:bodyPr anchor="ctr"/>
              <a:lstStyle/>
              <a:p>
                <a:endParaRPr lang="en-US"/>
              </a:p>
            </p:txBody>
          </p:sp>
          <p:sp>
            <p:nvSpPr>
              <p:cNvPr id="57579" name="Line 235"/>
              <p:cNvSpPr>
                <a:spLocks noChangeShapeType="1"/>
              </p:cNvSpPr>
              <p:nvPr/>
            </p:nvSpPr>
            <p:spPr bwMode="auto">
              <a:xfrm>
                <a:off x="1248" y="3648"/>
                <a:ext cx="96" cy="0"/>
              </a:xfrm>
              <a:prstGeom prst="line">
                <a:avLst/>
              </a:prstGeom>
              <a:noFill/>
              <a:ln w="19050">
                <a:solidFill>
                  <a:schemeClr val="hlink"/>
                </a:solidFill>
                <a:round/>
                <a:headEnd/>
                <a:tailEnd/>
              </a:ln>
              <a:effectLst/>
            </p:spPr>
            <p:txBody>
              <a:bodyPr anchor="ctr"/>
              <a:lstStyle/>
              <a:p>
                <a:endParaRPr lang="en-US"/>
              </a:p>
            </p:txBody>
          </p:sp>
          <p:sp>
            <p:nvSpPr>
              <p:cNvPr id="57580" name="Line 236"/>
              <p:cNvSpPr>
                <a:spLocks noChangeShapeType="1"/>
              </p:cNvSpPr>
              <p:nvPr/>
            </p:nvSpPr>
            <p:spPr bwMode="auto">
              <a:xfrm>
                <a:off x="1344" y="3648"/>
                <a:ext cx="96" cy="0"/>
              </a:xfrm>
              <a:prstGeom prst="line">
                <a:avLst/>
              </a:prstGeom>
              <a:noFill/>
              <a:ln w="19050">
                <a:solidFill>
                  <a:schemeClr val="hlink"/>
                </a:solidFill>
                <a:round/>
                <a:headEnd/>
                <a:tailEnd/>
              </a:ln>
              <a:effectLst/>
            </p:spPr>
            <p:txBody>
              <a:bodyPr anchor="ctr"/>
              <a:lstStyle/>
              <a:p>
                <a:endParaRPr lang="en-US"/>
              </a:p>
            </p:txBody>
          </p:sp>
          <p:sp>
            <p:nvSpPr>
              <p:cNvPr id="57581" name="Line 237"/>
              <p:cNvSpPr>
                <a:spLocks noChangeShapeType="1"/>
              </p:cNvSpPr>
              <p:nvPr/>
            </p:nvSpPr>
            <p:spPr bwMode="auto">
              <a:xfrm>
                <a:off x="1440" y="3648"/>
                <a:ext cx="96" cy="0"/>
              </a:xfrm>
              <a:prstGeom prst="line">
                <a:avLst/>
              </a:prstGeom>
              <a:noFill/>
              <a:ln w="19050">
                <a:solidFill>
                  <a:schemeClr val="hlink"/>
                </a:solidFill>
                <a:round/>
                <a:headEnd/>
                <a:tailEnd/>
              </a:ln>
              <a:effectLst/>
            </p:spPr>
            <p:txBody>
              <a:bodyPr anchor="ctr"/>
              <a:lstStyle/>
              <a:p>
                <a:endParaRPr lang="en-US"/>
              </a:p>
            </p:txBody>
          </p:sp>
          <p:sp>
            <p:nvSpPr>
              <p:cNvPr id="57582" name="Line 238"/>
              <p:cNvSpPr>
                <a:spLocks noChangeShapeType="1"/>
              </p:cNvSpPr>
              <p:nvPr/>
            </p:nvSpPr>
            <p:spPr bwMode="auto">
              <a:xfrm>
                <a:off x="1536" y="3648"/>
                <a:ext cx="96" cy="0"/>
              </a:xfrm>
              <a:prstGeom prst="line">
                <a:avLst/>
              </a:prstGeom>
              <a:noFill/>
              <a:ln w="19050">
                <a:solidFill>
                  <a:schemeClr val="hlink"/>
                </a:solidFill>
                <a:round/>
                <a:headEnd/>
                <a:tailEnd/>
              </a:ln>
              <a:effectLst/>
            </p:spPr>
            <p:txBody>
              <a:bodyPr anchor="ctr"/>
              <a:lstStyle/>
              <a:p>
                <a:endParaRPr lang="en-US"/>
              </a:p>
            </p:txBody>
          </p:sp>
          <p:sp>
            <p:nvSpPr>
              <p:cNvPr id="57583" name="Line 239"/>
              <p:cNvSpPr>
                <a:spLocks noChangeShapeType="1"/>
              </p:cNvSpPr>
              <p:nvPr/>
            </p:nvSpPr>
            <p:spPr bwMode="auto">
              <a:xfrm>
                <a:off x="1632" y="3648"/>
                <a:ext cx="96" cy="0"/>
              </a:xfrm>
              <a:prstGeom prst="line">
                <a:avLst/>
              </a:prstGeom>
              <a:noFill/>
              <a:ln w="19050">
                <a:solidFill>
                  <a:schemeClr val="hlink"/>
                </a:solidFill>
                <a:round/>
                <a:headEnd/>
                <a:tailEnd/>
              </a:ln>
              <a:effectLst/>
            </p:spPr>
            <p:txBody>
              <a:bodyPr anchor="ctr"/>
              <a:lstStyle/>
              <a:p>
                <a:endParaRPr lang="en-US"/>
              </a:p>
            </p:txBody>
          </p:sp>
          <p:sp>
            <p:nvSpPr>
              <p:cNvPr id="57584" name="Line 240"/>
              <p:cNvSpPr>
                <a:spLocks noChangeShapeType="1"/>
              </p:cNvSpPr>
              <p:nvPr/>
            </p:nvSpPr>
            <p:spPr bwMode="auto">
              <a:xfrm>
                <a:off x="1728" y="3648"/>
                <a:ext cx="96" cy="0"/>
              </a:xfrm>
              <a:prstGeom prst="line">
                <a:avLst/>
              </a:prstGeom>
              <a:noFill/>
              <a:ln w="19050">
                <a:solidFill>
                  <a:schemeClr val="hlink"/>
                </a:solidFill>
                <a:round/>
                <a:headEnd/>
                <a:tailEnd/>
              </a:ln>
              <a:effectLst/>
            </p:spPr>
            <p:txBody>
              <a:bodyPr anchor="ctr"/>
              <a:lstStyle/>
              <a:p>
                <a:endParaRPr lang="en-US"/>
              </a:p>
            </p:txBody>
          </p:sp>
          <p:sp>
            <p:nvSpPr>
              <p:cNvPr id="57585" name="Line 241"/>
              <p:cNvSpPr>
                <a:spLocks noChangeShapeType="1"/>
              </p:cNvSpPr>
              <p:nvPr/>
            </p:nvSpPr>
            <p:spPr bwMode="auto">
              <a:xfrm>
                <a:off x="1824" y="3648"/>
                <a:ext cx="96" cy="0"/>
              </a:xfrm>
              <a:prstGeom prst="line">
                <a:avLst/>
              </a:prstGeom>
              <a:noFill/>
              <a:ln w="19050">
                <a:solidFill>
                  <a:schemeClr val="hlink"/>
                </a:solidFill>
                <a:round/>
                <a:headEnd/>
                <a:tailEnd/>
              </a:ln>
              <a:effectLst/>
            </p:spPr>
            <p:txBody>
              <a:bodyPr anchor="ctr"/>
              <a:lstStyle/>
              <a:p>
                <a:endParaRPr lang="en-US"/>
              </a:p>
            </p:txBody>
          </p:sp>
          <p:sp>
            <p:nvSpPr>
              <p:cNvPr id="57586" name="Line 242"/>
              <p:cNvSpPr>
                <a:spLocks noChangeShapeType="1"/>
              </p:cNvSpPr>
              <p:nvPr/>
            </p:nvSpPr>
            <p:spPr bwMode="auto">
              <a:xfrm>
                <a:off x="1920" y="3648"/>
                <a:ext cx="96" cy="0"/>
              </a:xfrm>
              <a:prstGeom prst="line">
                <a:avLst/>
              </a:prstGeom>
              <a:noFill/>
              <a:ln w="19050">
                <a:solidFill>
                  <a:schemeClr val="hlink"/>
                </a:solidFill>
                <a:round/>
                <a:headEnd/>
                <a:tailEnd/>
              </a:ln>
              <a:effectLst/>
            </p:spPr>
            <p:txBody>
              <a:bodyPr anchor="ctr"/>
              <a:lstStyle/>
              <a:p>
                <a:endParaRPr lang="en-US"/>
              </a:p>
            </p:txBody>
          </p:sp>
          <p:sp>
            <p:nvSpPr>
              <p:cNvPr id="57587" name="Line 243"/>
              <p:cNvSpPr>
                <a:spLocks noChangeShapeType="1"/>
              </p:cNvSpPr>
              <p:nvPr/>
            </p:nvSpPr>
            <p:spPr bwMode="auto">
              <a:xfrm>
                <a:off x="2016" y="3648"/>
                <a:ext cx="96" cy="0"/>
              </a:xfrm>
              <a:prstGeom prst="line">
                <a:avLst/>
              </a:prstGeom>
              <a:noFill/>
              <a:ln w="19050">
                <a:solidFill>
                  <a:schemeClr val="hlink"/>
                </a:solidFill>
                <a:round/>
                <a:headEnd/>
                <a:tailEnd/>
              </a:ln>
              <a:effectLst/>
            </p:spPr>
            <p:txBody>
              <a:bodyPr anchor="ctr"/>
              <a:lstStyle/>
              <a:p>
                <a:endParaRPr lang="en-US"/>
              </a:p>
            </p:txBody>
          </p:sp>
          <p:sp>
            <p:nvSpPr>
              <p:cNvPr id="57588" name="Line 244"/>
              <p:cNvSpPr>
                <a:spLocks noChangeShapeType="1"/>
              </p:cNvSpPr>
              <p:nvPr/>
            </p:nvSpPr>
            <p:spPr bwMode="auto">
              <a:xfrm>
                <a:off x="2112" y="3648"/>
                <a:ext cx="96" cy="0"/>
              </a:xfrm>
              <a:prstGeom prst="line">
                <a:avLst/>
              </a:prstGeom>
              <a:noFill/>
              <a:ln w="19050">
                <a:solidFill>
                  <a:schemeClr val="hlink"/>
                </a:solidFill>
                <a:round/>
                <a:headEnd/>
                <a:tailEnd/>
              </a:ln>
              <a:effectLst/>
            </p:spPr>
            <p:txBody>
              <a:bodyPr anchor="ctr"/>
              <a:lstStyle/>
              <a:p>
                <a:endParaRPr lang="en-US"/>
              </a:p>
            </p:txBody>
          </p:sp>
          <p:sp>
            <p:nvSpPr>
              <p:cNvPr id="57589" name="Line 245"/>
              <p:cNvSpPr>
                <a:spLocks noChangeShapeType="1"/>
              </p:cNvSpPr>
              <p:nvPr/>
            </p:nvSpPr>
            <p:spPr bwMode="auto">
              <a:xfrm>
                <a:off x="2208" y="3648"/>
                <a:ext cx="96" cy="0"/>
              </a:xfrm>
              <a:prstGeom prst="line">
                <a:avLst/>
              </a:prstGeom>
              <a:noFill/>
              <a:ln w="19050">
                <a:solidFill>
                  <a:schemeClr val="hlink"/>
                </a:solidFill>
                <a:round/>
                <a:headEnd/>
                <a:tailEnd/>
              </a:ln>
              <a:effectLst/>
            </p:spPr>
            <p:txBody>
              <a:bodyPr anchor="ctr"/>
              <a:lstStyle/>
              <a:p>
                <a:endParaRPr lang="en-US"/>
              </a:p>
            </p:txBody>
          </p:sp>
          <p:sp>
            <p:nvSpPr>
              <p:cNvPr id="57590" name="Line 246"/>
              <p:cNvSpPr>
                <a:spLocks noChangeShapeType="1"/>
              </p:cNvSpPr>
              <p:nvPr/>
            </p:nvSpPr>
            <p:spPr bwMode="auto">
              <a:xfrm>
                <a:off x="2304" y="3648"/>
                <a:ext cx="96" cy="0"/>
              </a:xfrm>
              <a:prstGeom prst="line">
                <a:avLst/>
              </a:prstGeom>
              <a:noFill/>
              <a:ln w="19050">
                <a:solidFill>
                  <a:schemeClr val="hlink"/>
                </a:solidFill>
                <a:round/>
                <a:headEnd/>
                <a:tailEnd/>
              </a:ln>
              <a:effectLst/>
            </p:spPr>
            <p:txBody>
              <a:bodyPr anchor="ctr"/>
              <a:lstStyle/>
              <a:p>
                <a:endParaRPr lang="en-US"/>
              </a:p>
            </p:txBody>
          </p:sp>
          <p:sp>
            <p:nvSpPr>
              <p:cNvPr id="57591" name="Line 247"/>
              <p:cNvSpPr>
                <a:spLocks noChangeShapeType="1"/>
              </p:cNvSpPr>
              <p:nvPr/>
            </p:nvSpPr>
            <p:spPr bwMode="auto">
              <a:xfrm>
                <a:off x="2400" y="3648"/>
                <a:ext cx="96" cy="0"/>
              </a:xfrm>
              <a:prstGeom prst="line">
                <a:avLst/>
              </a:prstGeom>
              <a:noFill/>
              <a:ln w="19050">
                <a:solidFill>
                  <a:schemeClr val="hlink"/>
                </a:solidFill>
                <a:round/>
                <a:headEnd/>
                <a:tailEnd/>
              </a:ln>
              <a:effectLst/>
            </p:spPr>
            <p:txBody>
              <a:bodyPr anchor="ctr"/>
              <a:lstStyle/>
              <a:p>
                <a:endParaRPr lang="en-US"/>
              </a:p>
            </p:txBody>
          </p:sp>
          <p:sp>
            <p:nvSpPr>
              <p:cNvPr id="57592" name="Line 248"/>
              <p:cNvSpPr>
                <a:spLocks noChangeShapeType="1"/>
              </p:cNvSpPr>
              <p:nvPr/>
            </p:nvSpPr>
            <p:spPr bwMode="auto">
              <a:xfrm>
                <a:off x="2496" y="3648"/>
                <a:ext cx="96" cy="0"/>
              </a:xfrm>
              <a:prstGeom prst="line">
                <a:avLst/>
              </a:prstGeom>
              <a:noFill/>
              <a:ln w="19050">
                <a:solidFill>
                  <a:schemeClr val="hlink"/>
                </a:solidFill>
                <a:round/>
                <a:headEnd/>
                <a:tailEnd/>
              </a:ln>
              <a:effectLst/>
            </p:spPr>
            <p:txBody>
              <a:bodyPr anchor="ctr"/>
              <a:lstStyle/>
              <a:p>
                <a:endParaRPr lang="en-US"/>
              </a:p>
            </p:txBody>
          </p:sp>
          <p:sp>
            <p:nvSpPr>
              <p:cNvPr id="57593" name="Line 249"/>
              <p:cNvSpPr>
                <a:spLocks noChangeShapeType="1"/>
              </p:cNvSpPr>
              <p:nvPr/>
            </p:nvSpPr>
            <p:spPr bwMode="auto">
              <a:xfrm>
                <a:off x="2592" y="3648"/>
                <a:ext cx="96" cy="0"/>
              </a:xfrm>
              <a:prstGeom prst="line">
                <a:avLst/>
              </a:prstGeom>
              <a:noFill/>
              <a:ln w="19050">
                <a:solidFill>
                  <a:schemeClr val="hlink"/>
                </a:solidFill>
                <a:round/>
                <a:headEnd/>
                <a:tailEnd/>
              </a:ln>
              <a:effectLst/>
            </p:spPr>
            <p:txBody>
              <a:bodyPr anchor="ctr"/>
              <a:lstStyle/>
              <a:p>
                <a:endParaRPr lang="en-US"/>
              </a:p>
            </p:txBody>
          </p:sp>
          <p:sp>
            <p:nvSpPr>
              <p:cNvPr id="57594" name="Line 250"/>
              <p:cNvSpPr>
                <a:spLocks noChangeShapeType="1"/>
              </p:cNvSpPr>
              <p:nvPr/>
            </p:nvSpPr>
            <p:spPr bwMode="auto">
              <a:xfrm>
                <a:off x="2688" y="3648"/>
                <a:ext cx="96" cy="0"/>
              </a:xfrm>
              <a:prstGeom prst="line">
                <a:avLst/>
              </a:prstGeom>
              <a:noFill/>
              <a:ln w="19050">
                <a:solidFill>
                  <a:schemeClr val="hlink"/>
                </a:solidFill>
                <a:round/>
                <a:headEnd/>
                <a:tailEnd/>
              </a:ln>
              <a:effectLst/>
            </p:spPr>
            <p:txBody>
              <a:bodyPr anchor="ctr"/>
              <a:lstStyle/>
              <a:p>
                <a:endParaRPr lang="en-US"/>
              </a:p>
            </p:txBody>
          </p:sp>
          <p:sp>
            <p:nvSpPr>
              <p:cNvPr id="57595" name="Line 251"/>
              <p:cNvSpPr>
                <a:spLocks noChangeShapeType="1"/>
              </p:cNvSpPr>
              <p:nvPr/>
            </p:nvSpPr>
            <p:spPr bwMode="auto">
              <a:xfrm>
                <a:off x="2784" y="3648"/>
                <a:ext cx="96" cy="0"/>
              </a:xfrm>
              <a:prstGeom prst="line">
                <a:avLst/>
              </a:prstGeom>
              <a:noFill/>
              <a:ln w="19050">
                <a:solidFill>
                  <a:schemeClr val="hlink"/>
                </a:solidFill>
                <a:round/>
                <a:headEnd/>
                <a:tailEnd/>
              </a:ln>
              <a:effectLst/>
            </p:spPr>
            <p:txBody>
              <a:bodyPr anchor="ctr"/>
              <a:lstStyle/>
              <a:p>
                <a:endParaRPr lang="en-US"/>
              </a:p>
            </p:txBody>
          </p:sp>
          <p:sp>
            <p:nvSpPr>
              <p:cNvPr id="57596" name="Line 252"/>
              <p:cNvSpPr>
                <a:spLocks noChangeShapeType="1"/>
              </p:cNvSpPr>
              <p:nvPr/>
            </p:nvSpPr>
            <p:spPr bwMode="auto">
              <a:xfrm>
                <a:off x="2880" y="3648"/>
                <a:ext cx="96" cy="0"/>
              </a:xfrm>
              <a:prstGeom prst="line">
                <a:avLst/>
              </a:prstGeom>
              <a:noFill/>
              <a:ln w="19050">
                <a:solidFill>
                  <a:schemeClr val="hlink"/>
                </a:solidFill>
                <a:round/>
                <a:headEnd/>
                <a:tailEnd/>
              </a:ln>
              <a:effectLst/>
            </p:spPr>
            <p:txBody>
              <a:bodyPr anchor="ctr"/>
              <a:lstStyle/>
              <a:p>
                <a:endParaRPr lang="en-US"/>
              </a:p>
            </p:txBody>
          </p:sp>
          <p:sp>
            <p:nvSpPr>
              <p:cNvPr id="57597" name="Line 253"/>
              <p:cNvSpPr>
                <a:spLocks noChangeShapeType="1"/>
              </p:cNvSpPr>
              <p:nvPr/>
            </p:nvSpPr>
            <p:spPr bwMode="auto">
              <a:xfrm>
                <a:off x="2976" y="3648"/>
                <a:ext cx="96" cy="0"/>
              </a:xfrm>
              <a:prstGeom prst="line">
                <a:avLst/>
              </a:prstGeom>
              <a:noFill/>
              <a:ln w="19050">
                <a:solidFill>
                  <a:schemeClr val="hlink"/>
                </a:solidFill>
                <a:round/>
                <a:headEnd/>
                <a:tailEnd/>
              </a:ln>
              <a:effectLst/>
            </p:spPr>
            <p:txBody>
              <a:bodyPr anchor="ctr"/>
              <a:lstStyle/>
              <a:p>
                <a:endParaRPr lang="en-US"/>
              </a:p>
            </p:txBody>
          </p:sp>
          <p:sp>
            <p:nvSpPr>
              <p:cNvPr id="57598" name="Line 254"/>
              <p:cNvSpPr>
                <a:spLocks noChangeShapeType="1"/>
              </p:cNvSpPr>
              <p:nvPr/>
            </p:nvSpPr>
            <p:spPr bwMode="auto">
              <a:xfrm>
                <a:off x="3072" y="3648"/>
                <a:ext cx="96" cy="0"/>
              </a:xfrm>
              <a:prstGeom prst="line">
                <a:avLst/>
              </a:prstGeom>
              <a:noFill/>
              <a:ln w="19050">
                <a:solidFill>
                  <a:schemeClr val="hlink"/>
                </a:solidFill>
                <a:round/>
                <a:headEnd/>
                <a:tailEnd/>
              </a:ln>
              <a:effectLst/>
            </p:spPr>
            <p:txBody>
              <a:bodyPr anchor="ctr"/>
              <a:lstStyle/>
              <a:p>
                <a:endParaRPr lang="en-US"/>
              </a:p>
            </p:txBody>
          </p:sp>
          <p:sp>
            <p:nvSpPr>
              <p:cNvPr id="57599" name="Line 255"/>
              <p:cNvSpPr>
                <a:spLocks noChangeShapeType="1"/>
              </p:cNvSpPr>
              <p:nvPr/>
            </p:nvSpPr>
            <p:spPr bwMode="auto">
              <a:xfrm>
                <a:off x="3168" y="3648"/>
                <a:ext cx="96" cy="0"/>
              </a:xfrm>
              <a:prstGeom prst="line">
                <a:avLst/>
              </a:prstGeom>
              <a:noFill/>
              <a:ln w="19050">
                <a:solidFill>
                  <a:schemeClr val="hlink"/>
                </a:solidFill>
                <a:round/>
                <a:headEnd/>
                <a:tailEnd/>
              </a:ln>
              <a:effectLst/>
            </p:spPr>
            <p:txBody>
              <a:bodyPr anchor="ctr"/>
              <a:lstStyle/>
              <a:p>
                <a:endParaRPr lang="en-US"/>
              </a:p>
            </p:txBody>
          </p:sp>
          <p:sp>
            <p:nvSpPr>
              <p:cNvPr id="57600" name="Line 256"/>
              <p:cNvSpPr>
                <a:spLocks noChangeShapeType="1"/>
              </p:cNvSpPr>
              <p:nvPr/>
            </p:nvSpPr>
            <p:spPr bwMode="auto">
              <a:xfrm>
                <a:off x="3264" y="3648"/>
                <a:ext cx="96" cy="0"/>
              </a:xfrm>
              <a:prstGeom prst="line">
                <a:avLst/>
              </a:prstGeom>
              <a:noFill/>
              <a:ln w="19050">
                <a:solidFill>
                  <a:schemeClr val="hlink"/>
                </a:solidFill>
                <a:round/>
                <a:headEnd/>
                <a:tailEnd/>
              </a:ln>
              <a:effectLst/>
            </p:spPr>
            <p:txBody>
              <a:bodyPr anchor="ctr"/>
              <a:lstStyle/>
              <a:p>
                <a:endParaRPr lang="en-US"/>
              </a:p>
            </p:txBody>
          </p:sp>
          <p:sp>
            <p:nvSpPr>
              <p:cNvPr id="57601" name="Line 257"/>
              <p:cNvSpPr>
                <a:spLocks noChangeShapeType="1"/>
              </p:cNvSpPr>
              <p:nvPr/>
            </p:nvSpPr>
            <p:spPr bwMode="auto">
              <a:xfrm>
                <a:off x="3360" y="3648"/>
                <a:ext cx="96" cy="0"/>
              </a:xfrm>
              <a:prstGeom prst="line">
                <a:avLst/>
              </a:prstGeom>
              <a:noFill/>
              <a:ln w="19050">
                <a:solidFill>
                  <a:schemeClr val="hlink"/>
                </a:solidFill>
                <a:round/>
                <a:headEnd/>
                <a:tailEnd/>
              </a:ln>
              <a:effectLst/>
            </p:spPr>
            <p:txBody>
              <a:bodyPr anchor="ctr"/>
              <a:lstStyle/>
              <a:p>
                <a:endParaRPr lang="en-US"/>
              </a:p>
            </p:txBody>
          </p:sp>
          <p:sp>
            <p:nvSpPr>
              <p:cNvPr id="57602" name="Line 258"/>
              <p:cNvSpPr>
                <a:spLocks noChangeShapeType="1"/>
              </p:cNvSpPr>
              <p:nvPr/>
            </p:nvSpPr>
            <p:spPr bwMode="auto">
              <a:xfrm>
                <a:off x="3456" y="3648"/>
                <a:ext cx="96" cy="0"/>
              </a:xfrm>
              <a:prstGeom prst="line">
                <a:avLst/>
              </a:prstGeom>
              <a:noFill/>
              <a:ln w="19050">
                <a:solidFill>
                  <a:schemeClr val="hlink"/>
                </a:solidFill>
                <a:round/>
                <a:headEnd/>
                <a:tailEnd/>
              </a:ln>
              <a:effectLst/>
            </p:spPr>
            <p:txBody>
              <a:bodyPr anchor="ctr"/>
              <a:lstStyle/>
              <a:p>
                <a:endParaRPr lang="en-US"/>
              </a:p>
            </p:txBody>
          </p:sp>
          <p:sp>
            <p:nvSpPr>
              <p:cNvPr id="57603" name="Line 259"/>
              <p:cNvSpPr>
                <a:spLocks noChangeShapeType="1"/>
              </p:cNvSpPr>
              <p:nvPr/>
            </p:nvSpPr>
            <p:spPr bwMode="auto">
              <a:xfrm>
                <a:off x="3552" y="3648"/>
                <a:ext cx="96" cy="0"/>
              </a:xfrm>
              <a:prstGeom prst="line">
                <a:avLst/>
              </a:prstGeom>
              <a:noFill/>
              <a:ln w="19050">
                <a:solidFill>
                  <a:schemeClr val="hlink"/>
                </a:solidFill>
                <a:round/>
                <a:headEnd/>
                <a:tailEnd/>
              </a:ln>
              <a:effectLst/>
            </p:spPr>
            <p:txBody>
              <a:bodyPr anchor="ctr"/>
              <a:lstStyle/>
              <a:p>
                <a:endParaRPr lang="en-US"/>
              </a:p>
            </p:txBody>
          </p:sp>
          <p:sp>
            <p:nvSpPr>
              <p:cNvPr id="57604" name="Line 260"/>
              <p:cNvSpPr>
                <a:spLocks noChangeShapeType="1"/>
              </p:cNvSpPr>
              <p:nvPr/>
            </p:nvSpPr>
            <p:spPr bwMode="auto">
              <a:xfrm>
                <a:off x="3648" y="3648"/>
                <a:ext cx="96" cy="0"/>
              </a:xfrm>
              <a:prstGeom prst="line">
                <a:avLst/>
              </a:prstGeom>
              <a:noFill/>
              <a:ln w="19050">
                <a:solidFill>
                  <a:schemeClr val="hlink"/>
                </a:solidFill>
                <a:round/>
                <a:headEnd/>
                <a:tailEnd/>
              </a:ln>
              <a:effectLst/>
            </p:spPr>
            <p:txBody>
              <a:bodyPr anchor="ctr"/>
              <a:lstStyle/>
              <a:p>
                <a:endParaRPr lang="en-US"/>
              </a:p>
            </p:txBody>
          </p:sp>
          <p:sp>
            <p:nvSpPr>
              <p:cNvPr id="57605" name="Line 261"/>
              <p:cNvSpPr>
                <a:spLocks noChangeShapeType="1"/>
              </p:cNvSpPr>
              <p:nvPr/>
            </p:nvSpPr>
            <p:spPr bwMode="auto">
              <a:xfrm>
                <a:off x="3744" y="3648"/>
                <a:ext cx="96" cy="0"/>
              </a:xfrm>
              <a:prstGeom prst="line">
                <a:avLst/>
              </a:prstGeom>
              <a:noFill/>
              <a:ln w="19050">
                <a:solidFill>
                  <a:schemeClr val="hlink"/>
                </a:solidFill>
                <a:round/>
                <a:headEnd/>
                <a:tailEnd/>
              </a:ln>
              <a:effectLst/>
            </p:spPr>
            <p:txBody>
              <a:bodyPr anchor="ctr"/>
              <a:lstStyle/>
              <a:p>
                <a:endParaRPr lang="en-US"/>
              </a:p>
            </p:txBody>
          </p:sp>
          <p:sp>
            <p:nvSpPr>
              <p:cNvPr id="57606" name="Line 262"/>
              <p:cNvSpPr>
                <a:spLocks noChangeShapeType="1"/>
              </p:cNvSpPr>
              <p:nvPr/>
            </p:nvSpPr>
            <p:spPr bwMode="auto">
              <a:xfrm>
                <a:off x="3840" y="3648"/>
                <a:ext cx="96" cy="0"/>
              </a:xfrm>
              <a:prstGeom prst="line">
                <a:avLst/>
              </a:prstGeom>
              <a:noFill/>
              <a:ln w="19050">
                <a:solidFill>
                  <a:schemeClr val="hlink"/>
                </a:solidFill>
                <a:round/>
                <a:headEnd/>
                <a:tailEnd/>
              </a:ln>
              <a:effectLst/>
            </p:spPr>
            <p:txBody>
              <a:bodyPr anchor="ctr"/>
              <a:lstStyle/>
              <a:p>
                <a:endParaRPr lang="en-US"/>
              </a:p>
            </p:txBody>
          </p:sp>
          <p:sp>
            <p:nvSpPr>
              <p:cNvPr id="57607" name="Line 263"/>
              <p:cNvSpPr>
                <a:spLocks noChangeShapeType="1"/>
              </p:cNvSpPr>
              <p:nvPr/>
            </p:nvSpPr>
            <p:spPr bwMode="auto">
              <a:xfrm>
                <a:off x="3936" y="3648"/>
                <a:ext cx="96" cy="0"/>
              </a:xfrm>
              <a:prstGeom prst="line">
                <a:avLst/>
              </a:prstGeom>
              <a:noFill/>
              <a:ln w="19050">
                <a:solidFill>
                  <a:schemeClr val="hlink"/>
                </a:solidFill>
                <a:round/>
                <a:headEnd/>
                <a:tailEnd/>
              </a:ln>
              <a:effectLst/>
            </p:spPr>
            <p:txBody>
              <a:bodyPr anchor="ctr"/>
              <a:lstStyle/>
              <a:p>
                <a:endParaRPr lang="en-US"/>
              </a:p>
            </p:txBody>
          </p:sp>
          <p:sp>
            <p:nvSpPr>
              <p:cNvPr id="57608" name="Line 264"/>
              <p:cNvSpPr>
                <a:spLocks noChangeShapeType="1"/>
              </p:cNvSpPr>
              <p:nvPr/>
            </p:nvSpPr>
            <p:spPr bwMode="auto">
              <a:xfrm>
                <a:off x="4032" y="3648"/>
                <a:ext cx="96" cy="0"/>
              </a:xfrm>
              <a:prstGeom prst="line">
                <a:avLst/>
              </a:prstGeom>
              <a:noFill/>
              <a:ln w="19050">
                <a:solidFill>
                  <a:schemeClr val="hlink"/>
                </a:solidFill>
                <a:round/>
                <a:headEnd/>
                <a:tailEnd/>
              </a:ln>
              <a:effectLst/>
            </p:spPr>
            <p:txBody>
              <a:bodyPr anchor="ctr"/>
              <a:lstStyle/>
              <a:p>
                <a:endParaRPr lang="en-US"/>
              </a:p>
            </p:txBody>
          </p:sp>
          <p:sp>
            <p:nvSpPr>
              <p:cNvPr id="57609" name="Line 265"/>
              <p:cNvSpPr>
                <a:spLocks noChangeShapeType="1"/>
              </p:cNvSpPr>
              <p:nvPr/>
            </p:nvSpPr>
            <p:spPr bwMode="auto">
              <a:xfrm>
                <a:off x="4128" y="3648"/>
                <a:ext cx="96" cy="0"/>
              </a:xfrm>
              <a:prstGeom prst="line">
                <a:avLst/>
              </a:prstGeom>
              <a:noFill/>
              <a:ln w="19050">
                <a:solidFill>
                  <a:schemeClr val="hlink"/>
                </a:solidFill>
                <a:round/>
                <a:headEnd/>
                <a:tailEnd/>
              </a:ln>
              <a:effectLst/>
            </p:spPr>
            <p:txBody>
              <a:bodyPr anchor="ctr"/>
              <a:lstStyle/>
              <a:p>
                <a:endParaRPr lang="en-US"/>
              </a:p>
            </p:txBody>
          </p:sp>
          <p:sp>
            <p:nvSpPr>
              <p:cNvPr id="57610" name="Line 266"/>
              <p:cNvSpPr>
                <a:spLocks noChangeShapeType="1"/>
              </p:cNvSpPr>
              <p:nvPr/>
            </p:nvSpPr>
            <p:spPr bwMode="auto">
              <a:xfrm>
                <a:off x="4224" y="3648"/>
                <a:ext cx="96" cy="0"/>
              </a:xfrm>
              <a:prstGeom prst="line">
                <a:avLst/>
              </a:prstGeom>
              <a:noFill/>
              <a:ln w="19050">
                <a:solidFill>
                  <a:schemeClr val="hlink"/>
                </a:solidFill>
                <a:round/>
                <a:headEnd/>
                <a:tailEnd/>
              </a:ln>
              <a:effectLst/>
            </p:spPr>
            <p:txBody>
              <a:bodyPr anchor="ctr"/>
              <a:lstStyle/>
              <a:p>
                <a:endParaRPr lang="en-US"/>
              </a:p>
            </p:txBody>
          </p:sp>
          <p:sp>
            <p:nvSpPr>
              <p:cNvPr id="57611" name="Line 267"/>
              <p:cNvSpPr>
                <a:spLocks noChangeShapeType="1"/>
              </p:cNvSpPr>
              <p:nvPr/>
            </p:nvSpPr>
            <p:spPr bwMode="auto">
              <a:xfrm>
                <a:off x="4320" y="3648"/>
                <a:ext cx="96" cy="0"/>
              </a:xfrm>
              <a:prstGeom prst="line">
                <a:avLst/>
              </a:prstGeom>
              <a:noFill/>
              <a:ln w="19050">
                <a:solidFill>
                  <a:schemeClr val="hlink"/>
                </a:solidFill>
                <a:round/>
                <a:headEnd/>
                <a:tailEnd/>
              </a:ln>
              <a:effectLst/>
            </p:spPr>
            <p:txBody>
              <a:bodyPr anchor="ctr"/>
              <a:lstStyle/>
              <a:p>
                <a:endParaRPr lang="en-US"/>
              </a:p>
            </p:txBody>
          </p:sp>
          <p:sp>
            <p:nvSpPr>
              <p:cNvPr id="57612" name="Line 268"/>
              <p:cNvSpPr>
                <a:spLocks noChangeShapeType="1"/>
              </p:cNvSpPr>
              <p:nvPr/>
            </p:nvSpPr>
            <p:spPr bwMode="auto">
              <a:xfrm>
                <a:off x="4416" y="3648"/>
                <a:ext cx="96" cy="0"/>
              </a:xfrm>
              <a:prstGeom prst="line">
                <a:avLst/>
              </a:prstGeom>
              <a:noFill/>
              <a:ln w="19050">
                <a:solidFill>
                  <a:schemeClr val="hlink"/>
                </a:solidFill>
                <a:round/>
                <a:headEnd/>
                <a:tailEnd/>
              </a:ln>
              <a:effectLst/>
            </p:spPr>
            <p:txBody>
              <a:bodyPr anchor="ctr"/>
              <a:lstStyle/>
              <a:p>
                <a:endParaRPr lang="en-US"/>
              </a:p>
            </p:txBody>
          </p:sp>
          <p:sp>
            <p:nvSpPr>
              <p:cNvPr id="57613" name="Line 269"/>
              <p:cNvSpPr>
                <a:spLocks noChangeShapeType="1"/>
              </p:cNvSpPr>
              <p:nvPr/>
            </p:nvSpPr>
            <p:spPr bwMode="auto">
              <a:xfrm>
                <a:off x="4512" y="3648"/>
                <a:ext cx="96" cy="0"/>
              </a:xfrm>
              <a:prstGeom prst="line">
                <a:avLst/>
              </a:prstGeom>
              <a:noFill/>
              <a:ln w="19050">
                <a:solidFill>
                  <a:schemeClr val="hlink"/>
                </a:solidFill>
                <a:round/>
                <a:headEnd/>
                <a:tailEnd/>
              </a:ln>
              <a:effectLst/>
            </p:spPr>
            <p:txBody>
              <a:bodyPr anchor="ctr"/>
              <a:lstStyle/>
              <a:p>
                <a:endParaRPr lang="en-US"/>
              </a:p>
            </p:txBody>
          </p:sp>
          <p:sp>
            <p:nvSpPr>
              <p:cNvPr id="57614" name="Line 270"/>
              <p:cNvSpPr>
                <a:spLocks noChangeShapeType="1"/>
              </p:cNvSpPr>
              <p:nvPr/>
            </p:nvSpPr>
            <p:spPr bwMode="auto">
              <a:xfrm>
                <a:off x="4608" y="3648"/>
                <a:ext cx="96" cy="0"/>
              </a:xfrm>
              <a:prstGeom prst="line">
                <a:avLst/>
              </a:prstGeom>
              <a:noFill/>
              <a:ln w="19050">
                <a:solidFill>
                  <a:schemeClr val="hlink"/>
                </a:solidFill>
                <a:round/>
                <a:headEnd/>
                <a:tailEnd/>
              </a:ln>
              <a:effectLst/>
            </p:spPr>
            <p:txBody>
              <a:bodyPr anchor="ctr"/>
              <a:lstStyle/>
              <a:p>
                <a:endParaRPr lang="en-US"/>
              </a:p>
            </p:txBody>
          </p:sp>
          <p:sp>
            <p:nvSpPr>
              <p:cNvPr id="57615" name="Line 271"/>
              <p:cNvSpPr>
                <a:spLocks noChangeShapeType="1"/>
              </p:cNvSpPr>
              <p:nvPr/>
            </p:nvSpPr>
            <p:spPr bwMode="auto">
              <a:xfrm>
                <a:off x="4704" y="3648"/>
                <a:ext cx="96" cy="0"/>
              </a:xfrm>
              <a:prstGeom prst="line">
                <a:avLst/>
              </a:prstGeom>
              <a:noFill/>
              <a:ln w="19050">
                <a:solidFill>
                  <a:schemeClr val="hlink"/>
                </a:solidFill>
                <a:round/>
                <a:headEnd/>
                <a:tailEnd/>
              </a:ln>
              <a:effectLst/>
            </p:spPr>
            <p:txBody>
              <a:bodyPr anchor="ctr"/>
              <a:lstStyle/>
              <a:p>
                <a:endParaRPr lang="en-US"/>
              </a:p>
            </p:txBody>
          </p:sp>
        </p:grpSp>
      </p:grpSp>
      <p:grpSp>
        <p:nvGrpSpPr>
          <p:cNvPr id="23" name="Group 272"/>
          <p:cNvGrpSpPr>
            <a:grpSpLocks/>
          </p:cNvGrpSpPr>
          <p:nvPr/>
        </p:nvGrpSpPr>
        <p:grpSpPr bwMode="auto">
          <a:xfrm>
            <a:off x="2209800" y="4267200"/>
            <a:ext cx="6934200" cy="457200"/>
            <a:chOff x="432" y="2400"/>
            <a:chExt cx="4368" cy="288"/>
          </a:xfrm>
        </p:grpSpPr>
        <p:sp>
          <p:nvSpPr>
            <p:cNvPr id="57617" name="Rectangle 273"/>
            <p:cNvSpPr>
              <a:spLocks noChangeArrowheads="1"/>
            </p:cNvSpPr>
            <p:nvPr/>
          </p:nvSpPr>
          <p:spPr bwMode="auto">
            <a:xfrm>
              <a:off x="1008"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0</a:t>
              </a:r>
              <a:endParaRPr kumimoji="1" lang="en-US" sz="1200">
                <a:solidFill>
                  <a:schemeClr val="bg1"/>
                </a:solidFill>
                <a:latin typeface="Arial" charset="0"/>
              </a:endParaRPr>
            </a:p>
          </p:txBody>
        </p:sp>
        <p:sp>
          <p:nvSpPr>
            <p:cNvPr id="57618" name="Rectangle 274"/>
            <p:cNvSpPr>
              <a:spLocks noChangeArrowheads="1"/>
            </p:cNvSpPr>
            <p:nvPr/>
          </p:nvSpPr>
          <p:spPr bwMode="auto">
            <a:xfrm>
              <a:off x="1392"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0</a:t>
              </a:r>
              <a:endParaRPr kumimoji="1" lang="en-US" sz="1200">
                <a:solidFill>
                  <a:schemeClr val="bg1"/>
                </a:solidFill>
                <a:latin typeface="Arial" charset="0"/>
              </a:endParaRPr>
            </a:p>
          </p:txBody>
        </p:sp>
        <p:sp>
          <p:nvSpPr>
            <p:cNvPr id="57619" name="Rectangle 275"/>
            <p:cNvSpPr>
              <a:spLocks noChangeArrowheads="1"/>
            </p:cNvSpPr>
            <p:nvPr/>
          </p:nvSpPr>
          <p:spPr bwMode="auto">
            <a:xfrm>
              <a:off x="1776" y="2496"/>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0</a:t>
              </a:r>
              <a:endParaRPr kumimoji="1" lang="en-US" sz="1600">
                <a:latin typeface="Arial" charset="0"/>
              </a:endParaRPr>
            </a:p>
          </p:txBody>
        </p:sp>
        <p:sp>
          <p:nvSpPr>
            <p:cNvPr id="57620" name="Rectangle 276"/>
            <p:cNvSpPr>
              <a:spLocks noChangeArrowheads="1"/>
            </p:cNvSpPr>
            <p:nvPr/>
          </p:nvSpPr>
          <p:spPr bwMode="auto">
            <a:xfrm>
              <a:off x="2160"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0</a:t>
              </a:r>
              <a:endParaRPr kumimoji="1" lang="en-US" sz="1200">
                <a:solidFill>
                  <a:schemeClr val="bg1"/>
                </a:solidFill>
                <a:latin typeface="Arial" charset="0"/>
              </a:endParaRPr>
            </a:p>
          </p:txBody>
        </p:sp>
        <p:sp>
          <p:nvSpPr>
            <p:cNvPr id="57621" name="Rectangle 277"/>
            <p:cNvSpPr>
              <a:spLocks noChangeArrowheads="1"/>
            </p:cNvSpPr>
            <p:nvPr/>
          </p:nvSpPr>
          <p:spPr bwMode="auto">
            <a:xfrm>
              <a:off x="2544"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0</a:t>
              </a:r>
              <a:endParaRPr kumimoji="1" lang="en-US" sz="1200">
                <a:solidFill>
                  <a:schemeClr val="bg1"/>
                </a:solidFill>
                <a:latin typeface="Arial" charset="0"/>
              </a:endParaRPr>
            </a:p>
          </p:txBody>
        </p:sp>
        <p:sp>
          <p:nvSpPr>
            <p:cNvPr id="57622" name="Rectangle 278"/>
            <p:cNvSpPr>
              <a:spLocks noChangeArrowheads="1"/>
            </p:cNvSpPr>
            <p:nvPr/>
          </p:nvSpPr>
          <p:spPr bwMode="auto">
            <a:xfrm>
              <a:off x="2928" y="2496"/>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0</a:t>
              </a:r>
              <a:endParaRPr kumimoji="1" lang="en-US" sz="1600">
                <a:latin typeface="Arial" charset="0"/>
              </a:endParaRPr>
            </a:p>
          </p:txBody>
        </p:sp>
        <p:sp>
          <p:nvSpPr>
            <p:cNvPr id="57623" name="Rectangle 279"/>
            <p:cNvSpPr>
              <a:spLocks noChangeArrowheads="1"/>
            </p:cNvSpPr>
            <p:nvPr/>
          </p:nvSpPr>
          <p:spPr bwMode="auto">
            <a:xfrm>
              <a:off x="3312" y="2496"/>
              <a:ext cx="192" cy="192"/>
            </a:xfrm>
            <a:prstGeom prst="rect">
              <a:avLst/>
            </a:prstGeom>
            <a:noFill/>
            <a:ln w="19050">
              <a:noFill/>
              <a:miter lim="800000"/>
              <a:headEnd/>
              <a:tailEnd/>
            </a:ln>
            <a:effectLst/>
          </p:spPr>
          <p:txBody>
            <a:bodyPr wrap="none" anchor="ctr"/>
            <a:lstStyle/>
            <a:p>
              <a:pPr>
                <a:buClrTx/>
                <a:buFontTx/>
                <a:buNone/>
              </a:pPr>
              <a:r>
                <a:rPr kumimoji="1" lang="da-DK" sz="1600">
                  <a:solidFill>
                    <a:schemeClr val="bg1"/>
                  </a:solidFill>
                  <a:latin typeface="Arial" charset="0"/>
                </a:rPr>
                <a:t>0</a:t>
              </a:r>
              <a:endParaRPr kumimoji="1" lang="en-US" sz="1600">
                <a:solidFill>
                  <a:schemeClr val="bg1"/>
                </a:solidFill>
                <a:latin typeface="Arial" charset="0"/>
              </a:endParaRPr>
            </a:p>
          </p:txBody>
        </p:sp>
        <p:sp>
          <p:nvSpPr>
            <p:cNvPr id="57624" name="Rectangle 280"/>
            <p:cNvSpPr>
              <a:spLocks noChangeArrowheads="1"/>
            </p:cNvSpPr>
            <p:nvPr/>
          </p:nvSpPr>
          <p:spPr bwMode="auto">
            <a:xfrm>
              <a:off x="3696"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0</a:t>
              </a:r>
              <a:endParaRPr kumimoji="1" lang="en-US" sz="1200">
                <a:solidFill>
                  <a:schemeClr val="bg1"/>
                </a:solidFill>
                <a:latin typeface="Arial" charset="0"/>
              </a:endParaRPr>
            </a:p>
          </p:txBody>
        </p:sp>
        <p:sp>
          <p:nvSpPr>
            <p:cNvPr id="57625" name="Rectangle 281"/>
            <p:cNvSpPr>
              <a:spLocks noChangeArrowheads="1"/>
            </p:cNvSpPr>
            <p:nvPr/>
          </p:nvSpPr>
          <p:spPr bwMode="auto">
            <a:xfrm>
              <a:off x="4080"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0</a:t>
              </a:r>
              <a:endParaRPr kumimoji="1" lang="en-US" sz="1200">
                <a:solidFill>
                  <a:schemeClr val="bg1"/>
                </a:solidFill>
                <a:latin typeface="Arial" charset="0"/>
              </a:endParaRPr>
            </a:p>
          </p:txBody>
        </p:sp>
        <p:sp>
          <p:nvSpPr>
            <p:cNvPr id="57626" name="Rectangle 282"/>
            <p:cNvSpPr>
              <a:spLocks noChangeArrowheads="1"/>
            </p:cNvSpPr>
            <p:nvPr/>
          </p:nvSpPr>
          <p:spPr bwMode="auto">
            <a:xfrm>
              <a:off x="4464"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0</a:t>
              </a:r>
              <a:endParaRPr kumimoji="1" lang="en-US" sz="1200">
                <a:solidFill>
                  <a:schemeClr val="bg1"/>
                </a:solidFill>
                <a:latin typeface="Arial" charset="0"/>
              </a:endParaRPr>
            </a:p>
          </p:txBody>
        </p:sp>
        <p:grpSp>
          <p:nvGrpSpPr>
            <p:cNvPr id="24" name="Group 283"/>
            <p:cNvGrpSpPr>
              <a:grpSpLocks/>
            </p:cNvGrpSpPr>
            <p:nvPr/>
          </p:nvGrpSpPr>
          <p:grpSpPr bwMode="auto">
            <a:xfrm>
              <a:off x="432" y="2400"/>
              <a:ext cx="4368" cy="192"/>
              <a:chOff x="432" y="3552"/>
              <a:chExt cx="4368" cy="192"/>
            </a:xfrm>
          </p:grpSpPr>
          <p:grpSp>
            <p:nvGrpSpPr>
              <p:cNvPr id="25" name="Group 284"/>
              <p:cNvGrpSpPr>
                <a:grpSpLocks/>
              </p:cNvGrpSpPr>
              <p:nvPr/>
            </p:nvGrpSpPr>
            <p:grpSpPr bwMode="auto">
              <a:xfrm>
                <a:off x="624" y="3600"/>
                <a:ext cx="240" cy="96"/>
                <a:chOff x="2112" y="3648"/>
                <a:chExt cx="240" cy="144"/>
              </a:xfrm>
            </p:grpSpPr>
            <p:grpSp>
              <p:nvGrpSpPr>
                <p:cNvPr id="26" name="Group 285"/>
                <p:cNvGrpSpPr>
                  <a:grpSpLocks/>
                </p:cNvGrpSpPr>
                <p:nvPr/>
              </p:nvGrpSpPr>
              <p:grpSpPr bwMode="auto">
                <a:xfrm>
                  <a:off x="2112" y="3648"/>
                  <a:ext cx="240" cy="144"/>
                  <a:chOff x="2016" y="3552"/>
                  <a:chExt cx="624" cy="240"/>
                </a:xfrm>
              </p:grpSpPr>
              <p:sp>
                <p:nvSpPr>
                  <p:cNvPr id="57630" name="Freeform 286"/>
                  <p:cNvSpPr>
                    <a:spLocks/>
                  </p:cNvSpPr>
                  <p:nvPr/>
                </p:nvSpPr>
                <p:spPr bwMode="auto">
                  <a:xfrm>
                    <a:off x="2016" y="3552"/>
                    <a:ext cx="624" cy="240"/>
                  </a:xfrm>
                  <a:custGeom>
                    <a:avLst/>
                    <a:gdLst/>
                    <a:ahLst/>
                    <a:cxnLst>
                      <a:cxn ang="0">
                        <a:pos x="0" y="0"/>
                      </a:cxn>
                      <a:cxn ang="0">
                        <a:pos x="720" y="0"/>
                      </a:cxn>
                      <a:cxn ang="0">
                        <a:pos x="720" y="288"/>
                      </a:cxn>
                      <a:cxn ang="0">
                        <a:pos x="0" y="288"/>
                      </a:cxn>
                    </a:cxnLst>
                    <a:rect l="0" t="0" r="r" b="b"/>
                    <a:pathLst>
                      <a:path w="720" h="288">
                        <a:moveTo>
                          <a:pt x="0" y="0"/>
                        </a:moveTo>
                        <a:lnTo>
                          <a:pt x="720" y="0"/>
                        </a:lnTo>
                        <a:lnTo>
                          <a:pt x="720" y="288"/>
                        </a:lnTo>
                        <a:lnTo>
                          <a:pt x="0" y="288"/>
                        </a:lnTo>
                      </a:path>
                    </a:pathLst>
                  </a:custGeom>
                  <a:noFill/>
                  <a:ln w="19050" cap="flat" cmpd="sng">
                    <a:solidFill>
                      <a:schemeClr val="hlink"/>
                    </a:solidFill>
                    <a:prstDash val="solid"/>
                    <a:round/>
                    <a:headEnd/>
                    <a:tailEnd/>
                  </a:ln>
                  <a:effectLst/>
                </p:spPr>
                <p:txBody>
                  <a:bodyPr wrap="none" anchor="ctr"/>
                  <a:lstStyle/>
                  <a:p>
                    <a:endParaRPr lang="en-US"/>
                  </a:p>
                </p:txBody>
              </p:sp>
              <p:sp>
                <p:nvSpPr>
                  <p:cNvPr id="57631" name="Line 287"/>
                  <p:cNvSpPr>
                    <a:spLocks noChangeShapeType="1"/>
                  </p:cNvSpPr>
                  <p:nvPr/>
                </p:nvSpPr>
                <p:spPr bwMode="auto">
                  <a:xfrm>
                    <a:off x="2544" y="3600"/>
                    <a:ext cx="0" cy="144"/>
                  </a:xfrm>
                  <a:prstGeom prst="line">
                    <a:avLst/>
                  </a:prstGeom>
                  <a:noFill/>
                  <a:ln w="19050">
                    <a:solidFill>
                      <a:schemeClr val="hlink"/>
                    </a:solidFill>
                    <a:round/>
                    <a:headEnd/>
                    <a:tailEnd/>
                  </a:ln>
                  <a:effectLst/>
                </p:spPr>
                <p:txBody>
                  <a:bodyPr wrap="none" anchor="ctr"/>
                  <a:lstStyle/>
                  <a:p>
                    <a:endParaRPr lang="en-US"/>
                  </a:p>
                </p:txBody>
              </p:sp>
              <p:sp>
                <p:nvSpPr>
                  <p:cNvPr id="57632" name="Line 288"/>
                  <p:cNvSpPr>
                    <a:spLocks noChangeShapeType="1"/>
                  </p:cNvSpPr>
                  <p:nvPr/>
                </p:nvSpPr>
                <p:spPr bwMode="auto">
                  <a:xfrm>
                    <a:off x="2448" y="3600"/>
                    <a:ext cx="0" cy="144"/>
                  </a:xfrm>
                  <a:prstGeom prst="line">
                    <a:avLst/>
                  </a:prstGeom>
                  <a:noFill/>
                  <a:ln w="19050">
                    <a:solidFill>
                      <a:schemeClr val="hlink"/>
                    </a:solidFill>
                    <a:round/>
                    <a:headEnd/>
                    <a:tailEnd/>
                  </a:ln>
                  <a:effectLst/>
                </p:spPr>
                <p:txBody>
                  <a:bodyPr wrap="none" anchor="ctr"/>
                  <a:lstStyle/>
                  <a:p>
                    <a:endParaRPr lang="en-US"/>
                  </a:p>
                </p:txBody>
              </p:sp>
              <p:sp>
                <p:nvSpPr>
                  <p:cNvPr id="57633" name="Line 289"/>
                  <p:cNvSpPr>
                    <a:spLocks noChangeShapeType="1"/>
                  </p:cNvSpPr>
                  <p:nvPr/>
                </p:nvSpPr>
                <p:spPr bwMode="auto">
                  <a:xfrm>
                    <a:off x="2352" y="3600"/>
                    <a:ext cx="0" cy="144"/>
                  </a:xfrm>
                  <a:prstGeom prst="line">
                    <a:avLst/>
                  </a:prstGeom>
                  <a:noFill/>
                  <a:ln w="19050">
                    <a:solidFill>
                      <a:schemeClr val="hlink"/>
                    </a:solidFill>
                    <a:round/>
                    <a:headEnd/>
                    <a:tailEnd/>
                  </a:ln>
                  <a:effectLst/>
                </p:spPr>
                <p:txBody>
                  <a:bodyPr wrap="none" anchor="ctr"/>
                  <a:lstStyle/>
                  <a:p>
                    <a:endParaRPr lang="en-US"/>
                  </a:p>
                </p:txBody>
              </p:sp>
              <p:sp>
                <p:nvSpPr>
                  <p:cNvPr id="57634" name="Line 290"/>
                  <p:cNvSpPr>
                    <a:spLocks noChangeShapeType="1"/>
                  </p:cNvSpPr>
                  <p:nvPr/>
                </p:nvSpPr>
                <p:spPr bwMode="auto">
                  <a:xfrm>
                    <a:off x="2256" y="3600"/>
                    <a:ext cx="0" cy="144"/>
                  </a:xfrm>
                  <a:prstGeom prst="line">
                    <a:avLst/>
                  </a:prstGeom>
                  <a:noFill/>
                  <a:ln w="19050">
                    <a:solidFill>
                      <a:schemeClr val="hlink"/>
                    </a:solidFill>
                    <a:round/>
                    <a:headEnd/>
                    <a:tailEnd/>
                  </a:ln>
                  <a:effectLst/>
                </p:spPr>
                <p:txBody>
                  <a:bodyPr wrap="none" anchor="ctr"/>
                  <a:lstStyle/>
                  <a:p>
                    <a:endParaRPr lang="en-US"/>
                  </a:p>
                </p:txBody>
              </p:sp>
              <p:sp>
                <p:nvSpPr>
                  <p:cNvPr id="57635" name="Line 291"/>
                  <p:cNvSpPr>
                    <a:spLocks noChangeShapeType="1"/>
                  </p:cNvSpPr>
                  <p:nvPr/>
                </p:nvSpPr>
                <p:spPr bwMode="auto">
                  <a:xfrm>
                    <a:off x="2160" y="3600"/>
                    <a:ext cx="0" cy="144"/>
                  </a:xfrm>
                  <a:prstGeom prst="line">
                    <a:avLst/>
                  </a:prstGeom>
                  <a:noFill/>
                  <a:ln w="19050">
                    <a:solidFill>
                      <a:schemeClr val="hlink"/>
                    </a:solidFill>
                    <a:round/>
                    <a:headEnd/>
                    <a:tailEnd/>
                  </a:ln>
                  <a:effectLst/>
                </p:spPr>
                <p:txBody>
                  <a:bodyPr wrap="none" anchor="ctr"/>
                  <a:lstStyle/>
                  <a:p>
                    <a:endParaRPr lang="en-US"/>
                  </a:p>
                </p:txBody>
              </p:sp>
            </p:grpSp>
            <p:sp>
              <p:nvSpPr>
                <p:cNvPr id="57636" name="Rectangle 292"/>
                <p:cNvSpPr>
                  <a:spLocks noChangeArrowheads="1"/>
                </p:cNvSpPr>
                <p:nvPr/>
              </p:nvSpPr>
              <p:spPr bwMode="auto">
                <a:xfrm>
                  <a:off x="2112" y="3648"/>
                  <a:ext cx="240" cy="144"/>
                </a:xfrm>
                <a:prstGeom prst="rect">
                  <a:avLst/>
                </a:prstGeom>
                <a:noFill/>
                <a:ln w="19050">
                  <a:noFill/>
                  <a:miter lim="800000"/>
                  <a:headEnd/>
                  <a:tailEnd/>
                </a:ln>
                <a:effectLst/>
              </p:spPr>
              <p:txBody>
                <a:bodyPr wrap="none" anchor="ctr"/>
                <a:lstStyle/>
                <a:p>
                  <a:endParaRPr lang="en-US"/>
                </a:p>
              </p:txBody>
            </p:sp>
          </p:grpSp>
          <p:sp>
            <p:nvSpPr>
              <p:cNvPr id="57637" name="Line 293"/>
              <p:cNvSpPr>
                <a:spLocks noChangeShapeType="1"/>
              </p:cNvSpPr>
              <p:nvPr/>
            </p:nvSpPr>
            <p:spPr bwMode="auto">
              <a:xfrm>
                <a:off x="864" y="3648"/>
                <a:ext cx="96" cy="0"/>
              </a:xfrm>
              <a:prstGeom prst="line">
                <a:avLst/>
              </a:prstGeom>
              <a:noFill/>
              <a:ln w="19050">
                <a:solidFill>
                  <a:schemeClr val="hlink"/>
                </a:solidFill>
                <a:round/>
                <a:headEnd/>
                <a:tailEnd/>
              </a:ln>
              <a:effectLst/>
            </p:spPr>
            <p:txBody>
              <a:bodyPr anchor="ctr"/>
              <a:lstStyle/>
              <a:p>
                <a:endParaRPr lang="en-US"/>
              </a:p>
            </p:txBody>
          </p:sp>
          <p:sp>
            <p:nvSpPr>
              <p:cNvPr id="57638" name="Rectangle 294"/>
              <p:cNvSpPr>
                <a:spLocks noChangeArrowheads="1"/>
              </p:cNvSpPr>
              <p:nvPr/>
            </p:nvSpPr>
            <p:spPr bwMode="auto">
              <a:xfrm>
                <a:off x="432" y="3552"/>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0</a:t>
                </a:r>
                <a:endParaRPr kumimoji="1" lang="en-US" sz="1600">
                  <a:latin typeface="Arial" charset="0"/>
                </a:endParaRPr>
              </a:p>
            </p:txBody>
          </p:sp>
          <p:sp>
            <p:nvSpPr>
              <p:cNvPr id="57639" name="Line 295"/>
              <p:cNvSpPr>
                <a:spLocks noChangeShapeType="1"/>
              </p:cNvSpPr>
              <p:nvPr/>
            </p:nvSpPr>
            <p:spPr bwMode="auto">
              <a:xfrm>
                <a:off x="960" y="3648"/>
                <a:ext cx="96" cy="0"/>
              </a:xfrm>
              <a:prstGeom prst="line">
                <a:avLst/>
              </a:prstGeom>
              <a:noFill/>
              <a:ln w="19050">
                <a:solidFill>
                  <a:schemeClr val="hlink"/>
                </a:solidFill>
                <a:round/>
                <a:headEnd/>
                <a:tailEnd/>
              </a:ln>
              <a:effectLst/>
            </p:spPr>
            <p:txBody>
              <a:bodyPr anchor="ctr"/>
              <a:lstStyle/>
              <a:p>
                <a:endParaRPr lang="en-US"/>
              </a:p>
            </p:txBody>
          </p:sp>
          <p:sp>
            <p:nvSpPr>
              <p:cNvPr id="57640" name="Line 296"/>
              <p:cNvSpPr>
                <a:spLocks noChangeShapeType="1"/>
              </p:cNvSpPr>
              <p:nvPr/>
            </p:nvSpPr>
            <p:spPr bwMode="auto">
              <a:xfrm>
                <a:off x="1056" y="3648"/>
                <a:ext cx="96" cy="0"/>
              </a:xfrm>
              <a:prstGeom prst="line">
                <a:avLst/>
              </a:prstGeom>
              <a:noFill/>
              <a:ln w="19050">
                <a:solidFill>
                  <a:schemeClr val="hlink"/>
                </a:solidFill>
                <a:round/>
                <a:headEnd/>
                <a:tailEnd/>
              </a:ln>
              <a:effectLst/>
            </p:spPr>
            <p:txBody>
              <a:bodyPr anchor="ctr"/>
              <a:lstStyle/>
              <a:p>
                <a:endParaRPr lang="en-US"/>
              </a:p>
            </p:txBody>
          </p:sp>
          <p:sp>
            <p:nvSpPr>
              <p:cNvPr id="57641" name="Line 297"/>
              <p:cNvSpPr>
                <a:spLocks noChangeShapeType="1"/>
              </p:cNvSpPr>
              <p:nvPr/>
            </p:nvSpPr>
            <p:spPr bwMode="auto">
              <a:xfrm>
                <a:off x="1152" y="3648"/>
                <a:ext cx="96" cy="0"/>
              </a:xfrm>
              <a:prstGeom prst="line">
                <a:avLst/>
              </a:prstGeom>
              <a:noFill/>
              <a:ln w="19050">
                <a:solidFill>
                  <a:schemeClr val="hlink"/>
                </a:solidFill>
                <a:round/>
                <a:headEnd/>
                <a:tailEnd/>
              </a:ln>
              <a:effectLst/>
            </p:spPr>
            <p:txBody>
              <a:bodyPr anchor="ctr"/>
              <a:lstStyle/>
              <a:p>
                <a:endParaRPr lang="en-US"/>
              </a:p>
            </p:txBody>
          </p:sp>
          <p:sp>
            <p:nvSpPr>
              <p:cNvPr id="57642" name="Line 298"/>
              <p:cNvSpPr>
                <a:spLocks noChangeShapeType="1"/>
              </p:cNvSpPr>
              <p:nvPr/>
            </p:nvSpPr>
            <p:spPr bwMode="auto">
              <a:xfrm>
                <a:off x="1248" y="3648"/>
                <a:ext cx="96" cy="0"/>
              </a:xfrm>
              <a:prstGeom prst="line">
                <a:avLst/>
              </a:prstGeom>
              <a:noFill/>
              <a:ln w="19050">
                <a:solidFill>
                  <a:schemeClr val="hlink"/>
                </a:solidFill>
                <a:round/>
                <a:headEnd/>
                <a:tailEnd/>
              </a:ln>
              <a:effectLst/>
            </p:spPr>
            <p:txBody>
              <a:bodyPr anchor="ctr"/>
              <a:lstStyle/>
              <a:p>
                <a:endParaRPr lang="en-US"/>
              </a:p>
            </p:txBody>
          </p:sp>
          <p:sp>
            <p:nvSpPr>
              <p:cNvPr id="57643" name="Line 299"/>
              <p:cNvSpPr>
                <a:spLocks noChangeShapeType="1"/>
              </p:cNvSpPr>
              <p:nvPr/>
            </p:nvSpPr>
            <p:spPr bwMode="auto">
              <a:xfrm>
                <a:off x="1344" y="3648"/>
                <a:ext cx="96" cy="0"/>
              </a:xfrm>
              <a:prstGeom prst="line">
                <a:avLst/>
              </a:prstGeom>
              <a:noFill/>
              <a:ln w="19050">
                <a:solidFill>
                  <a:schemeClr val="hlink"/>
                </a:solidFill>
                <a:round/>
                <a:headEnd/>
                <a:tailEnd/>
              </a:ln>
              <a:effectLst/>
            </p:spPr>
            <p:txBody>
              <a:bodyPr anchor="ctr"/>
              <a:lstStyle/>
              <a:p>
                <a:endParaRPr lang="en-US"/>
              </a:p>
            </p:txBody>
          </p:sp>
          <p:sp>
            <p:nvSpPr>
              <p:cNvPr id="57644" name="Line 300"/>
              <p:cNvSpPr>
                <a:spLocks noChangeShapeType="1"/>
              </p:cNvSpPr>
              <p:nvPr/>
            </p:nvSpPr>
            <p:spPr bwMode="auto">
              <a:xfrm>
                <a:off x="1440" y="3648"/>
                <a:ext cx="96" cy="0"/>
              </a:xfrm>
              <a:prstGeom prst="line">
                <a:avLst/>
              </a:prstGeom>
              <a:noFill/>
              <a:ln w="19050">
                <a:solidFill>
                  <a:schemeClr val="hlink"/>
                </a:solidFill>
                <a:round/>
                <a:headEnd/>
                <a:tailEnd/>
              </a:ln>
              <a:effectLst/>
            </p:spPr>
            <p:txBody>
              <a:bodyPr anchor="ctr"/>
              <a:lstStyle/>
              <a:p>
                <a:endParaRPr lang="en-US"/>
              </a:p>
            </p:txBody>
          </p:sp>
          <p:sp>
            <p:nvSpPr>
              <p:cNvPr id="57645" name="Line 301"/>
              <p:cNvSpPr>
                <a:spLocks noChangeShapeType="1"/>
              </p:cNvSpPr>
              <p:nvPr/>
            </p:nvSpPr>
            <p:spPr bwMode="auto">
              <a:xfrm>
                <a:off x="1536" y="3648"/>
                <a:ext cx="96" cy="0"/>
              </a:xfrm>
              <a:prstGeom prst="line">
                <a:avLst/>
              </a:prstGeom>
              <a:noFill/>
              <a:ln w="19050">
                <a:solidFill>
                  <a:schemeClr val="hlink"/>
                </a:solidFill>
                <a:round/>
                <a:headEnd/>
                <a:tailEnd/>
              </a:ln>
              <a:effectLst/>
            </p:spPr>
            <p:txBody>
              <a:bodyPr anchor="ctr"/>
              <a:lstStyle/>
              <a:p>
                <a:endParaRPr lang="en-US"/>
              </a:p>
            </p:txBody>
          </p:sp>
          <p:sp>
            <p:nvSpPr>
              <p:cNvPr id="57646" name="Line 302"/>
              <p:cNvSpPr>
                <a:spLocks noChangeShapeType="1"/>
              </p:cNvSpPr>
              <p:nvPr/>
            </p:nvSpPr>
            <p:spPr bwMode="auto">
              <a:xfrm>
                <a:off x="1632" y="3648"/>
                <a:ext cx="96" cy="0"/>
              </a:xfrm>
              <a:prstGeom prst="line">
                <a:avLst/>
              </a:prstGeom>
              <a:noFill/>
              <a:ln w="19050">
                <a:solidFill>
                  <a:schemeClr val="hlink"/>
                </a:solidFill>
                <a:round/>
                <a:headEnd/>
                <a:tailEnd/>
              </a:ln>
              <a:effectLst/>
            </p:spPr>
            <p:txBody>
              <a:bodyPr anchor="ctr"/>
              <a:lstStyle/>
              <a:p>
                <a:endParaRPr lang="en-US"/>
              </a:p>
            </p:txBody>
          </p:sp>
          <p:sp>
            <p:nvSpPr>
              <p:cNvPr id="57647" name="Line 303"/>
              <p:cNvSpPr>
                <a:spLocks noChangeShapeType="1"/>
              </p:cNvSpPr>
              <p:nvPr/>
            </p:nvSpPr>
            <p:spPr bwMode="auto">
              <a:xfrm>
                <a:off x="1728" y="3648"/>
                <a:ext cx="96" cy="0"/>
              </a:xfrm>
              <a:prstGeom prst="line">
                <a:avLst/>
              </a:prstGeom>
              <a:noFill/>
              <a:ln w="19050">
                <a:solidFill>
                  <a:schemeClr val="hlink"/>
                </a:solidFill>
                <a:round/>
                <a:headEnd/>
                <a:tailEnd/>
              </a:ln>
              <a:effectLst/>
            </p:spPr>
            <p:txBody>
              <a:bodyPr anchor="ctr"/>
              <a:lstStyle/>
              <a:p>
                <a:endParaRPr lang="en-US"/>
              </a:p>
            </p:txBody>
          </p:sp>
          <p:sp>
            <p:nvSpPr>
              <p:cNvPr id="57648" name="Line 304"/>
              <p:cNvSpPr>
                <a:spLocks noChangeShapeType="1"/>
              </p:cNvSpPr>
              <p:nvPr/>
            </p:nvSpPr>
            <p:spPr bwMode="auto">
              <a:xfrm>
                <a:off x="1824" y="3648"/>
                <a:ext cx="96" cy="0"/>
              </a:xfrm>
              <a:prstGeom prst="line">
                <a:avLst/>
              </a:prstGeom>
              <a:noFill/>
              <a:ln w="19050">
                <a:solidFill>
                  <a:schemeClr val="hlink"/>
                </a:solidFill>
                <a:round/>
                <a:headEnd/>
                <a:tailEnd/>
              </a:ln>
              <a:effectLst/>
            </p:spPr>
            <p:txBody>
              <a:bodyPr anchor="ctr"/>
              <a:lstStyle/>
              <a:p>
                <a:endParaRPr lang="en-US"/>
              </a:p>
            </p:txBody>
          </p:sp>
          <p:sp>
            <p:nvSpPr>
              <p:cNvPr id="57649" name="Line 305"/>
              <p:cNvSpPr>
                <a:spLocks noChangeShapeType="1"/>
              </p:cNvSpPr>
              <p:nvPr/>
            </p:nvSpPr>
            <p:spPr bwMode="auto">
              <a:xfrm>
                <a:off x="1920" y="3648"/>
                <a:ext cx="96" cy="0"/>
              </a:xfrm>
              <a:prstGeom prst="line">
                <a:avLst/>
              </a:prstGeom>
              <a:noFill/>
              <a:ln w="19050">
                <a:solidFill>
                  <a:schemeClr val="hlink"/>
                </a:solidFill>
                <a:round/>
                <a:headEnd/>
                <a:tailEnd/>
              </a:ln>
              <a:effectLst/>
            </p:spPr>
            <p:txBody>
              <a:bodyPr anchor="ctr"/>
              <a:lstStyle/>
              <a:p>
                <a:endParaRPr lang="en-US"/>
              </a:p>
            </p:txBody>
          </p:sp>
          <p:sp>
            <p:nvSpPr>
              <p:cNvPr id="57650" name="Line 306"/>
              <p:cNvSpPr>
                <a:spLocks noChangeShapeType="1"/>
              </p:cNvSpPr>
              <p:nvPr/>
            </p:nvSpPr>
            <p:spPr bwMode="auto">
              <a:xfrm>
                <a:off x="2016" y="3648"/>
                <a:ext cx="96" cy="0"/>
              </a:xfrm>
              <a:prstGeom prst="line">
                <a:avLst/>
              </a:prstGeom>
              <a:noFill/>
              <a:ln w="19050">
                <a:solidFill>
                  <a:schemeClr val="hlink"/>
                </a:solidFill>
                <a:round/>
                <a:headEnd/>
                <a:tailEnd/>
              </a:ln>
              <a:effectLst/>
            </p:spPr>
            <p:txBody>
              <a:bodyPr anchor="ctr"/>
              <a:lstStyle/>
              <a:p>
                <a:endParaRPr lang="en-US"/>
              </a:p>
            </p:txBody>
          </p:sp>
          <p:sp>
            <p:nvSpPr>
              <p:cNvPr id="57651" name="Line 307"/>
              <p:cNvSpPr>
                <a:spLocks noChangeShapeType="1"/>
              </p:cNvSpPr>
              <p:nvPr/>
            </p:nvSpPr>
            <p:spPr bwMode="auto">
              <a:xfrm>
                <a:off x="2112" y="3648"/>
                <a:ext cx="96" cy="0"/>
              </a:xfrm>
              <a:prstGeom prst="line">
                <a:avLst/>
              </a:prstGeom>
              <a:noFill/>
              <a:ln w="19050">
                <a:solidFill>
                  <a:schemeClr val="hlink"/>
                </a:solidFill>
                <a:round/>
                <a:headEnd/>
                <a:tailEnd/>
              </a:ln>
              <a:effectLst/>
            </p:spPr>
            <p:txBody>
              <a:bodyPr anchor="ctr"/>
              <a:lstStyle/>
              <a:p>
                <a:endParaRPr lang="en-US"/>
              </a:p>
            </p:txBody>
          </p:sp>
          <p:sp>
            <p:nvSpPr>
              <p:cNvPr id="57652" name="Line 308"/>
              <p:cNvSpPr>
                <a:spLocks noChangeShapeType="1"/>
              </p:cNvSpPr>
              <p:nvPr/>
            </p:nvSpPr>
            <p:spPr bwMode="auto">
              <a:xfrm>
                <a:off x="2208" y="3648"/>
                <a:ext cx="96" cy="0"/>
              </a:xfrm>
              <a:prstGeom prst="line">
                <a:avLst/>
              </a:prstGeom>
              <a:noFill/>
              <a:ln w="19050">
                <a:solidFill>
                  <a:schemeClr val="hlink"/>
                </a:solidFill>
                <a:round/>
                <a:headEnd/>
                <a:tailEnd/>
              </a:ln>
              <a:effectLst/>
            </p:spPr>
            <p:txBody>
              <a:bodyPr anchor="ctr"/>
              <a:lstStyle/>
              <a:p>
                <a:endParaRPr lang="en-US"/>
              </a:p>
            </p:txBody>
          </p:sp>
          <p:sp>
            <p:nvSpPr>
              <p:cNvPr id="57653" name="Line 309"/>
              <p:cNvSpPr>
                <a:spLocks noChangeShapeType="1"/>
              </p:cNvSpPr>
              <p:nvPr/>
            </p:nvSpPr>
            <p:spPr bwMode="auto">
              <a:xfrm>
                <a:off x="2304" y="3648"/>
                <a:ext cx="96" cy="0"/>
              </a:xfrm>
              <a:prstGeom prst="line">
                <a:avLst/>
              </a:prstGeom>
              <a:noFill/>
              <a:ln w="19050">
                <a:solidFill>
                  <a:schemeClr val="hlink"/>
                </a:solidFill>
                <a:round/>
                <a:headEnd/>
                <a:tailEnd/>
              </a:ln>
              <a:effectLst/>
            </p:spPr>
            <p:txBody>
              <a:bodyPr anchor="ctr"/>
              <a:lstStyle/>
              <a:p>
                <a:endParaRPr lang="en-US"/>
              </a:p>
            </p:txBody>
          </p:sp>
          <p:sp>
            <p:nvSpPr>
              <p:cNvPr id="57654" name="Line 310"/>
              <p:cNvSpPr>
                <a:spLocks noChangeShapeType="1"/>
              </p:cNvSpPr>
              <p:nvPr/>
            </p:nvSpPr>
            <p:spPr bwMode="auto">
              <a:xfrm>
                <a:off x="2400" y="3648"/>
                <a:ext cx="96" cy="0"/>
              </a:xfrm>
              <a:prstGeom prst="line">
                <a:avLst/>
              </a:prstGeom>
              <a:noFill/>
              <a:ln w="19050">
                <a:solidFill>
                  <a:schemeClr val="hlink"/>
                </a:solidFill>
                <a:round/>
                <a:headEnd/>
                <a:tailEnd/>
              </a:ln>
              <a:effectLst/>
            </p:spPr>
            <p:txBody>
              <a:bodyPr anchor="ctr"/>
              <a:lstStyle/>
              <a:p>
                <a:endParaRPr lang="en-US"/>
              </a:p>
            </p:txBody>
          </p:sp>
          <p:sp>
            <p:nvSpPr>
              <p:cNvPr id="57655" name="Line 311"/>
              <p:cNvSpPr>
                <a:spLocks noChangeShapeType="1"/>
              </p:cNvSpPr>
              <p:nvPr/>
            </p:nvSpPr>
            <p:spPr bwMode="auto">
              <a:xfrm>
                <a:off x="2496" y="3648"/>
                <a:ext cx="96" cy="0"/>
              </a:xfrm>
              <a:prstGeom prst="line">
                <a:avLst/>
              </a:prstGeom>
              <a:noFill/>
              <a:ln w="19050">
                <a:solidFill>
                  <a:schemeClr val="hlink"/>
                </a:solidFill>
                <a:round/>
                <a:headEnd/>
                <a:tailEnd/>
              </a:ln>
              <a:effectLst/>
            </p:spPr>
            <p:txBody>
              <a:bodyPr anchor="ctr"/>
              <a:lstStyle/>
              <a:p>
                <a:endParaRPr lang="en-US"/>
              </a:p>
            </p:txBody>
          </p:sp>
          <p:sp>
            <p:nvSpPr>
              <p:cNvPr id="57656" name="Line 312"/>
              <p:cNvSpPr>
                <a:spLocks noChangeShapeType="1"/>
              </p:cNvSpPr>
              <p:nvPr/>
            </p:nvSpPr>
            <p:spPr bwMode="auto">
              <a:xfrm>
                <a:off x="2592" y="3648"/>
                <a:ext cx="96" cy="0"/>
              </a:xfrm>
              <a:prstGeom prst="line">
                <a:avLst/>
              </a:prstGeom>
              <a:noFill/>
              <a:ln w="19050">
                <a:solidFill>
                  <a:schemeClr val="hlink"/>
                </a:solidFill>
                <a:round/>
                <a:headEnd/>
                <a:tailEnd/>
              </a:ln>
              <a:effectLst/>
            </p:spPr>
            <p:txBody>
              <a:bodyPr anchor="ctr"/>
              <a:lstStyle/>
              <a:p>
                <a:endParaRPr lang="en-US"/>
              </a:p>
            </p:txBody>
          </p:sp>
          <p:sp>
            <p:nvSpPr>
              <p:cNvPr id="57657" name="Line 313"/>
              <p:cNvSpPr>
                <a:spLocks noChangeShapeType="1"/>
              </p:cNvSpPr>
              <p:nvPr/>
            </p:nvSpPr>
            <p:spPr bwMode="auto">
              <a:xfrm>
                <a:off x="2688" y="3648"/>
                <a:ext cx="96" cy="0"/>
              </a:xfrm>
              <a:prstGeom prst="line">
                <a:avLst/>
              </a:prstGeom>
              <a:noFill/>
              <a:ln w="19050">
                <a:solidFill>
                  <a:schemeClr val="hlink"/>
                </a:solidFill>
                <a:round/>
                <a:headEnd/>
                <a:tailEnd/>
              </a:ln>
              <a:effectLst/>
            </p:spPr>
            <p:txBody>
              <a:bodyPr anchor="ctr"/>
              <a:lstStyle/>
              <a:p>
                <a:endParaRPr lang="en-US"/>
              </a:p>
            </p:txBody>
          </p:sp>
          <p:sp>
            <p:nvSpPr>
              <p:cNvPr id="57658" name="Line 314"/>
              <p:cNvSpPr>
                <a:spLocks noChangeShapeType="1"/>
              </p:cNvSpPr>
              <p:nvPr/>
            </p:nvSpPr>
            <p:spPr bwMode="auto">
              <a:xfrm>
                <a:off x="2784" y="3648"/>
                <a:ext cx="96" cy="0"/>
              </a:xfrm>
              <a:prstGeom prst="line">
                <a:avLst/>
              </a:prstGeom>
              <a:noFill/>
              <a:ln w="19050">
                <a:solidFill>
                  <a:schemeClr val="hlink"/>
                </a:solidFill>
                <a:round/>
                <a:headEnd/>
                <a:tailEnd/>
              </a:ln>
              <a:effectLst/>
            </p:spPr>
            <p:txBody>
              <a:bodyPr anchor="ctr"/>
              <a:lstStyle/>
              <a:p>
                <a:endParaRPr lang="en-US"/>
              </a:p>
            </p:txBody>
          </p:sp>
          <p:sp>
            <p:nvSpPr>
              <p:cNvPr id="57659" name="Line 315"/>
              <p:cNvSpPr>
                <a:spLocks noChangeShapeType="1"/>
              </p:cNvSpPr>
              <p:nvPr/>
            </p:nvSpPr>
            <p:spPr bwMode="auto">
              <a:xfrm>
                <a:off x="2880" y="3648"/>
                <a:ext cx="96" cy="0"/>
              </a:xfrm>
              <a:prstGeom prst="line">
                <a:avLst/>
              </a:prstGeom>
              <a:noFill/>
              <a:ln w="19050">
                <a:solidFill>
                  <a:schemeClr val="hlink"/>
                </a:solidFill>
                <a:round/>
                <a:headEnd/>
                <a:tailEnd/>
              </a:ln>
              <a:effectLst/>
            </p:spPr>
            <p:txBody>
              <a:bodyPr anchor="ctr"/>
              <a:lstStyle/>
              <a:p>
                <a:endParaRPr lang="en-US"/>
              </a:p>
            </p:txBody>
          </p:sp>
          <p:sp>
            <p:nvSpPr>
              <p:cNvPr id="57660" name="Line 316"/>
              <p:cNvSpPr>
                <a:spLocks noChangeShapeType="1"/>
              </p:cNvSpPr>
              <p:nvPr/>
            </p:nvSpPr>
            <p:spPr bwMode="auto">
              <a:xfrm>
                <a:off x="2976" y="3648"/>
                <a:ext cx="96" cy="0"/>
              </a:xfrm>
              <a:prstGeom prst="line">
                <a:avLst/>
              </a:prstGeom>
              <a:noFill/>
              <a:ln w="19050">
                <a:solidFill>
                  <a:schemeClr val="hlink"/>
                </a:solidFill>
                <a:round/>
                <a:headEnd/>
                <a:tailEnd/>
              </a:ln>
              <a:effectLst/>
            </p:spPr>
            <p:txBody>
              <a:bodyPr anchor="ctr"/>
              <a:lstStyle/>
              <a:p>
                <a:endParaRPr lang="en-US"/>
              </a:p>
            </p:txBody>
          </p:sp>
          <p:sp>
            <p:nvSpPr>
              <p:cNvPr id="57661" name="Line 317"/>
              <p:cNvSpPr>
                <a:spLocks noChangeShapeType="1"/>
              </p:cNvSpPr>
              <p:nvPr/>
            </p:nvSpPr>
            <p:spPr bwMode="auto">
              <a:xfrm>
                <a:off x="3072" y="3648"/>
                <a:ext cx="96" cy="0"/>
              </a:xfrm>
              <a:prstGeom prst="line">
                <a:avLst/>
              </a:prstGeom>
              <a:noFill/>
              <a:ln w="19050">
                <a:solidFill>
                  <a:schemeClr val="hlink"/>
                </a:solidFill>
                <a:round/>
                <a:headEnd/>
                <a:tailEnd/>
              </a:ln>
              <a:effectLst/>
            </p:spPr>
            <p:txBody>
              <a:bodyPr anchor="ctr"/>
              <a:lstStyle/>
              <a:p>
                <a:endParaRPr lang="en-US"/>
              </a:p>
            </p:txBody>
          </p:sp>
          <p:sp>
            <p:nvSpPr>
              <p:cNvPr id="57662" name="Line 318"/>
              <p:cNvSpPr>
                <a:spLocks noChangeShapeType="1"/>
              </p:cNvSpPr>
              <p:nvPr/>
            </p:nvSpPr>
            <p:spPr bwMode="auto">
              <a:xfrm>
                <a:off x="3168" y="3648"/>
                <a:ext cx="96" cy="0"/>
              </a:xfrm>
              <a:prstGeom prst="line">
                <a:avLst/>
              </a:prstGeom>
              <a:noFill/>
              <a:ln w="19050">
                <a:solidFill>
                  <a:schemeClr val="hlink"/>
                </a:solidFill>
                <a:round/>
                <a:headEnd/>
                <a:tailEnd/>
              </a:ln>
              <a:effectLst/>
            </p:spPr>
            <p:txBody>
              <a:bodyPr anchor="ctr"/>
              <a:lstStyle/>
              <a:p>
                <a:endParaRPr lang="en-US"/>
              </a:p>
            </p:txBody>
          </p:sp>
          <p:sp>
            <p:nvSpPr>
              <p:cNvPr id="57663" name="Line 319"/>
              <p:cNvSpPr>
                <a:spLocks noChangeShapeType="1"/>
              </p:cNvSpPr>
              <p:nvPr/>
            </p:nvSpPr>
            <p:spPr bwMode="auto">
              <a:xfrm>
                <a:off x="3264" y="3648"/>
                <a:ext cx="96" cy="0"/>
              </a:xfrm>
              <a:prstGeom prst="line">
                <a:avLst/>
              </a:prstGeom>
              <a:noFill/>
              <a:ln w="19050">
                <a:solidFill>
                  <a:schemeClr val="hlink"/>
                </a:solidFill>
                <a:round/>
                <a:headEnd/>
                <a:tailEnd/>
              </a:ln>
              <a:effectLst/>
            </p:spPr>
            <p:txBody>
              <a:bodyPr anchor="ctr"/>
              <a:lstStyle/>
              <a:p>
                <a:endParaRPr lang="en-US"/>
              </a:p>
            </p:txBody>
          </p:sp>
          <p:sp>
            <p:nvSpPr>
              <p:cNvPr id="57664" name="Line 320"/>
              <p:cNvSpPr>
                <a:spLocks noChangeShapeType="1"/>
              </p:cNvSpPr>
              <p:nvPr/>
            </p:nvSpPr>
            <p:spPr bwMode="auto">
              <a:xfrm>
                <a:off x="3360" y="3648"/>
                <a:ext cx="96" cy="0"/>
              </a:xfrm>
              <a:prstGeom prst="line">
                <a:avLst/>
              </a:prstGeom>
              <a:noFill/>
              <a:ln w="19050">
                <a:solidFill>
                  <a:schemeClr val="hlink"/>
                </a:solidFill>
                <a:round/>
                <a:headEnd/>
                <a:tailEnd/>
              </a:ln>
              <a:effectLst/>
            </p:spPr>
            <p:txBody>
              <a:bodyPr anchor="ctr"/>
              <a:lstStyle/>
              <a:p>
                <a:endParaRPr lang="en-US"/>
              </a:p>
            </p:txBody>
          </p:sp>
          <p:sp>
            <p:nvSpPr>
              <p:cNvPr id="57665" name="Line 321"/>
              <p:cNvSpPr>
                <a:spLocks noChangeShapeType="1"/>
              </p:cNvSpPr>
              <p:nvPr/>
            </p:nvSpPr>
            <p:spPr bwMode="auto">
              <a:xfrm>
                <a:off x="3456" y="3648"/>
                <a:ext cx="96" cy="0"/>
              </a:xfrm>
              <a:prstGeom prst="line">
                <a:avLst/>
              </a:prstGeom>
              <a:noFill/>
              <a:ln w="19050">
                <a:solidFill>
                  <a:schemeClr val="hlink"/>
                </a:solidFill>
                <a:round/>
                <a:headEnd/>
                <a:tailEnd/>
              </a:ln>
              <a:effectLst/>
            </p:spPr>
            <p:txBody>
              <a:bodyPr anchor="ctr"/>
              <a:lstStyle/>
              <a:p>
                <a:endParaRPr lang="en-US"/>
              </a:p>
            </p:txBody>
          </p:sp>
          <p:sp>
            <p:nvSpPr>
              <p:cNvPr id="57666" name="Line 322"/>
              <p:cNvSpPr>
                <a:spLocks noChangeShapeType="1"/>
              </p:cNvSpPr>
              <p:nvPr/>
            </p:nvSpPr>
            <p:spPr bwMode="auto">
              <a:xfrm>
                <a:off x="3552" y="3648"/>
                <a:ext cx="96" cy="0"/>
              </a:xfrm>
              <a:prstGeom prst="line">
                <a:avLst/>
              </a:prstGeom>
              <a:noFill/>
              <a:ln w="19050">
                <a:solidFill>
                  <a:schemeClr val="hlink"/>
                </a:solidFill>
                <a:round/>
                <a:headEnd/>
                <a:tailEnd/>
              </a:ln>
              <a:effectLst/>
            </p:spPr>
            <p:txBody>
              <a:bodyPr anchor="ctr"/>
              <a:lstStyle/>
              <a:p>
                <a:endParaRPr lang="en-US"/>
              </a:p>
            </p:txBody>
          </p:sp>
          <p:sp>
            <p:nvSpPr>
              <p:cNvPr id="57667" name="Line 323"/>
              <p:cNvSpPr>
                <a:spLocks noChangeShapeType="1"/>
              </p:cNvSpPr>
              <p:nvPr/>
            </p:nvSpPr>
            <p:spPr bwMode="auto">
              <a:xfrm>
                <a:off x="3648" y="3648"/>
                <a:ext cx="96" cy="0"/>
              </a:xfrm>
              <a:prstGeom prst="line">
                <a:avLst/>
              </a:prstGeom>
              <a:noFill/>
              <a:ln w="19050">
                <a:solidFill>
                  <a:schemeClr val="hlink"/>
                </a:solidFill>
                <a:round/>
                <a:headEnd/>
                <a:tailEnd/>
              </a:ln>
              <a:effectLst/>
            </p:spPr>
            <p:txBody>
              <a:bodyPr anchor="ctr"/>
              <a:lstStyle/>
              <a:p>
                <a:endParaRPr lang="en-US"/>
              </a:p>
            </p:txBody>
          </p:sp>
          <p:sp>
            <p:nvSpPr>
              <p:cNvPr id="57668" name="Line 324"/>
              <p:cNvSpPr>
                <a:spLocks noChangeShapeType="1"/>
              </p:cNvSpPr>
              <p:nvPr/>
            </p:nvSpPr>
            <p:spPr bwMode="auto">
              <a:xfrm>
                <a:off x="3744" y="3648"/>
                <a:ext cx="96" cy="0"/>
              </a:xfrm>
              <a:prstGeom prst="line">
                <a:avLst/>
              </a:prstGeom>
              <a:noFill/>
              <a:ln w="19050">
                <a:solidFill>
                  <a:schemeClr val="hlink"/>
                </a:solidFill>
                <a:round/>
                <a:headEnd/>
                <a:tailEnd/>
              </a:ln>
              <a:effectLst/>
            </p:spPr>
            <p:txBody>
              <a:bodyPr anchor="ctr"/>
              <a:lstStyle/>
              <a:p>
                <a:endParaRPr lang="en-US"/>
              </a:p>
            </p:txBody>
          </p:sp>
          <p:sp>
            <p:nvSpPr>
              <p:cNvPr id="57669" name="Line 325"/>
              <p:cNvSpPr>
                <a:spLocks noChangeShapeType="1"/>
              </p:cNvSpPr>
              <p:nvPr/>
            </p:nvSpPr>
            <p:spPr bwMode="auto">
              <a:xfrm>
                <a:off x="3840" y="3648"/>
                <a:ext cx="96" cy="0"/>
              </a:xfrm>
              <a:prstGeom prst="line">
                <a:avLst/>
              </a:prstGeom>
              <a:noFill/>
              <a:ln w="19050">
                <a:solidFill>
                  <a:schemeClr val="hlink"/>
                </a:solidFill>
                <a:round/>
                <a:headEnd/>
                <a:tailEnd/>
              </a:ln>
              <a:effectLst/>
            </p:spPr>
            <p:txBody>
              <a:bodyPr anchor="ctr"/>
              <a:lstStyle/>
              <a:p>
                <a:endParaRPr lang="en-US"/>
              </a:p>
            </p:txBody>
          </p:sp>
          <p:sp>
            <p:nvSpPr>
              <p:cNvPr id="57670" name="Line 326"/>
              <p:cNvSpPr>
                <a:spLocks noChangeShapeType="1"/>
              </p:cNvSpPr>
              <p:nvPr/>
            </p:nvSpPr>
            <p:spPr bwMode="auto">
              <a:xfrm>
                <a:off x="3936" y="3648"/>
                <a:ext cx="96" cy="0"/>
              </a:xfrm>
              <a:prstGeom prst="line">
                <a:avLst/>
              </a:prstGeom>
              <a:noFill/>
              <a:ln w="19050">
                <a:solidFill>
                  <a:schemeClr val="hlink"/>
                </a:solidFill>
                <a:round/>
                <a:headEnd/>
                <a:tailEnd/>
              </a:ln>
              <a:effectLst/>
            </p:spPr>
            <p:txBody>
              <a:bodyPr anchor="ctr"/>
              <a:lstStyle/>
              <a:p>
                <a:endParaRPr lang="en-US"/>
              </a:p>
            </p:txBody>
          </p:sp>
          <p:sp>
            <p:nvSpPr>
              <p:cNvPr id="57671" name="Line 327"/>
              <p:cNvSpPr>
                <a:spLocks noChangeShapeType="1"/>
              </p:cNvSpPr>
              <p:nvPr/>
            </p:nvSpPr>
            <p:spPr bwMode="auto">
              <a:xfrm>
                <a:off x="4032" y="3648"/>
                <a:ext cx="96" cy="0"/>
              </a:xfrm>
              <a:prstGeom prst="line">
                <a:avLst/>
              </a:prstGeom>
              <a:noFill/>
              <a:ln w="19050">
                <a:solidFill>
                  <a:schemeClr val="hlink"/>
                </a:solidFill>
                <a:round/>
                <a:headEnd/>
                <a:tailEnd/>
              </a:ln>
              <a:effectLst/>
            </p:spPr>
            <p:txBody>
              <a:bodyPr anchor="ctr"/>
              <a:lstStyle/>
              <a:p>
                <a:endParaRPr lang="en-US"/>
              </a:p>
            </p:txBody>
          </p:sp>
          <p:sp>
            <p:nvSpPr>
              <p:cNvPr id="57672" name="Line 328"/>
              <p:cNvSpPr>
                <a:spLocks noChangeShapeType="1"/>
              </p:cNvSpPr>
              <p:nvPr/>
            </p:nvSpPr>
            <p:spPr bwMode="auto">
              <a:xfrm>
                <a:off x="4128" y="3648"/>
                <a:ext cx="96" cy="0"/>
              </a:xfrm>
              <a:prstGeom prst="line">
                <a:avLst/>
              </a:prstGeom>
              <a:noFill/>
              <a:ln w="19050">
                <a:solidFill>
                  <a:schemeClr val="hlink"/>
                </a:solidFill>
                <a:round/>
                <a:headEnd/>
                <a:tailEnd/>
              </a:ln>
              <a:effectLst/>
            </p:spPr>
            <p:txBody>
              <a:bodyPr anchor="ctr"/>
              <a:lstStyle/>
              <a:p>
                <a:endParaRPr lang="en-US"/>
              </a:p>
            </p:txBody>
          </p:sp>
          <p:sp>
            <p:nvSpPr>
              <p:cNvPr id="57673" name="Line 329"/>
              <p:cNvSpPr>
                <a:spLocks noChangeShapeType="1"/>
              </p:cNvSpPr>
              <p:nvPr/>
            </p:nvSpPr>
            <p:spPr bwMode="auto">
              <a:xfrm>
                <a:off x="4224" y="3648"/>
                <a:ext cx="96" cy="0"/>
              </a:xfrm>
              <a:prstGeom prst="line">
                <a:avLst/>
              </a:prstGeom>
              <a:noFill/>
              <a:ln w="19050">
                <a:solidFill>
                  <a:schemeClr val="hlink"/>
                </a:solidFill>
                <a:round/>
                <a:headEnd/>
                <a:tailEnd/>
              </a:ln>
              <a:effectLst/>
            </p:spPr>
            <p:txBody>
              <a:bodyPr anchor="ctr"/>
              <a:lstStyle/>
              <a:p>
                <a:endParaRPr lang="en-US"/>
              </a:p>
            </p:txBody>
          </p:sp>
          <p:sp>
            <p:nvSpPr>
              <p:cNvPr id="57674" name="Line 330"/>
              <p:cNvSpPr>
                <a:spLocks noChangeShapeType="1"/>
              </p:cNvSpPr>
              <p:nvPr/>
            </p:nvSpPr>
            <p:spPr bwMode="auto">
              <a:xfrm>
                <a:off x="4320" y="3648"/>
                <a:ext cx="96" cy="0"/>
              </a:xfrm>
              <a:prstGeom prst="line">
                <a:avLst/>
              </a:prstGeom>
              <a:noFill/>
              <a:ln w="19050">
                <a:solidFill>
                  <a:schemeClr val="hlink"/>
                </a:solidFill>
                <a:round/>
                <a:headEnd/>
                <a:tailEnd/>
              </a:ln>
              <a:effectLst/>
            </p:spPr>
            <p:txBody>
              <a:bodyPr anchor="ctr"/>
              <a:lstStyle/>
              <a:p>
                <a:endParaRPr lang="en-US"/>
              </a:p>
            </p:txBody>
          </p:sp>
          <p:sp>
            <p:nvSpPr>
              <p:cNvPr id="57675" name="Line 331"/>
              <p:cNvSpPr>
                <a:spLocks noChangeShapeType="1"/>
              </p:cNvSpPr>
              <p:nvPr/>
            </p:nvSpPr>
            <p:spPr bwMode="auto">
              <a:xfrm>
                <a:off x="4416" y="3648"/>
                <a:ext cx="96" cy="0"/>
              </a:xfrm>
              <a:prstGeom prst="line">
                <a:avLst/>
              </a:prstGeom>
              <a:noFill/>
              <a:ln w="19050">
                <a:solidFill>
                  <a:schemeClr val="hlink"/>
                </a:solidFill>
                <a:round/>
                <a:headEnd/>
                <a:tailEnd/>
              </a:ln>
              <a:effectLst/>
            </p:spPr>
            <p:txBody>
              <a:bodyPr anchor="ctr"/>
              <a:lstStyle/>
              <a:p>
                <a:endParaRPr lang="en-US"/>
              </a:p>
            </p:txBody>
          </p:sp>
          <p:sp>
            <p:nvSpPr>
              <p:cNvPr id="57676" name="Line 332"/>
              <p:cNvSpPr>
                <a:spLocks noChangeShapeType="1"/>
              </p:cNvSpPr>
              <p:nvPr/>
            </p:nvSpPr>
            <p:spPr bwMode="auto">
              <a:xfrm>
                <a:off x="4512" y="3648"/>
                <a:ext cx="96" cy="0"/>
              </a:xfrm>
              <a:prstGeom prst="line">
                <a:avLst/>
              </a:prstGeom>
              <a:noFill/>
              <a:ln w="19050">
                <a:solidFill>
                  <a:schemeClr val="hlink"/>
                </a:solidFill>
                <a:round/>
                <a:headEnd/>
                <a:tailEnd/>
              </a:ln>
              <a:effectLst/>
            </p:spPr>
            <p:txBody>
              <a:bodyPr anchor="ctr"/>
              <a:lstStyle/>
              <a:p>
                <a:endParaRPr lang="en-US"/>
              </a:p>
            </p:txBody>
          </p:sp>
          <p:sp>
            <p:nvSpPr>
              <p:cNvPr id="57677" name="Line 333"/>
              <p:cNvSpPr>
                <a:spLocks noChangeShapeType="1"/>
              </p:cNvSpPr>
              <p:nvPr/>
            </p:nvSpPr>
            <p:spPr bwMode="auto">
              <a:xfrm>
                <a:off x="4608" y="3648"/>
                <a:ext cx="96" cy="0"/>
              </a:xfrm>
              <a:prstGeom prst="line">
                <a:avLst/>
              </a:prstGeom>
              <a:noFill/>
              <a:ln w="19050">
                <a:solidFill>
                  <a:schemeClr val="hlink"/>
                </a:solidFill>
                <a:round/>
                <a:headEnd/>
                <a:tailEnd/>
              </a:ln>
              <a:effectLst/>
            </p:spPr>
            <p:txBody>
              <a:bodyPr anchor="ctr"/>
              <a:lstStyle/>
              <a:p>
                <a:endParaRPr lang="en-US"/>
              </a:p>
            </p:txBody>
          </p:sp>
          <p:sp>
            <p:nvSpPr>
              <p:cNvPr id="57678" name="Line 334"/>
              <p:cNvSpPr>
                <a:spLocks noChangeShapeType="1"/>
              </p:cNvSpPr>
              <p:nvPr/>
            </p:nvSpPr>
            <p:spPr bwMode="auto">
              <a:xfrm>
                <a:off x="4704" y="3648"/>
                <a:ext cx="96" cy="0"/>
              </a:xfrm>
              <a:prstGeom prst="line">
                <a:avLst/>
              </a:prstGeom>
              <a:noFill/>
              <a:ln w="19050">
                <a:solidFill>
                  <a:schemeClr val="hlink"/>
                </a:solidFill>
                <a:round/>
                <a:headEnd/>
                <a:tailEnd/>
              </a:ln>
              <a:effectLst/>
            </p:spPr>
            <p:txBody>
              <a:bodyPr anchor="ctr"/>
              <a:lstStyle/>
              <a:p>
                <a:endParaRPr lang="en-US"/>
              </a:p>
            </p:txBody>
          </p:sp>
        </p:grpSp>
      </p:grpSp>
      <p:cxnSp>
        <p:nvCxnSpPr>
          <p:cNvPr id="57679" name="AutoShape 335"/>
          <p:cNvCxnSpPr>
            <a:cxnSpLocks noChangeShapeType="1"/>
            <a:stCxn id="57648" idx="0"/>
            <a:endCxn id="57648" idx="0"/>
          </p:cNvCxnSpPr>
          <p:nvPr/>
        </p:nvCxnSpPr>
        <p:spPr bwMode="auto">
          <a:xfrm>
            <a:off x="4419600" y="4410075"/>
            <a:ext cx="0" cy="0"/>
          </a:xfrm>
          <a:prstGeom prst="straightConnector1">
            <a:avLst/>
          </a:prstGeom>
          <a:noFill/>
          <a:ln w="19050">
            <a:solidFill>
              <a:schemeClr val="folHlink"/>
            </a:solidFill>
            <a:round/>
            <a:headEnd type="oval" w="lg" len="lg"/>
            <a:tailEnd type="diamond" w="med" len="med"/>
          </a:ln>
          <a:effectLst/>
        </p:spPr>
      </p:cxnSp>
      <p:cxnSp>
        <p:nvCxnSpPr>
          <p:cNvPr id="57680" name="AutoShape 336"/>
          <p:cNvCxnSpPr>
            <a:cxnSpLocks noChangeShapeType="1"/>
            <a:stCxn id="57589" idx="0"/>
            <a:endCxn id="57589" idx="0"/>
          </p:cNvCxnSpPr>
          <p:nvPr/>
        </p:nvCxnSpPr>
        <p:spPr bwMode="auto">
          <a:xfrm>
            <a:off x="5029200" y="4867275"/>
            <a:ext cx="0" cy="0"/>
          </a:xfrm>
          <a:prstGeom prst="straightConnector1">
            <a:avLst/>
          </a:prstGeom>
          <a:noFill/>
          <a:ln w="19050">
            <a:solidFill>
              <a:schemeClr val="folHlink"/>
            </a:solidFill>
            <a:round/>
            <a:headEnd type="oval" w="lg" len="lg"/>
            <a:tailEnd type="diamond" w="med" len="med"/>
          </a:ln>
          <a:effectLst/>
        </p:spPr>
      </p:cxnSp>
      <p:cxnSp>
        <p:nvCxnSpPr>
          <p:cNvPr id="57681" name="AutoShape 337"/>
          <p:cNvCxnSpPr>
            <a:cxnSpLocks noChangeShapeType="1"/>
            <a:stCxn id="57530" idx="0"/>
            <a:endCxn id="57530" idx="0"/>
          </p:cNvCxnSpPr>
          <p:nvPr/>
        </p:nvCxnSpPr>
        <p:spPr bwMode="auto">
          <a:xfrm>
            <a:off x="5638800" y="5324475"/>
            <a:ext cx="0" cy="0"/>
          </a:xfrm>
          <a:prstGeom prst="straightConnector1">
            <a:avLst/>
          </a:prstGeom>
          <a:noFill/>
          <a:ln w="19050">
            <a:solidFill>
              <a:schemeClr val="folHlink"/>
            </a:solidFill>
            <a:round/>
            <a:headEnd type="oval" w="lg" len="lg"/>
            <a:tailEnd type="diamond" w="med" len="med"/>
          </a:ln>
          <a:effectLst/>
        </p:spPr>
      </p:cxnSp>
      <p:cxnSp>
        <p:nvCxnSpPr>
          <p:cNvPr id="57682" name="AutoShape 338"/>
          <p:cNvCxnSpPr>
            <a:cxnSpLocks noChangeShapeType="1"/>
          </p:cNvCxnSpPr>
          <p:nvPr/>
        </p:nvCxnSpPr>
        <p:spPr bwMode="auto">
          <a:xfrm>
            <a:off x="6858000" y="4867275"/>
            <a:ext cx="0" cy="0"/>
          </a:xfrm>
          <a:prstGeom prst="straightConnector1">
            <a:avLst/>
          </a:prstGeom>
          <a:noFill/>
          <a:ln w="19050">
            <a:solidFill>
              <a:schemeClr val="folHlink"/>
            </a:solidFill>
            <a:round/>
            <a:headEnd type="oval" w="lg" len="lg"/>
            <a:tailEnd type="diamond" w="med" len="med"/>
          </a:ln>
          <a:effectLst/>
        </p:spPr>
      </p:cxnSp>
      <p:cxnSp>
        <p:nvCxnSpPr>
          <p:cNvPr id="57683" name="AutoShape 339"/>
          <p:cNvCxnSpPr>
            <a:cxnSpLocks noChangeShapeType="1"/>
          </p:cNvCxnSpPr>
          <p:nvPr/>
        </p:nvCxnSpPr>
        <p:spPr bwMode="auto">
          <a:xfrm>
            <a:off x="7467600" y="5324475"/>
            <a:ext cx="0" cy="0"/>
          </a:xfrm>
          <a:prstGeom prst="straightConnector1">
            <a:avLst/>
          </a:prstGeom>
          <a:noFill/>
          <a:ln w="19050">
            <a:solidFill>
              <a:schemeClr val="folHlink"/>
            </a:solidFill>
            <a:round/>
            <a:headEnd type="oval" w="lg" len="lg"/>
            <a:tailEnd type="diamond" w="med" len="med"/>
          </a:ln>
          <a:effectLst/>
        </p:spPr>
      </p:cxnSp>
      <p:grpSp>
        <p:nvGrpSpPr>
          <p:cNvPr id="27" name="Group 340"/>
          <p:cNvGrpSpPr>
            <a:grpSpLocks/>
          </p:cNvGrpSpPr>
          <p:nvPr/>
        </p:nvGrpSpPr>
        <p:grpSpPr bwMode="auto">
          <a:xfrm>
            <a:off x="3200400" y="4429125"/>
            <a:ext cx="0" cy="895350"/>
            <a:chOff x="1056" y="2790"/>
            <a:chExt cx="0" cy="564"/>
          </a:xfrm>
        </p:grpSpPr>
        <p:cxnSp>
          <p:nvCxnSpPr>
            <p:cNvPr id="57685" name="AutoShape 341"/>
            <p:cNvCxnSpPr>
              <a:cxnSpLocks noChangeShapeType="1"/>
              <a:stCxn id="57639" idx="1"/>
              <a:endCxn id="57577" idx="0"/>
            </p:cNvCxnSpPr>
            <p:nvPr/>
          </p:nvCxnSpPr>
          <p:spPr bwMode="auto">
            <a:xfrm>
              <a:off x="1056" y="2790"/>
              <a:ext cx="0" cy="276"/>
            </a:xfrm>
            <a:prstGeom prst="straightConnector1">
              <a:avLst/>
            </a:prstGeom>
            <a:noFill/>
            <a:ln w="19050">
              <a:solidFill>
                <a:schemeClr val="folHlink"/>
              </a:solidFill>
              <a:round/>
              <a:headEnd type="oval" w="lg" len="lg"/>
              <a:tailEnd type="diamond" w="med" len="med"/>
            </a:ln>
            <a:effectLst/>
          </p:spPr>
        </p:cxnSp>
        <p:cxnSp>
          <p:nvCxnSpPr>
            <p:cNvPr id="57686" name="AutoShape 342"/>
            <p:cNvCxnSpPr>
              <a:cxnSpLocks noChangeShapeType="1"/>
              <a:stCxn id="57577" idx="0"/>
              <a:endCxn id="57514" idx="0"/>
            </p:cNvCxnSpPr>
            <p:nvPr/>
          </p:nvCxnSpPr>
          <p:spPr bwMode="auto">
            <a:xfrm>
              <a:off x="1056" y="3066"/>
              <a:ext cx="0" cy="288"/>
            </a:xfrm>
            <a:prstGeom prst="straightConnector1">
              <a:avLst/>
            </a:prstGeom>
            <a:noFill/>
            <a:ln w="19050">
              <a:solidFill>
                <a:schemeClr val="folHlink"/>
              </a:solidFill>
              <a:round/>
              <a:headEnd type="diamond" w="med" len="med"/>
              <a:tailEnd type="diamond" w="med" len="med"/>
            </a:ln>
            <a:effectLst/>
          </p:spPr>
        </p:cxnSp>
      </p:grpSp>
      <p:cxnSp>
        <p:nvCxnSpPr>
          <p:cNvPr id="57687" name="AutoShape 343"/>
          <p:cNvCxnSpPr>
            <a:cxnSpLocks noChangeShapeType="1"/>
            <a:stCxn id="57471" idx="0"/>
            <a:endCxn id="57660" idx="0"/>
          </p:cNvCxnSpPr>
          <p:nvPr/>
        </p:nvCxnSpPr>
        <p:spPr bwMode="auto">
          <a:xfrm rot="16200000">
            <a:off x="5563394" y="5095081"/>
            <a:ext cx="1371600" cy="1588"/>
          </a:xfrm>
          <a:prstGeom prst="curvedConnector5">
            <a:avLst>
              <a:gd name="adj1" fmla="val -13894"/>
              <a:gd name="adj2" fmla="val -9800005"/>
              <a:gd name="adj3" fmla="val 112037"/>
            </a:avLst>
          </a:prstGeom>
          <a:noFill/>
          <a:ln w="19050">
            <a:solidFill>
              <a:schemeClr val="folHlink"/>
            </a:solidFill>
            <a:round/>
            <a:headEnd type="oval" w="lg" len="lg"/>
            <a:tailEnd type="diamond" w="med" len="med"/>
          </a:ln>
          <a:effectLst/>
        </p:spPr>
      </p:cxnSp>
      <p:cxnSp>
        <p:nvCxnSpPr>
          <p:cNvPr id="57688" name="AutoShape 344"/>
          <p:cNvCxnSpPr>
            <a:cxnSpLocks noChangeShapeType="1"/>
            <a:stCxn id="57455" idx="0"/>
            <a:endCxn id="57455" idx="0"/>
          </p:cNvCxnSpPr>
          <p:nvPr/>
        </p:nvCxnSpPr>
        <p:spPr bwMode="auto">
          <a:xfrm>
            <a:off x="3810000" y="5781675"/>
            <a:ext cx="0" cy="0"/>
          </a:xfrm>
          <a:prstGeom prst="straightConnector1">
            <a:avLst/>
          </a:prstGeom>
          <a:noFill/>
          <a:ln w="19050">
            <a:solidFill>
              <a:schemeClr val="folHlink"/>
            </a:solidFill>
            <a:round/>
            <a:headEnd type="oval" w="lg" len="lg"/>
            <a:tailEnd type="diamond" w="med" len="med"/>
          </a:ln>
          <a:effectLst/>
        </p:spPr>
      </p:cxnSp>
      <p:cxnSp>
        <p:nvCxnSpPr>
          <p:cNvPr id="57689" name="AutoShape 345"/>
          <p:cNvCxnSpPr>
            <a:cxnSpLocks noChangeShapeType="1"/>
          </p:cNvCxnSpPr>
          <p:nvPr/>
        </p:nvCxnSpPr>
        <p:spPr bwMode="auto">
          <a:xfrm>
            <a:off x="8077200" y="5791200"/>
            <a:ext cx="0" cy="0"/>
          </a:xfrm>
          <a:prstGeom prst="straightConnector1">
            <a:avLst/>
          </a:prstGeom>
          <a:noFill/>
          <a:ln w="19050">
            <a:solidFill>
              <a:schemeClr val="folHlink"/>
            </a:solidFill>
            <a:round/>
            <a:headEnd type="oval" w="lg" len="lg"/>
            <a:tailEnd type="diamond" w="med" len="med"/>
          </a:ln>
          <a:effectLst/>
        </p:spPr>
      </p:cxnSp>
    </p:spTree>
    <p:extLst>
      <p:ext uri="{BB962C8B-B14F-4D97-AF65-F5344CB8AC3E}">
        <p14:creationId xmlns:p14="http://schemas.microsoft.com/office/powerpoint/2010/main" val="242833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up)">
                                      <p:cBhvr>
                                        <p:cTn id="11" dur="500"/>
                                        <p:tgtEl>
                                          <p:spTgt spid="2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7688"/>
                                        </p:tgtEl>
                                        <p:attrNameLst>
                                          <p:attrName>style.visibility</p:attrName>
                                        </p:attrNameLst>
                                      </p:cBhvr>
                                      <p:to>
                                        <p:strVal val="visible"/>
                                      </p:to>
                                    </p:set>
                                    <p:animEffect transition="in" filter="wipe(left)">
                                      <p:cBhvr>
                                        <p:cTn id="19" dur="500"/>
                                        <p:tgtEl>
                                          <p:spTgt spid="57688"/>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57679"/>
                                        </p:tgtEl>
                                        <p:attrNameLst>
                                          <p:attrName>style.visibility</p:attrName>
                                        </p:attrNameLst>
                                      </p:cBhvr>
                                      <p:to>
                                        <p:strVal val="visible"/>
                                      </p:to>
                                    </p:set>
                                    <p:animEffect transition="in" filter="wipe(up)">
                                      <p:cBhvr>
                                        <p:cTn id="27" dur="500"/>
                                        <p:tgtEl>
                                          <p:spTgt spid="57679"/>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57680"/>
                                        </p:tgtEl>
                                        <p:attrNameLst>
                                          <p:attrName>style.visibility</p:attrName>
                                        </p:attrNameLst>
                                      </p:cBhvr>
                                      <p:to>
                                        <p:strVal val="visible"/>
                                      </p:to>
                                    </p:set>
                                    <p:animEffect transition="in" filter="wipe(up)">
                                      <p:cBhvr>
                                        <p:cTn id="35" dur="500"/>
                                        <p:tgtEl>
                                          <p:spTgt spid="57680"/>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57681"/>
                                        </p:tgtEl>
                                        <p:attrNameLst>
                                          <p:attrName>style.visibility</p:attrName>
                                        </p:attrNameLst>
                                      </p:cBhvr>
                                      <p:to>
                                        <p:strVal val="visible"/>
                                      </p:to>
                                    </p:set>
                                    <p:animEffect transition="in" filter="wipe(up)">
                                      <p:cBhvr>
                                        <p:cTn id="43" dur="500"/>
                                        <p:tgtEl>
                                          <p:spTgt spid="57681"/>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500"/>
                                        <p:tgtEl>
                                          <p:spTgt spid="4"/>
                                        </p:tgtEl>
                                      </p:cBhvr>
                                    </p:animEffect>
                                  </p:childTnLst>
                                </p:cTn>
                              </p:par>
                            </p:childTnLst>
                          </p:cTn>
                        </p:par>
                        <p:par>
                          <p:cTn id="48" fill="hold">
                            <p:stCondLst>
                              <p:cond delay="5500"/>
                            </p:stCondLst>
                            <p:childTnLst>
                              <p:par>
                                <p:cTn id="49" presetID="22" presetClass="entr" presetSubtype="4" fill="hold" nodeType="afterEffect">
                                  <p:stCondLst>
                                    <p:cond delay="0"/>
                                  </p:stCondLst>
                                  <p:childTnLst>
                                    <p:set>
                                      <p:cBhvr>
                                        <p:cTn id="50" dur="1" fill="hold">
                                          <p:stCondLst>
                                            <p:cond delay="0"/>
                                          </p:stCondLst>
                                        </p:cTn>
                                        <p:tgtEl>
                                          <p:spTgt spid="57687"/>
                                        </p:tgtEl>
                                        <p:attrNameLst>
                                          <p:attrName>style.visibility</p:attrName>
                                        </p:attrNameLst>
                                      </p:cBhvr>
                                      <p:to>
                                        <p:strVal val="visible"/>
                                      </p:to>
                                    </p:set>
                                    <p:animEffect transition="in" filter="wipe(down)">
                                      <p:cBhvr>
                                        <p:cTn id="51" dur="500"/>
                                        <p:tgtEl>
                                          <p:spTgt spid="57687"/>
                                        </p:tgtEl>
                                      </p:cBhvr>
                                    </p:animEffect>
                                  </p:childTnLst>
                                </p:cTn>
                              </p:par>
                            </p:childTnLst>
                          </p:cTn>
                        </p:par>
                        <p:par>
                          <p:cTn id="52" fill="hold">
                            <p:stCondLst>
                              <p:cond delay="6000"/>
                            </p:stCondLst>
                            <p:childTnLst>
                              <p:par>
                                <p:cTn id="53" presetID="22" presetClass="entr" presetSubtype="8" fill="hold"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left)">
                                      <p:cBhvr>
                                        <p:cTn id="55" dur="500"/>
                                        <p:tgtEl>
                                          <p:spTgt spid="5"/>
                                        </p:tgtEl>
                                      </p:cBhvr>
                                    </p:animEffect>
                                  </p:childTnLst>
                                </p:cTn>
                              </p:par>
                            </p:childTnLst>
                          </p:cTn>
                        </p:par>
                        <p:par>
                          <p:cTn id="56" fill="hold">
                            <p:stCondLst>
                              <p:cond delay="6500"/>
                            </p:stCondLst>
                            <p:childTnLst>
                              <p:par>
                                <p:cTn id="57" presetID="22" presetClass="entr" presetSubtype="1" fill="hold" nodeType="afterEffect">
                                  <p:stCondLst>
                                    <p:cond delay="0"/>
                                  </p:stCondLst>
                                  <p:childTnLst>
                                    <p:set>
                                      <p:cBhvr>
                                        <p:cTn id="58" dur="1" fill="hold">
                                          <p:stCondLst>
                                            <p:cond delay="0"/>
                                          </p:stCondLst>
                                        </p:cTn>
                                        <p:tgtEl>
                                          <p:spTgt spid="57682"/>
                                        </p:tgtEl>
                                        <p:attrNameLst>
                                          <p:attrName>style.visibility</p:attrName>
                                        </p:attrNameLst>
                                      </p:cBhvr>
                                      <p:to>
                                        <p:strVal val="visible"/>
                                      </p:to>
                                    </p:set>
                                    <p:animEffect transition="in" filter="wipe(up)">
                                      <p:cBhvr>
                                        <p:cTn id="59" dur="500"/>
                                        <p:tgtEl>
                                          <p:spTgt spid="57682"/>
                                        </p:tgtEl>
                                      </p:cBhvr>
                                    </p:animEffect>
                                  </p:childTnLst>
                                </p:cTn>
                              </p:par>
                            </p:childTnLst>
                          </p:cTn>
                        </p:par>
                        <p:par>
                          <p:cTn id="60" fill="hold">
                            <p:stCondLst>
                              <p:cond delay="7000"/>
                            </p:stCondLst>
                            <p:childTnLst>
                              <p:par>
                                <p:cTn id="61" presetID="22" presetClass="entr" presetSubtype="8" fill="hold" nodeType="after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par>
                          <p:cTn id="64" fill="hold">
                            <p:stCondLst>
                              <p:cond delay="7500"/>
                            </p:stCondLst>
                            <p:childTnLst>
                              <p:par>
                                <p:cTn id="65" presetID="22" presetClass="entr" presetSubtype="1" fill="hold" nodeType="afterEffect">
                                  <p:stCondLst>
                                    <p:cond delay="0"/>
                                  </p:stCondLst>
                                  <p:childTnLst>
                                    <p:set>
                                      <p:cBhvr>
                                        <p:cTn id="66" dur="1" fill="hold">
                                          <p:stCondLst>
                                            <p:cond delay="0"/>
                                          </p:stCondLst>
                                        </p:cTn>
                                        <p:tgtEl>
                                          <p:spTgt spid="57683"/>
                                        </p:tgtEl>
                                        <p:attrNameLst>
                                          <p:attrName>style.visibility</p:attrName>
                                        </p:attrNameLst>
                                      </p:cBhvr>
                                      <p:to>
                                        <p:strVal val="visible"/>
                                      </p:to>
                                    </p:set>
                                    <p:animEffect transition="in" filter="wipe(up)">
                                      <p:cBhvr>
                                        <p:cTn id="67" dur="500"/>
                                        <p:tgtEl>
                                          <p:spTgt spid="57683"/>
                                        </p:tgtEl>
                                      </p:cBhvr>
                                    </p:animEffect>
                                  </p:childTnLst>
                                </p:cTn>
                              </p:par>
                            </p:childTnLst>
                          </p:cTn>
                        </p:par>
                        <p:par>
                          <p:cTn id="68" fill="hold">
                            <p:stCondLst>
                              <p:cond delay="8000"/>
                            </p:stCondLst>
                            <p:childTnLst>
                              <p:par>
                                <p:cTn id="69" presetID="22" presetClass="entr" presetSubtype="1" fill="hold" nodeType="afterEffect">
                                  <p:stCondLst>
                                    <p:cond delay="0"/>
                                  </p:stCondLst>
                                  <p:childTnLst>
                                    <p:set>
                                      <p:cBhvr>
                                        <p:cTn id="70" dur="1" fill="hold">
                                          <p:stCondLst>
                                            <p:cond delay="0"/>
                                          </p:stCondLst>
                                        </p:cTn>
                                        <p:tgtEl>
                                          <p:spTgt spid="57689"/>
                                        </p:tgtEl>
                                        <p:attrNameLst>
                                          <p:attrName>style.visibility</p:attrName>
                                        </p:attrNameLst>
                                      </p:cBhvr>
                                      <p:to>
                                        <p:strVal val="visible"/>
                                      </p:to>
                                    </p:set>
                                    <p:animEffect transition="in" filter="wipe(up)">
                                      <p:cBhvr>
                                        <p:cTn id="71" dur="500"/>
                                        <p:tgtEl>
                                          <p:spTgt spid="57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z="3200" dirty="0"/>
              <a:t>Scheduling Strategies (3)</a:t>
            </a:r>
          </a:p>
        </p:txBody>
      </p:sp>
      <p:sp>
        <p:nvSpPr>
          <p:cNvPr id="59395" name="Rectangle 3"/>
          <p:cNvSpPr>
            <a:spLocks noGrp="1" noChangeArrowheads="1"/>
          </p:cNvSpPr>
          <p:nvPr>
            <p:ph sz="quarter" idx="13"/>
          </p:nvPr>
        </p:nvSpPr>
        <p:spPr/>
        <p:txBody>
          <a:bodyPr/>
          <a:lstStyle/>
          <a:p>
            <a:r>
              <a:rPr lang="en-US" sz="2000" dirty="0"/>
              <a:t>Weighted Round Robin (WRR)</a:t>
            </a:r>
          </a:p>
          <a:p>
            <a:pPr lvl="1"/>
            <a:r>
              <a:rPr lang="en-US" sz="2000" dirty="0">
                <a:solidFill>
                  <a:srgbClr val="0070C0"/>
                </a:solidFill>
              </a:rPr>
              <a:t>As RR, but queues are allowed to send a number of packets corresponding to their individual weights.</a:t>
            </a:r>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r>
              <a:rPr lang="en-US" sz="2000" dirty="0"/>
              <a:t>WRR Variants</a:t>
            </a:r>
          </a:p>
          <a:p>
            <a:pPr lvl="2"/>
            <a:r>
              <a:rPr lang="en-US" dirty="0">
                <a:solidFill>
                  <a:srgbClr val="0070C0"/>
                </a:solidFill>
              </a:rPr>
              <a:t>Weight unit is bytes rather than packets</a:t>
            </a:r>
          </a:p>
          <a:p>
            <a:pPr lvl="2"/>
            <a:r>
              <a:rPr lang="en-US" dirty="0">
                <a:solidFill>
                  <a:srgbClr val="0070C0"/>
                </a:solidFill>
              </a:rPr>
              <a:t>Queue with higher weight is served more frequently</a:t>
            </a:r>
            <a:endParaRPr lang="en-US" dirty="0">
              <a:solidFill>
                <a:srgbClr val="0070C0"/>
              </a:solidFill>
              <a:sym typeface="Wingdings" pitchFamily="2" charset="2"/>
            </a:endParaRPr>
          </a:p>
        </p:txBody>
      </p:sp>
      <p:sp>
        <p:nvSpPr>
          <p:cNvPr id="59396" name="Rectangle 4"/>
          <p:cNvSpPr>
            <a:spLocks noChangeArrowheads="1"/>
          </p:cNvSpPr>
          <p:nvPr/>
        </p:nvSpPr>
        <p:spPr bwMode="auto">
          <a:xfrm>
            <a:off x="9372600" y="3048000"/>
            <a:ext cx="304800" cy="304800"/>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3</a:t>
            </a:r>
            <a:endParaRPr kumimoji="1" lang="en-US" sz="1600">
              <a:latin typeface="Arial" charset="0"/>
            </a:endParaRPr>
          </a:p>
        </p:txBody>
      </p:sp>
      <p:sp>
        <p:nvSpPr>
          <p:cNvPr id="59397" name="Rectangle 5"/>
          <p:cNvSpPr>
            <a:spLocks noChangeArrowheads="1"/>
          </p:cNvSpPr>
          <p:nvPr/>
        </p:nvSpPr>
        <p:spPr bwMode="auto">
          <a:xfrm>
            <a:off x="9372600" y="3505200"/>
            <a:ext cx="304800" cy="304800"/>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1</a:t>
            </a:r>
            <a:endParaRPr kumimoji="1" lang="en-US" sz="1600">
              <a:latin typeface="Arial" charset="0"/>
            </a:endParaRPr>
          </a:p>
        </p:txBody>
      </p:sp>
      <p:sp>
        <p:nvSpPr>
          <p:cNvPr id="59398" name="Rectangle 6"/>
          <p:cNvSpPr>
            <a:spLocks noChangeArrowheads="1"/>
          </p:cNvSpPr>
          <p:nvPr/>
        </p:nvSpPr>
        <p:spPr bwMode="auto">
          <a:xfrm>
            <a:off x="9372600" y="3962400"/>
            <a:ext cx="304800" cy="304800"/>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1</a:t>
            </a:r>
            <a:endParaRPr kumimoji="1" lang="en-US" sz="1600">
              <a:latin typeface="Arial" charset="0"/>
            </a:endParaRPr>
          </a:p>
        </p:txBody>
      </p:sp>
      <p:sp>
        <p:nvSpPr>
          <p:cNvPr id="59399" name="Rectangle 7"/>
          <p:cNvSpPr>
            <a:spLocks noChangeArrowheads="1"/>
          </p:cNvSpPr>
          <p:nvPr/>
        </p:nvSpPr>
        <p:spPr bwMode="auto">
          <a:xfrm>
            <a:off x="9372600" y="4419600"/>
            <a:ext cx="304800" cy="304800"/>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1</a:t>
            </a:r>
            <a:endParaRPr kumimoji="1" lang="en-US" sz="1600">
              <a:latin typeface="Arial" charset="0"/>
            </a:endParaRPr>
          </a:p>
        </p:txBody>
      </p:sp>
      <p:sp>
        <p:nvSpPr>
          <p:cNvPr id="59400" name="Rectangle 8"/>
          <p:cNvSpPr>
            <a:spLocks noChangeArrowheads="1"/>
          </p:cNvSpPr>
          <p:nvPr/>
        </p:nvSpPr>
        <p:spPr bwMode="auto">
          <a:xfrm>
            <a:off x="9372600" y="2743200"/>
            <a:ext cx="304800" cy="304800"/>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Weight</a:t>
            </a:r>
            <a:endParaRPr kumimoji="1" lang="en-US" sz="1600">
              <a:latin typeface="Arial" charset="0"/>
            </a:endParaRPr>
          </a:p>
        </p:txBody>
      </p:sp>
      <p:grpSp>
        <p:nvGrpSpPr>
          <p:cNvPr id="2" name="Group 9"/>
          <p:cNvGrpSpPr>
            <a:grpSpLocks/>
          </p:cNvGrpSpPr>
          <p:nvPr/>
        </p:nvGrpSpPr>
        <p:grpSpPr bwMode="auto">
          <a:xfrm>
            <a:off x="4495800" y="3200400"/>
            <a:ext cx="609600" cy="914400"/>
            <a:chOff x="1824" y="1968"/>
            <a:chExt cx="384" cy="576"/>
          </a:xfrm>
        </p:grpSpPr>
        <p:sp>
          <p:nvSpPr>
            <p:cNvPr id="59402" name="Line 10"/>
            <p:cNvSpPr>
              <a:spLocks noChangeShapeType="1"/>
            </p:cNvSpPr>
            <p:nvPr/>
          </p:nvSpPr>
          <p:spPr bwMode="auto">
            <a:xfrm>
              <a:off x="1824" y="2256"/>
              <a:ext cx="96" cy="0"/>
            </a:xfrm>
            <a:prstGeom prst="line">
              <a:avLst/>
            </a:prstGeom>
            <a:noFill/>
            <a:ln w="101600">
              <a:solidFill>
                <a:schemeClr val="accent1"/>
              </a:solidFill>
              <a:round/>
              <a:headEnd/>
              <a:tailEnd/>
            </a:ln>
            <a:effectLst/>
          </p:spPr>
          <p:txBody>
            <a:bodyPr anchor="ctr"/>
            <a:lstStyle/>
            <a:p>
              <a:endParaRPr lang="en-US"/>
            </a:p>
          </p:txBody>
        </p:sp>
        <p:sp>
          <p:nvSpPr>
            <p:cNvPr id="59403" name="Line 11"/>
            <p:cNvSpPr>
              <a:spLocks noChangeShapeType="1"/>
            </p:cNvSpPr>
            <p:nvPr/>
          </p:nvSpPr>
          <p:spPr bwMode="auto">
            <a:xfrm>
              <a:off x="1920" y="2256"/>
              <a:ext cx="96" cy="0"/>
            </a:xfrm>
            <a:prstGeom prst="line">
              <a:avLst/>
            </a:prstGeom>
            <a:noFill/>
            <a:ln w="101600">
              <a:solidFill>
                <a:schemeClr val="accent1"/>
              </a:solidFill>
              <a:round/>
              <a:headEnd/>
              <a:tailEnd/>
            </a:ln>
            <a:effectLst/>
          </p:spPr>
          <p:txBody>
            <a:bodyPr anchor="ctr"/>
            <a:lstStyle/>
            <a:p>
              <a:endParaRPr lang="en-US"/>
            </a:p>
          </p:txBody>
        </p:sp>
        <p:sp>
          <p:nvSpPr>
            <p:cNvPr id="59404" name="Line 12"/>
            <p:cNvSpPr>
              <a:spLocks noChangeShapeType="1"/>
            </p:cNvSpPr>
            <p:nvPr/>
          </p:nvSpPr>
          <p:spPr bwMode="auto">
            <a:xfrm>
              <a:off x="2016" y="2256"/>
              <a:ext cx="96" cy="0"/>
            </a:xfrm>
            <a:prstGeom prst="line">
              <a:avLst/>
            </a:prstGeom>
            <a:noFill/>
            <a:ln w="101600">
              <a:solidFill>
                <a:schemeClr val="accent1"/>
              </a:solidFill>
              <a:round/>
              <a:headEnd/>
              <a:tailEnd/>
            </a:ln>
            <a:effectLst/>
          </p:spPr>
          <p:txBody>
            <a:bodyPr anchor="ctr"/>
            <a:lstStyle/>
            <a:p>
              <a:endParaRPr lang="en-US"/>
            </a:p>
          </p:txBody>
        </p:sp>
        <p:sp>
          <p:nvSpPr>
            <p:cNvPr id="59405" name="Line 13"/>
            <p:cNvSpPr>
              <a:spLocks noChangeShapeType="1"/>
            </p:cNvSpPr>
            <p:nvPr/>
          </p:nvSpPr>
          <p:spPr bwMode="auto">
            <a:xfrm>
              <a:off x="2112" y="2256"/>
              <a:ext cx="96" cy="0"/>
            </a:xfrm>
            <a:prstGeom prst="line">
              <a:avLst/>
            </a:prstGeom>
            <a:noFill/>
            <a:ln w="101600">
              <a:solidFill>
                <a:schemeClr val="accent1"/>
              </a:solidFill>
              <a:round/>
              <a:headEnd/>
              <a:tailEnd/>
            </a:ln>
            <a:effectLst/>
          </p:spPr>
          <p:txBody>
            <a:bodyPr anchor="ctr"/>
            <a:lstStyle/>
            <a:p>
              <a:endParaRPr lang="en-US"/>
            </a:p>
          </p:txBody>
        </p:sp>
        <p:sp>
          <p:nvSpPr>
            <p:cNvPr id="59406" name="Line 14"/>
            <p:cNvSpPr>
              <a:spLocks noChangeShapeType="1"/>
            </p:cNvSpPr>
            <p:nvPr/>
          </p:nvSpPr>
          <p:spPr bwMode="auto">
            <a:xfrm>
              <a:off x="1824" y="2544"/>
              <a:ext cx="96" cy="0"/>
            </a:xfrm>
            <a:prstGeom prst="line">
              <a:avLst/>
            </a:prstGeom>
            <a:noFill/>
            <a:ln w="101600">
              <a:solidFill>
                <a:schemeClr val="accent1"/>
              </a:solidFill>
              <a:round/>
              <a:headEnd/>
              <a:tailEnd/>
            </a:ln>
            <a:effectLst/>
          </p:spPr>
          <p:txBody>
            <a:bodyPr anchor="ctr"/>
            <a:lstStyle/>
            <a:p>
              <a:endParaRPr lang="en-US"/>
            </a:p>
          </p:txBody>
        </p:sp>
        <p:sp>
          <p:nvSpPr>
            <p:cNvPr id="59407" name="Line 15"/>
            <p:cNvSpPr>
              <a:spLocks noChangeShapeType="1"/>
            </p:cNvSpPr>
            <p:nvPr/>
          </p:nvSpPr>
          <p:spPr bwMode="auto">
            <a:xfrm>
              <a:off x="1920" y="2544"/>
              <a:ext cx="96" cy="0"/>
            </a:xfrm>
            <a:prstGeom prst="line">
              <a:avLst/>
            </a:prstGeom>
            <a:noFill/>
            <a:ln w="101600">
              <a:solidFill>
                <a:schemeClr val="accent1"/>
              </a:solidFill>
              <a:round/>
              <a:headEnd/>
              <a:tailEnd/>
            </a:ln>
            <a:effectLst/>
          </p:spPr>
          <p:txBody>
            <a:bodyPr anchor="ctr"/>
            <a:lstStyle/>
            <a:p>
              <a:endParaRPr lang="en-US"/>
            </a:p>
          </p:txBody>
        </p:sp>
        <p:sp>
          <p:nvSpPr>
            <p:cNvPr id="59408" name="Line 16"/>
            <p:cNvSpPr>
              <a:spLocks noChangeShapeType="1"/>
            </p:cNvSpPr>
            <p:nvPr/>
          </p:nvSpPr>
          <p:spPr bwMode="auto">
            <a:xfrm>
              <a:off x="2016" y="2544"/>
              <a:ext cx="96" cy="0"/>
            </a:xfrm>
            <a:prstGeom prst="line">
              <a:avLst/>
            </a:prstGeom>
            <a:noFill/>
            <a:ln w="101600">
              <a:solidFill>
                <a:schemeClr val="accent1"/>
              </a:solidFill>
              <a:round/>
              <a:headEnd/>
              <a:tailEnd/>
            </a:ln>
            <a:effectLst/>
          </p:spPr>
          <p:txBody>
            <a:bodyPr anchor="ctr"/>
            <a:lstStyle/>
            <a:p>
              <a:endParaRPr lang="en-US"/>
            </a:p>
          </p:txBody>
        </p:sp>
        <p:sp>
          <p:nvSpPr>
            <p:cNvPr id="59409" name="Line 17"/>
            <p:cNvSpPr>
              <a:spLocks noChangeShapeType="1"/>
            </p:cNvSpPr>
            <p:nvPr/>
          </p:nvSpPr>
          <p:spPr bwMode="auto">
            <a:xfrm>
              <a:off x="2112" y="2544"/>
              <a:ext cx="96" cy="0"/>
            </a:xfrm>
            <a:prstGeom prst="line">
              <a:avLst/>
            </a:prstGeom>
            <a:noFill/>
            <a:ln w="101600">
              <a:solidFill>
                <a:schemeClr val="accent1"/>
              </a:solidFill>
              <a:round/>
              <a:headEnd/>
              <a:tailEnd/>
            </a:ln>
            <a:effectLst/>
          </p:spPr>
          <p:txBody>
            <a:bodyPr anchor="ctr"/>
            <a:lstStyle/>
            <a:p>
              <a:endParaRPr lang="en-US"/>
            </a:p>
          </p:txBody>
        </p:sp>
        <p:sp>
          <p:nvSpPr>
            <p:cNvPr id="59410" name="Line 18"/>
            <p:cNvSpPr>
              <a:spLocks noChangeShapeType="1"/>
            </p:cNvSpPr>
            <p:nvPr/>
          </p:nvSpPr>
          <p:spPr bwMode="auto">
            <a:xfrm>
              <a:off x="1920" y="1968"/>
              <a:ext cx="96" cy="0"/>
            </a:xfrm>
            <a:prstGeom prst="line">
              <a:avLst/>
            </a:prstGeom>
            <a:noFill/>
            <a:ln w="101600">
              <a:solidFill>
                <a:schemeClr val="accent1"/>
              </a:solidFill>
              <a:round/>
              <a:headEnd/>
              <a:tailEnd/>
            </a:ln>
            <a:effectLst/>
          </p:spPr>
          <p:txBody>
            <a:bodyPr anchor="ctr"/>
            <a:lstStyle/>
            <a:p>
              <a:endParaRPr lang="en-US"/>
            </a:p>
          </p:txBody>
        </p:sp>
        <p:sp>
          <p:nvSpPr>
            <p:cNvPr id="59411" name="Line 19"/>
            <p:cNvSpPr>
              <a:spLocks noChangeShapeType="1"/>
            </p:cNvSpPr>
            <p:nvPr/>
          </p:nvSpPr>
          <p:spPr bwMode="auto">
            <a:xfrm>
              <a:off x="2016" y="1968"/>
              <a:ext cx="96" cy="0"/>
            </a:xfrm>
            <a:prstGeom prst="line">
              <a:avLst/>
            </a:prstGeom>
            <a:noFill/>
            <a:ln w="101600">
              <a:solidFill>
                <a:schemeClr val="accent1"/>
              </a:solidFill>
              <a:round/>
              <a:headEnd/>
              <a:tailEnd/>
            </a:ln>
            <a:effectLst/>
          </p:spPr>
          <p:txBody>
            <a:bodyPr anchor="ctr"/>
            <a:lstStyle/>
            <a:p>
              <a:endParaRPr lang="en-US"/>
            </a:p>
          </p:txBody>
        </p:sp>
        <p:sp>
          <p:nvSpPr>
            <p:cNvPr id="59412" name="Line 20"/>
            <p:cNvSpPr>
              <a:spLocks noChangeShapeType="1"/>
            </p:cNvSpPr>
            <p:nvPr/>
          </p:nvSpPr>
          <p:spPr bwMode="auto">
            <a:xfrm>
              <a:off x="2112" y="1968"/>
              <a:ext cx="96" cy="0"/>
            </a:xfrm>
            <a:prstGeom prst="line">
              <a:avLst/>
            </a:prstGeom>
            <a:noFill/>
            <a:ln w="101600">
              <a:solidFill>
                <a:schemeClr val="accent1"/>
              </a:solidFill>
              <a:round/>
              <a:headEnd/>
              <a:tailEnd/>
            </a:ln>
            <a:effectLst/>
          </p:spPr>
          <p:txBody>
            <a:bodyPr anchor="ctr"/>
            <a:lstStyle/>
            <a:p>
              <a:endParaRPr lang="en-US"/>
            </a:p>
          </p:txBody>
        </p:sp>
        <p:sp>
          <p:nvSpPr>
            <p:cNvPr id="59413" name="Line 21"/>
            <p:cNvSpPr>
              <a:spLocks noChangeShapeType="1"/>
            </p:cNvSpPr>
            <p:nvPr/>
          </p:nvSpPr>
          <p:spPr bwMode="auto">
            <a:xfrm>
              <a:off x="1824" y="1968"/>
              <a:ext cx="96" cy="0"/>
            </a:xfrm>
            <a:prstGeom prst="line">
              <a:avLst/>
            </a:prstGeom>
            <a:noFill/>
            <a:ln w="101600">
              <a:solidFill>
                <a:schemeClr val="accent1"/>
              </a:solidFill>
              <a:round/>
              <a:headEnd/>
              <a:tailEnd/>
            </a:ln>
            <a:effectLst/>
          </p:spPr>
          <p:txBody>
            <a:bodyPr anchor="ctr"/>
            <a:lstStyle/>
            <a:p>
              <a:endParaRPr lang="en-US"/>
            </a:p>
          </p:txBody>
        </p:sp>
      </p:grpSp>
      <p:grpSp>
        <p:nvGrpSpPr>
          <p:cNvPr id="3" name="Group 22"/>
          <p:cNvGrpSpPr>
            <a:grpSpLocks/>
          </p:cNvGrpSpPr>
          <p:nvPr/>
        </p:nvGrpSpPr>
        <p:grpSpPr bwMode="auto">
          <a:xfrm>
            <a:off x="5105400" y="3657600"/>
            <a:ext cx="609600" cy="457200"/>
            <a:chOff x="2208" y="2256"/>
            <a:chExt cx="384" cy="288"/>
          </a:xfrm>
        </p:grpSpPr>
        <p:sp>
          <p:nvSpPr>
            <p:cNvPr id="59415" name="Line 23"/>
            <p:cNvSpPr>
              <a:spLocks noChangeShapeType="1"/>
            </p:cNvSpPr>
            <p:nvPr/>
          </p:nvSpPr>
          <p:spPr bwMode="auto">
            <a:xfrm>
              <a:off x="2208" y="2256"/>
              <a:ext cx="96" cy="0"/>
            </a:xfrm>
            <a:prstGeom prst="line">
              <a:avLst/>
            </a:prstGeom>
            <a:noFill/>
            <a:ln w="101600">
              <a:solidFill>
                <a:schemeClr val="accent1"/>
              </a:solidFill>
              <a:round/>
              <a:headEnd/>
              <a:tailEnd/>
            </a:ln>
            <a:effectLst/>
          </p:spPr>
          <p:txBody>
            <a:bodyPr anchor="ctr"/>
            <a:lstStyle/>
            <a:p>
              <a:endParaRPr lang="en-US"/>
            </a:p>
          </p:txBody>
        </p:sp>
        <p:sp>
          <p:nvSpPr>
            <p:cNvPr id="59416" name="Line 24"/>
            <p:cNvSpPr>
              <a:spLocks noChangeShapeType="1"/>
            </p:cNvSpPr>
            <p:nvPr/>
          </p:nvSpPr>
          <p:spPr bwMode="auto">
            <a:xfrm>
              <a:off x="2304" y="2256"/>
              <a:ext cx="96" cy="0"/>
            </a:xfrm>
            <a:prstGeom prst="line">
              <a:avLst/>
            </a:prstGeom>
            <a:noFill/>
            <a:ln w="101600">
              <a:solidFill>
                <a:schemeClr val="accent1"/>
              </a:solidFill>
              <a:round/>
              <a:headEnd/>
              <a:tailEnd/>
            </a:ln>
            <a:effectLst/>
          </p:spPr>
          <p:txBody>
            <a:bodyPr anchor="ctr"/>
            <a:lstStyle/>
            <a:p>
              <a:endParaRPr lang="en-US"/>
            </a:p>
          </p:txBody>
        </p:sp>
        <p:sp>
          <p:nvSpPr>
            <p:cNvPr id="59417" name="Line 25"/>
            <p:cNvSpPr>
              <a:spLocks noChangeShapeType="1"/>
            </p:cNvSpPr>
            <p:nvPr/>
          </p:nvSpPr>
          <p:spPr bwMode="auto">
            <a:xfrm>
              <a:off x="2208" y="2544"/>
              <a:ext cx="96" cy="0"/>
            </a:xfrm>
            <a:prstGeom prst="line">
              <a:avLst/>
            </a:prstGeom>
            <a:noFill/>
            <a:ln w="101600">
              <a:solidFill>
                <a:schemeClr val="accent1"/>
              </a:solidFill>
              <a:round/>
              <a:headEnd/>
              <a:tailEnd/>
            </a:ln>
            <a:effectLst/>
          </p:spPr>
          <p:txBody>
            <a:bodyPr anchor="ctr"/>
            <a:lstStyle/>
            <a:p>
              <a:endParaRPr lang="en-US"/>
            </a:p>
          </p:txBody>
        </p:sp>
        <p:sp>
          <p:nvSpPr>
            <p:cNvPr id="59418" name="Line 26"/>
            <p:cNvSpPr>
              <a:spLocks noChangeShapeType="1"/>
            </p:cNvSpPr>
            <p:nvPr/>
          </p:nvSpPr>
          <p:spPr bwMode="auto">
            <a:xfrm>
              <a:off x="2304" y="2544"/>
              <a:ext cx="96" cy="0"/>
            </a:xfrm>
            <a:prstGeom prst="line">
              <a:avLst/>
            </a:prstGeom>
            <a:noFill/>
            <a:ln w="101600">
              <a:solidFill>
                <a:schemeClr val="accent1"/>
              </a:solidFill>
              <a:round/>
              <a:headEnd/>
              <a:tailEnd/>
            </a:ln>
            <a:effectLst/>
          </p:spPr>
          <p:txBody>
            <a:bodyPr anchor="ctr"/>
            <a:lstStyle/>
            <a:p>
              <a:endParaRPr lang="en-US"/>
            </a:p>
          </p:txBody>
        </p:sp>
        <p:sp>
          <p:nvSpPr>
            <p:cNvPr id="59419" name="Line 27"/>
            <p:cNvSpPr>
              <a:spLocks noChangeShapeType="1"/>
            </p:cNvSpPr>
            <p:nvPr/>
          </p:nvSpPr>
          <p:spPr bwMode="auto">
            <a:xfrm>
              <a:off x="2400" y="2256"/>
              <a:ext cx="96" cy="0"/>
            </a:xfrm>
            <a:prstGeom prst="line">
              <a:avLst/>
            </a:prstGeom>
            <a:noFill/>
            <a:ln w="101600">
              <a:solidFill>
                <a:schemeClr val="accent1"/>
              </a:solidFill>
              <a:round/>
              <a:headEnd/>
              <a:tailEnd/>
            </a:ln>
            <a:effectLst/>
          </p:spPr>
          <p:txBody>
            <a:bodyPr anchor="ctr"/>
            <a:lstStyle/>
            <a:p>
              <a:endParaRPr lang="en-US"/>
            </a:p>
          </p:txBody>
        </p:sp>
        <p:sp>
          <p:nvSpPr>
            <p:cNvPr id="59420" name="Line 28"/>
            <p:cNvSpPr>
              <a:spLocks noChangeShapeType="1"/>
            </p:cNvSpPr>
            <p:nvPr/>
          </p:nvSpPr>
          <p:spPr bwMode="auto">
            <a:xfrm>
              <a:off x="2400" y="2544"/>
              <a:ext cx="96" cy="0"/>
            </a:xfrm>
            <a:prstGeom prst="line">
              <a:avLst/>
            </a:prstGeom>
            <a:noFill/>
            <a:ln w="101600">
              <a:solidFill>
                <a:schemeClr val="accent1"/>
              </a:solidFill>
              <a:round/>
              <a:headEnd/>
              <a:tailEnd/>
            </a:ln>
            <a:effectLst/>
          </p:spPr>
          <p:txBody>
            <a:bodyPr anchor="ctr"/>
            <a:lstStyle/>
            <a:p>
              <a:endParaRPr lang="en-US"/>
            </a:p>
          </p:txBody>
        </p:sp>
        <p:sp>
          <p:nvSpPr>
            <p:cNvPr id="59421" name="Line 29"/>
            <p:cNvSpPr>
              <a:spLocks noChangeShapeType="1"/>
            </p:cNvSpPr>
            <p:nvPr/>
          </p:nvSpPr>
          <p:spPr bwMode="auto">
            <a:xfrm>
              <a:off x="2496" y="2256"/>
              <a:ext cx="96" cy="0"/>
            </a:xfrm>
            <a:prstGeom prst="line">
              <a:avLst/>
            </a:prstGeom>
            <a:noFill/>
            <a:ln w="101600">
              <a:solidFill>
                <a:schemeClr val="accent1"/>
              </a:solidFill>
              <a:round/>
              <a:headEnd/>
              <a:tailEnd/>
            </a:ln>
            <a:effectLst/>
          </p:spPr>
          <p:txBody>
            <a:bodyPr anchor="ctr"/>
            <a:lstStyle/>
            <a:p>
              <a:endParaRPr lang="en-US"/>
            </a:p>
          </p:txBody>
        </p:sp>
        <p:sp>
          <p:nvSpPr>
            <p:cNvPr id="59422" name="Line 30"/>
            <p:cNvSpPr>
              <a:spLocks noChangeShapeType="1"/>
            </p:cNvSpPr>
            <p:nvPr/>
          </p:nvSpPr>
          <p:spPr bwMode="auto">
            <a:xfrm>
              <a:off x="2496" y="2544"/>
              <a:ext cx="96" cy="0"/>
            </a:xfrm>
            <a:prstGeom prst="line">
              <a:avLst/>
            </a:prstGeom>
            <a:noFill/>
            <a:ln w="101600">
              <a:solidFill>
                <a:schemeClr val="accent1"/>
              </a:solidFill>
              <a:round/>
              <a:headEnd/>
              <a:tailEnd/>
            </a:ln>
            <a:effectLst/>
          </p:spPr>
          <p:txBody>
            <a:bodyPr anchor="ctr"/>
            <a:lstStyle/>
            <a:p>
              <a:endParaRPr lang="en-US"/>
            </a:p>
          </p:txBody>
        </p:sp>
      </p:grpSp>
      <p:grpSp>
        <p:nvGrpSpPr>
          <p:cNvPr id="4" name="Group 31"/>
          <p:cNvGrpSpPr>
            <a:grpSpLocks/>
          </p:cNvGrpSpPr>
          <p:nvPr/>
        </p:nvGrpSpPr>
        <p:grpSpPr bwMode="auto">
          <a:xfrm>
            <a:off x="5715000" y="3657600"/>
            <a:ext cx="609600" cy="457200"/>
            <a:chOff x="2592" y="2256"/>
            <a:chExt cx="384" cy="288"/>
          </a:xfrm>
        </p:grpSpPr>
        <p:sp>
          <p:nvSpPr>
            <p:cNvPr id="59424" name="Line 32"/>
            <p:cNvSpPr>
              <a:spLocks noChangeShapeType="1"/>
            </p:cNvSpPr>
            <p:nvPr/>
          </p:nvSpPr>
          <p:spPr bwMode="auto">
            <a:xfrm>
              <a:off x="2592" y="2256"/>
              <a:ext cx="96" cy="0"/>
            </a:xfrm>
            <a:prstGeom prst="line">
              <a:avLst/>
            </a:prstGeom>
            <a:noFill/>
            <a:ln w="101600">
              <a:solidFill>
                <a:schemeClr val="accent1"/>
              </a:solidFill>
              <a:round/>
              <a:headEnd/>
              <a:tailEnd/>
            </a:ln>
            <a:effectLst/>
          </p:spPr>
          <p:txBody>
            <a:bodyPr anchor="ctr"/>
            <a:lstStyle/>
            <a:p>
              <a:endParaRPr lang="en-US"/>
            </a:p>
          </p:txBody>
        </p:sp>
        <p:sp>
          <p:nvSpPr>
            <p:cNvPr id="59425" name="Line 33"/>
            <p:cNvSpPr>
              <a:spLocks noChangeShapeType="1"/>
            </p:cNvSpPr>
            <p:nvPr/>
          </p:nvSpPr>
          <p:spPr bwMode="auto">
            <a:xfrm>
              <a:off x="2592" y="2544"/>
              <a:ext cx="96" cy="0"/>
            </a:xfrm>
            <a:prstGeom prst="line">
              <a:avLst/>
            </a:prstGeom>
            <a:noFill/>
            <a:ln w="101600">
              <a:solidFill>
                <a:schemeClr val="accent1"/>
              </a:solidFill>
              <a:round/>
              <a:headEnd/>
              <a:tailEnd/>
            </a:ln>
            <a:effectLst/>
          </p:spPr>
          <p:txBody>
            <a:bodyPr anchor="ctr"/>
            <a:lstStyle/>
            <a:p>
              <a:endParaRPr lang="en-US"/>
            </a:p>
          </p:txBody>
        </p:sp>
        <p:sp>
          <p:nvSpPr>
            <p:cNvPr id="59426" name="Line 34"/>
            <p:cNvSpPr>
              <a:spLocks noChangeShapeType="1"/>
            </p:cNvSpPr>
            <p:nvPr/>
          </p:nvSpPr>
          <p:spPr bwMode="auto">
            <a:xfrm>
              <a:off x="2688" y="2256"/>
              <a:ext cx="96" cy="0"/>
            </a:xfrm>
            <a:prstGeom prst="line">
              <a:avLst/>
            </a:prstGeom>
            <a:noFill/>
            <a:ln w="101600">
              <a:solidFill>
                <a:schemeClr val="accent1"/>
              </a:solidFill>
              <a:round/>
              <a:headEnd/>
              <a:tailEnd/>
            </a:ln>
            <a:effectLst/>
          </p:spPr>
          <p:txBody>
            <a:bodyPr anchor="ctr"/>
            <a:lstStyle/>
            <a:p>
              <a:endParaRPr lang="en-US"/>
            </a:p>
          </p:txBody>
        </p:sp>
        <p:sp>
          <p:nvSpPr>
            <p:cNvPr id="59427" name="Line 35"/>
            <p:cNvSpPr>
              <a:spLocks noChangeShapeType="1"/>
            </p:cNvSpPr>
            <p:nvPr/>
          </p:nvSpPr>
          <p:spPr bwMode="auto">
            <a:xfrm>
              <a:off x="2688" y="2544"/>
              <a:ext cx="96" cy="0"/>
            </a:xfrm>
            <a:prstGeom prst="line">
              <a:avLst/>
            </a:prstGeom>
            <a:noFill/>
            <a:ln w="101600">
              <a:solidFill>
                <a:schemeClr val="accent1"/>
              </a:solidFill>
              <a:round/>
              <a:headEnd/>
              <a:tailEnd/>
            </a:ln>
            <a:effectLst/>
          </p:spPr>
          <p:txBody>
            <a:bodyPr anchor="ctr"/>
            <a:lstStyle/>
            <a:p>
              <a:endParaRPr lang="en-US"/>
            </a:p>
          </p:txBody>
        </p:sp>
        <p:sp>
          <p:nvSpPr>
            <p:cNvPr id="59428" name="Line 36"/>
            <p:cNvSpPr>
              <a:spLocks noChangeShapeType="1"/>
            </p:cNvSpPr>
            <p:nvPr/>
          </p:nvSpPr>
          <p:spPr bwMode="auto">
            <a:xfrm>
              <a:off x="2784" y="2256"/>
              <a:ext cx="96" cy="0"/>
            </a:xfrm>
            <a:prstGeom prst="line">
              <a:avLst/>
            </a:prstGeom>
            <a:noFill/>
            <a:ln w="101600">
              <a:solidFill>
                <a:schemeClr val="accent1"/>
              </a:solidFill>
              <a:round/>
              <a:headEnd/>
              <a:tailEnd/>
            </a:ln>
            <a:effectLst/>
          </p:spPr>
          <p:txBody>
            <a:bodyPr anchor="ctr"/>
            <a:lstStyle/>
            <a:p>
              <a:endParaRPr lang="en-US"/>
            </a:p>
          </p:txBody>
        </p:sp>
        <p:sp>
          <p:nvSpPr>
            <p:cNvPr id="59429" name="Line 37"/>
            <p:cNvSpPr>
              <a:spLocks noChangeShapeType="1"/>
            </p:cNvSpPr>
            <p:nvPr/>
          </p:nvSpPr>
          <p:spPr bwMode="auto">
            <a:xfrm>
              <a:off x="2784" y="2544"/>
              <a:ext cx="96" cy="0"/>
            </a:xfrm>
            <a:prstGeom prst="line">
              <a:avLst/>
            </a:prstGeom>
            <a:noFill/>
            <a:ln w="101600">
              <a:solidFill>
                <a:schemeClr val="accent1"/>
              </a:solidFill>
              <a:round/>
              <a:headEnd/>
              <a:tailEnd/>
            </a:ln>
            <a:effectLst/>
          </p:spPr>
          <p:txBody>
            <a:bodyPr anchor="ctr"/>
            <a:lstStyle/>
            <a:p>
              <a:endParaRPr lang="en-US"/>
            </a:p>
          </p:txBody>
        </p:sp>
        <p:sp>
          <p:nvSpPr>
            <p:cNvPr id="59430" name="Line 38"/>
            <p:cNvSpPr>
              <a:spLocks noChangeShapeType="1"/>
            </p:cNvSpPr>
            <p:nvPr/>
          </p:nvSpPr>
          <p:spPr bwMode="auto">
            <a:xfrm>
              <a:off x="2880" y="2256"/>
              <a:ext cx="96" cy="0"/>
            </a:xfrm>
            <a:prstGeom prst="line">
              <a:avLst/>
            </a:prstGeom>
            <a:noFill/>
            <a:ln w="101600">
              <a:solidFill>
                <a:schemeClr val="accent1"/>
              </a:solidFill>
              <a:round/>
              <a:headEnd/>
              <a:tailEnd/>
            </a:ln>
            <a:effectLst/>
          </p:spPr>
          <p:txBody>
            <a:bodyPr anchor="ctr"/>
            <a:lstStyle/>
            <a:p>
              <a:endParaRPr lang="en-US"/>
            </a:p>
          </p:txBody>
        </p:sp>
        <p:sp>
          <p:nvSpPr>
            <p:cNvPr id="59431" name="Line 39"/>
            <p:cNvSpPr>
              <a:spLocks noChangeShapeType="1"/>
            </p:cNvSpPr>
            <p:nvPr/>
          </p:nvSpPr>
          <p:spPr bwMode="auto">
            <a:xfrm>
              <a:off x="2880" y="2544"/>
              <a:ext cx="96" cy="0"/>
            </a:xfrm>
            <a:prstGeom prst="line">
              <a:avLst/>
            </a:prstGeom>
            <a:noFill/>
            <a:ln w="101600">
              <a:solidFill>
                <a:schemeClr val="accent1"/>
              </a:solidFill>
              <a:round/>
              <a:headEnd/>
              <a:tailEnd/>
            </a:ln>
            <a:effectLst/>
          </p:spPr>
          <p:txBody>
            <a:bodyPr anchor="ctr"/>
            <a:lstStyle/>
            <a:p>
              <a:endParaRPr lang="en-US"/>
            </a:p>
          </p:txBody>
        </p:sp>
      </p:grpSp>
      <p:grpSp>
        <p:nvGrpSpPr>
          <p:cNvPr id="5" name="Group 40"/>
          <p:cNvGrpSpPr>
            <a:grpSpLocks/>
          </p:cNvGrpSpPr>
          <p:nvPr/>
        </p:nvGrpSpPr>
        <p:grpSpPr bwMode="auto">
          <a:xfrm>
            <a:off x="6324600" y="3657600"/>
            <a:ext cx="609600" cy="457200"/>
            <a:chOff x="2976" y="2256"/>
            <a:chExt cx="384" cy="288"/>
          </a:xfrm>
        </p:grpSpPr>
        <p:sp>
          <p:nvSpPr>
            <p:cNvPr id="59433" name="Line 41"/>
            <p:cNvSpPr>
              <a:spLocks noChangeShapeType="1"/>
            </p:cNvSpPr>
            <p:nvPr/>
          </p:nvSpPr>
          <p:spPr bwMode="auto">
            <a:xfrm>
              <a:off x="3168" y="2256"/>
              <a:ext cx="96" cy="0"/>
            </a:xfrm>
            <a:prstGeom prst="line">
              <a:avLst/>
            </a:prstGeom>
            <a:noFill/>
            <a:ln w="101600">
              <a:solidFill>
                <a:schemeClr val="accent1"/>
              </a:solidFill>
              <a:round/>
              <a:headEnd/>
              <a:tailEnd/>
            </a:ln>
            <a:effectLst/>
          </p:spPr>
          <p:txBody>
            <a:bodyPr anchor="ctr"/>
            <a:lstStyle/>
            <a:p>
              <a:endParaRPr lang="en-US"/>
            </a:p>
          </p:txBody>
        </p:sp>
        <p:sp>
          <p:nvSpPr>
            <p:cNvPr id="59434" name="Line 42"/>
            <p:cNvSpPr>
              <a:spLocks noChangeShapeType="1"/>
            </p:cNvSpPr>
            <p:nvPr/>
          </p:nvSpPr>
          <p:spPr bwMode="auto">
            <a:xfrm>
              <a:off x="3168" y="2544"/>
              <a:ext cx="96" cy="0"/>
            </a:xfrm>
            <a:prstGeom prst="line">
              <a:avLst/>
            </a:prstGeom>
            <a:noFill/>
            <a:ln w="101600">
              <a:solidFill>
                <a:schemeClr val="accent1"/>
              </a:solidFill>
              <a:round/>
              <a:headEnd/>
              <a:tailEnd/>
            </a:ln>
            <a:effectLst/>
          </p:spPr>
          <p:txBody>
            <a:bodyPr anchor="ctr"/>
            <a:lstStyle/>
            <a:p>
              <a:endParaRPr lang="en-US"/>
            </a:p>
          </p:txBody>
        </p:sp>
        <p:sp>
          <p:nvSpPr>
            <p:cNvPr id="59435" name="Line 43"/>
            <p:cNvSpPr>
              <a:spLocks noChangeShapeType="1"/>
            </p:cNvSpPr>
            <p:nvPr/>
          </p:nvSpPr>
          <p:spPr bwMode="auto">
            <a:xfrm>
              <a:off x="3264" y="2256"/>
              <a:ext cx="96" cy="0"/>
            </a:xfrm>
            <a:prstGeom prst="line">
              <a:avLst/>
            </a:prstGeom>
            <a:noFill/>
            <a:ln w="101600">
              <a:solidFill>
                <a:schemeClr val="accent1"/>
              </a:solidFill>
              <a:round/>
              <a:headEnd/>
              <a:tailEnd/>
            </a:ln>
            <a:effectLst/>
          </p:spPr>
          <p:txBody>
            <a:bodyPr anchor="ctr"/>
            <a:lstStyle/>
            <a:p>
              <a:endParaRPr lang="en-US"/>
            </a:p>
          </p:txBody>
        </p:sp>
        <p:sp>
          <p:nvSpPr>
            <p:cNvPr id="59436" name="Line 44"/>
            <p:cNvSpPr>
              <a:spLocks noChangeShapeType="1"/>
            </p:cNvSpPr>
            <p:nvPr/>
          </p:nvSpPr>
          <p:spPr bwMode="auto">
            <a:xfrm>
              <a:off x="3264" y="2544"/>
              <a:ext cx="96" cy="0"/>
            </a:xfrm>
            <a:prstGeom prst="line">
              <a:avLst/>
            </a:prstGeom>
            <a:noFill/>
            <a:ln w="101600">
              <a:solidFill>
                <a:schemeClr val="accent1"/>
              </a:solidFill>
              <a:round/>
              <a:headEnd/>
              <a:tailEnd/>
            </a:ln>
            <a:effectLst/>
          </p:spPr>
          <p:txBody>
            <a:bodyPr anchor="ctr"/>
            <a:lstStyle/>
            <a:p>
              <a:endParaRPr lang="en-US"/>
            </a:p>
          </p:txBody>
        </p:sp>
        <p:sp>
          <p:nvSpPr>
            <p:cNvPr id="59437" name="Line 45"/>
            <p:cNvSpPr>
              <a:spLocks noChangeShapeType="1"/>
            </p:cNvSpPr>
            <p:nvPr/>
          </p:nvSpPr>
          <p:spPr bwMode="auto">
            <a:xfrm>
              <a:off x="2976" y="2256"/>
              <a:ext cx="96" cy="0"/>
            </a:xfrm>
            <a:prstGeom prst="line">
              <a:avLst/>
            </a:prstGeom>
            <a:noFill/>
            <a:ln w="101600">
              <a:solidFill>
                <a:schemeClr val="accent1"/>
              </a:solidFill>
              <a:round/>
              <a:headEnd/>
              <a:tailEnd/>
            </a:ln>
            <a:effectLst/>
          </p:spPr>
          <p:txBody>
            <a:bodyPr anchor="ctr"/>
            <a:lstStyle/>
            <a:p>
              <a:endParaRPr lang="en-US"/>
            </a:p>
          </p:txBody>
        </p:sp>
        <p:sp>
          <p:nvSpPr>
            <p:cNvPr id="59438" name="Line 46"/>
            <p:cNvSpPr>
              <a:spLocks noChangeShapeType="1"/>
            </p:cNvSpPr>
            <p:nvPr/>
          </p:nvSpPr>
          <p:spPr bwMode="auto">
            <a:xfrm>
              <a:off x="2976" y="2544"/>
              <a:ext cx="96" cy="0"/>
            </a:xfrm>
            <a:prstGeom prst="line">
              <a:avLst/>
            </a:prstGeom>
            <a:noFill/>
            <a:ln w="101600">
              <a:solidFill>
                <a:schemeClr val="accent1"/>
              </a:solidFill>
              <a:round/>
              <a:headEnd/>
              <a:tailEnd/>
            </a:ln>
            <a:effectLst/>
          </p:spPr>
          <p:txBody>
            <a:bodyPr anchor="ctr"/>
            <a:lstStyle/>
            <a:p>
              <a:endParaRPr lang="en-US"/>
            </a:p>
          </p:txBody>
        </p:sp>
        <p:sp>
          <p:nvSpPr>
            <p:cNvPr id="59439" name="Line 47"/>
            <p:cNvSpPr>
              <a:spLocks noChangeShapeType="1"/>
            </p:cNvSpPr>
            <p:nvPr/>
          </p:nvSpPr>
          <p:spPr bwMode="auto">
            <a:xfrm>
              <a:off x="3072" y="2256"/>
              <a:ext cx="96" cy="0"/>
            </a:xfrm>
            <a:prstGeom prst="line">
              <a:avLst/>
            </a:prstGeom>
            <a:noFill/>
            <a:ln w="101600">
              <a:solidFill>
                <a:schemeClr val="accent1"/>
              </a:solidFill>
              <a:round/>
              <a:headEnd/>
              <a:tailEnd/>
            </a:ln>
            <a:effectLst/>
          </p:spPr>
          <p:txBody>
            <a:bodyPr anchor="ctr"/>
            <a:lstStyle/>
            <a:p>
              <a:endParaRPr lang="en-US"/>
            </a:p>
          </p:txBody>
        </p:sp>
        <p:sp>
          <p:nvSpPr>
            <p:cNvPr id="59440" name="Line 48"/>
            <p:cNvSpPr>
              <a:spLocks noChangeShapeType="1"/>
            </p:cNvSpPr>
            <p:nvPr/>
          </p:nvSpPr>
          <p:spPr bwMode="auto">
            <a:xfrm>
              <a:off x="3072" y="2544"/>
              <a:ext cx="96" cy="0"/>
            </a:xfrm>
            <a:prstGeom prst="line">
              <a:avLst/>
            </a:prstGeom>
            <a:noFill/>
            <a:ln w="101600">
              <a:solidFill>
                <a:schemeClr val="accent1"/>
              </a:solidFill>
              <a:round/>
              <a:headEnd/>
              <a:tailEnd/>
            </a:ln>
            <a:effectLst/>
          </p:spPr>
          <p:txBody>
            <a:bodyPr anchor="ctr"/>
            <a:lstStyle/>
            <a:p>
              <a:endParaRPr lang="en-US"/>
            </a:p>
          </p:txBody>
        </p:sp>
      </p:grpSp>
      <p:grpSp>
        <p:nvGrpSpPr>
          <p:cNvPr id="6" name="Group 49"/>
          <p:cNvGrpSpPr>
            <a:grpSpLocks/>
          </p:cNvGrpSpPr>
          <p:nvPr/>
        </p:nvGrpSpPr>
        <p:grpSpPr bwMode="auto">
          <a:xfrm>
            <a:off x="6934200" y="4114800"/>
            <a:ext cx="609600" cy="0"/>
            <a:chOff x="3744" y="2544"/>
            <a:chExt cx="384" cy="0"/>
          </a:xfrm>
        </p:grpSpPr>
        <p:sp>
          <p:nvSpPr>
            <p:cNvPr id="59442" name="Line 50"/>
            <p:cNvSpPr>
              <a:spLocks noChangeShapeType="1"/>
            </p:cNvSpPr>
            <p:nvPr/>
          </p:nvSpPr>
          <p:spPr bwMode="auto">
            <a:xfrm>
              <a:off x="3744" y="2544"/>
              <a:ext cx="96" cy="0"/>
            </a:xfrm>
            <a:prstGeom prst="line">
              <a:avLst/>
            </a:prstGeom>
            <a:noFill/>
            <a:ln w="101600">
              <a:solidFill>
                <a:schemeClr val="accent1"/>
              </a:solidFill>
              <a:round/>
              <a:headEnd/>
              <a:tailEnd/>
            </a:ln>
            <a:effectLst/>
          </p:spPr>
          <p:txBody>
            <a:bodyPr anchor="ctr"/>
            <a:lstStyle/>
            <a:p>
              <a:endParaRPr lang="en-US"/>
            </a:p>
          </p:txBody>
        </p:sp>
        <p:sp>
          <p:nvSpPr>
            <p:cNvPr id="59443" name="Line 51"/>
            <p:cNvSpPr>
              <a:spLocks noChangeShapeType="1"/>
            </p:cNvSpPr>
            <p:nvPr/>
          </p:nvSpPr>
          <p:spPr bwMode="auto">
            <a:xfrm>
              <a:off x="3840" y="2544"/>
              <a:ext cx="96" cy="0"/>
            </a:xfrm>
            <a:prstGeom prst="line">
              <a:avLst/>
            </a:prstGeom>
            <a:noFill/>
            <a:ln w="101600">
              <a:solidFill>
                <a:schemeClr val="accent1"/>
              </a:solidFill>
              <a:round/>
              <a:headEnd/>
              <a:tailEnd/>
            </a:ln>
            <a:effectLst/>
          </p:spPr>
          <p:txBody>
            <a:bodyPr anchor="ctr"/>
            <a:lstStyle/>
            <a:p>
              <a:endParaRPr lang="en-US"/>
            </a:p>
          </p:txBody>
        </p:sp>
        <p:sp>
          <p:nvSpPr>
            <p:cNvPr id="59444" name="Line 52"/>
            <p:cNvSpPr>
              <a:spLocks noChangeShapeType="1"/>
            </p:cNvSpPr>
            <p:nvPr/>
          </p:nvSpPr>
          <p:spPr bwMode="auto">
            <a:xfrm>
              <a:off x="3936" y="2544"/>
              <a:ext cx="96" cy="0"/>
            </a:xfrm>
            <a:prstGeom prst="line">
              <a:avLst/>
            </a:prstGeom>
            <a:noFill/>
            <a:ln w="101600">
              <a:solidFill>
                <a:schemeClr val="accent1"/>
              </a:solidFill>
              <a:round/>
              <a:headEnd/>
              <a:tailEnd/>
            </a:ln>
            <a:effectLst/>
          </p:spPr>
          <p:txBody>
            <a:bodyPr anchor="ctr"/>
            <a:lstStyle/>
            <a:p>
              <a:endParaRPr lang="en-US"/>
            </a:p>
          </p:txBody>
        </p:sp>
        <p:sp>
          <p:nvSpPr>
            <p:cNvPr id="59445" name="Line 53"/>
            <p:cNvSpPr>
              <a:spLocks noChangeShapeType="1"/>
            </p:cNvSpPr>
            <p:nvPr/>
          </p:nvSpPr>
          <p:spPr bwMode="auto">
            <a:xfrm>
              <a:off x="4032" y="2544"/>
              <a:ext cx="96" cy="0"/>
            </a:xfrm>
            <a:prstGeom prst="line">
              <a:avLst/>
            </a:prstGeom>
            <a:noFill/>
            <a:ln w="101600">
              <a:solidFill>
                <a:schemeClr val="accent1"/>
              </a:solidFill>
              <a:round/>
              <a:headEnd/>
              <a:tailEnd/>
            </a:ln>
            <a:effectLst/>
          </p:spPr>
          <p:txBody>
            <a:bodyPr anchor="ctr"/>
            <a:lstStyle/>
            <a:p>
              <a:endParaRPr lang="en-US"/>
            </a:p>
          </p:txBody>
        </p:sp>
      </p:grpSp>
      <p:grpSp>
        <p:nvGrpSpPr>
          <p:cNvPr id="7" name="Group 54"/>
          <p:cNvGrpSpPr>
            <a:grpSpLocks/>
          </p:cNvGrpSpPr>
          <p:nvPr/>
        </p:nvGrpSpPr>
        <p:grpSpPr bwMode="auto">
          <a:xfrm>
            <a:off x="3276600" y="3657600"/>
            <a:ext cx="609600" cy="914400"/>
            <a:chOff x="1056" y="2256"/>
            <a:chExt cx="384" cy="576"/>
          </a:xfrm>
        </p:grpSpPr>
        <p:sp>
          <p:nvSpPr>
            <p:cNvPr id="59447" name="Line 55"/>
            <p:cNvSpPr>
              <a:spLocks noChangeShapeType="1"/>
            </p:cNvSpPr>
            <p:nvPr/>
          </p:nvSpPr>
          <p:spPr bwMode="auto">
            <a:xfrm>
              <a:off x="1056" y="2544"/>
              <a:ext cx="96" cy="0"/>
            </a:xfrm>
            <a:prstGeom prst="line">
              <a:avLst/>
            </a:prstGeom>
            <a:noFill/>
            <a:ln w="101600">
              <a:solidFill>
                <a:schemeClr val="accent1"/>
              </a:solidFill>
              <a:round/>
              <a:headEnd/>
              <a:tailEnd/>
            </a:ln>
            <a:effectLst/>
          </p:spPr>
          <p:txBody>
            <a:bodyPr anchor="ctr"/>
            <a:lstStyle/>
            <a:p>
              <a:endParaRPr lang="en-US"/>
            </a:p>
          </p:txBody>
        </p:sp>
        <p:sp>
          <p:nvSpPr>
            <p:cNvPr id="59448" name="Line 56"/>
            <p:cNvSpPr>
              <a:spLocks noChangeShapeType="1"/>
            </p:cNvSpPr>
            <p:nvPr/>
          </p:nvSpPr>
          <p:spPr bwMode="auto">
            <a:xfrm>
              <a:off x="1152" y="2544"/>
              <a:ext cx="96" cy="0"/>
            </a:xfrm>
            <a:prstGeom prst="line">
              <a:avLst/>
            </a:prstGeom>
            <a:noFill/>
            <a:ln w="101600">
              <a:solidFill>
                <a:schemeClr val="accent1"/>
              </a:solidFill>
              <a:round/>
              <a:headEnd/>
              <a:tailEnd/>
            </a:ln>
            <a:effectLst/>
          </p:spPr>
          <p:txBody>
            <a:bodyPr anchor="ctr"/>
            <a:lstStyle/>
            <a:p>
              <a:endParaRPr lang="en-US"/>
            </a:p>
          </p:txBody>
        </p:sp>
        <p:sp>
          <p:nvSpPr>
            <p:cNvPr id="59449" name="Line 57"/>
            <p:cNvSpPr>
              <a:spLocks noChangeShapeType="1"/>
            </p:cNvSpPr>
            <p:nvPr/>
          </p:nvSpPr>
          <p:spPr bwMode="auto">
            <a:xfrm>
              <a:off x="1056" y="2832"/>
              <a:ext cx="96" cy="0"/>
            </a:xfrm>
            <a:prstGeom prst="line">
              <a:avLst/>
            </a:prstGeom>
            <a:noFill/>
            <a:ln w="101600">
              <a:solidFill>
                <a:schemeClr val="accent1"/>
              </a:solidFill>
              <a:round/>
              <a:headEnd/>
              <a:tailEnd/>
            </a:ln>
            <a:effectLst/>
          </p:spPr>
          <p:txBody>
            <a:bodyPr anchor="ctr"/>
            <a:lstStyle/>
            <a:p>
              <a:endParaRPr lang="en-US"/>
            </a:p>
          </p:txBody>
        </p:sp>
        <p:sp>
          <p:nvSpPr>
            <p:cNvPr id="59450" name="Line 58"/>
            <p:cNvSpPr>
              <a:spLocks noChangeShapeType="1"/>
            </p:cNvSpPr>
            <p:nvPr/>
          </p:nvSpPr>
          <p:spPr bwMode="auto">
            <a:xfrm>
              <a:off x="1152" y="2832"/>
              <a:ext cx="96" cy="0"/>
            </a:xfrm>
            <a:prstGeom prst="line">
              <a:avLst/>
            </a:prstGeom>
            <a:noFill/>
            <a:ln w="101600">
              <a:solidFill>
                <a:schemeClr val="accent1"/>
              </a:solidFill>
              <a:round/>
              <a:headEnd/>
              <a:tailEnd/>
            </a:ln>
            <a:effectLst/>
          </p:spPr>
          <p:txBody>
            <a:bodyPr anchor="ctr"/>
            <a:lstStyle/>
            <a:p>
              <a:endParaRPr lang="en-US"/>
            </a:p>
          </p:txBody>
        </p:sp>
        <p:sp>
          <p:nvSpPr>
            <p:cNvPr id="59451" name="Line 59"/>
            <p:cNvSpPr>
              <a:spLocks noChangeShapeType="1"/>
            </p:cNvSpPr>
            <p:nvPr/>
          </p:nvSpPr>
          <p:spPr bwMode="auto">
            <a:xfrm>
              <a:off x="1248" y="2832"/>
              <a:ext cx="96" cy="0"/>
            </a:xfrm>
            <a:prstGeom prst="line">
              <a:avLst/>
            </a:prstGeom>
            <a:noFill/>
            <a:ln w="101600">
              <a:solidFill>
                <a:schemeClr val="accent1"/>
              </a:solidFill>
              <a:round/>
              <a:headEnd/>
              <a:tailEnd/>
            </a:ln>
            <a:effectLst/>
          </p:spPr>
          <p:txBody>
            <a:bodyPr anchor="ctr"/>
            <a:lstStyle/>
            <a:p>
              <a:endParaRPr lang="en-US"/>
            </a:p>
          </p:txBody>
        </p:sp>
        <p:sp>
          <p:nvSpPr>
            <p:cNvPr id="59452" name="Line 60"/>
            <p:cNvSpPr>
              <a:spLocks noChangeShapeType="1"/>
            </p:cNvSpPr>
            <p:nvPr/>
          </p:nvSpPr>
          <p:spPr bwMode="auto">
            <a:xfrm>
              <a:off x="1344" y="2832"/>
              <a:ext cx="96" cy="0"/>
            </a:xfrm>
            <a:prstGeom prst="line">
              <a:avLst/>
            </a:prstGeom>
            <a:noFill/>
            <a:ln w="101600">
              <a:solidFill>
                <a:schemeClr val="accent1"/>
              </a:solidFill>
              <a:round/>
              <a:headEnd/>
              <a:tailEnd/>
            </a:ln>
            <a:effectLst/>
          </p:spPr>
          <p:txBody>
            <a:bodyPr anchor="ctr"/>
            <a:lstStyle/>
            <a:p>
              <a:endParaRPr lang="en-US"/>
            </a:p>
          </p:txBody>
        </p:sp>
        <p:sp>
          <p:nvSpPr>
            <p:cNvPr id="59453" name="Line 61"/>
            <p:cNvSpPr>
              <a:spLocks noChangeShapeType="1"/>
            </p:cNvSpPr>
            <p:nvPr/>
          </p:nvSpPr>
          <p:spPr bwMode="auto">
            <a:xfrm>
              <a:off x="1248" y="2256"/>
              <a:ext cx="96" cy="0"/>
            </a:xfrm>
            <a:prstGeom prst="line">
              <a:avLst/>
            </a:prstGeom>
            <a:noFill/>
            <a:ln w="101600">
              <a:solidFill>
                <a:schemeClr val="accent1"/>
              </a:solidFill>
              <a:round/>
              <a:headEnd/>
              <a:tailEnd/>
            </a:ln>
            <a:effectLst/>
          </p:spPr>
          <p:txBody>
            <a:bodyPr anchor="ctr"/>
            <a:lstStyle/>
            <a:p>
              <a:endParaRPr lang="en-US"/>
            </a:p>
          </p:txBody>
        </p:sp>
        <p:sp>
          <p:nvSpPr>
            <p:cNvPr id="59454" name="Line 62"/>
            <p:cNvSpPr>
              <a:spLocks noChangeShapeType="1"/>
            </p:cNvSpPr>
            <p:nvPr/>
          </p:nvSpPr>
          <p:spPr bwMode="auto">
            <a:xfrm>
              <a:off x="1344" y="2256"/>
              <a:ext cx="96" cy="0"/>
            </a:xfrm>
            <a:prstGeom prst="line">
              <a:avLst/>
            </a:prstGeom>
            <a:noFill/>
            <a:ln w="101600">
              <a:solidFill>
                <a:schemeClr val="accent1"/>
              </a:solidFill>
              <a:round/>
              <a:headEnd/>
              <a:tailEnd/>
            </a:ln>
            <a:effectLst/>
          </p:spPr>
          <p:txBody>
            <a:bodyPr anchor="ctr"/>
            <a:lstStyle/>
            <a:p>
              <a:endParaRPr lang="en-US"/>
            </a:p>
          </p:txBody>
        </p:sp>
        <p:sp>
          <p:nvSpPr>
            <p:cNvPr id="59455" name="Line 63"/>
            <p:cNvSpPr>
              <a:spLocks noChangeShapeType="1"/>
            </p:cNvSpPr>
            <p:nvPr/>
          </p:nvSpPr>
          <p:spPr bwMode="auto">
            <a:xfrm>
              <a:off x="1248" y="2544"/>
              <a:ext cx="96" cy="0"/>
            </a:xfrm>
            <a:prstGeom prst="line">
              <a:avLst/>
            </a:prstGeom>
            <a:noFill/>
            <a:ln w="101600">
              <a:solidFill>
                <a:schemeClr val="accent1"/>
              </a:solidFill>
              <a:round/>
              <a:headEnd/>
              <a:tailEnd/>
            </a:ln>
            <a:effectLst/>
          </p:spPr>
          <p:txBody>
            <a:bodyPr anchor="ctr"/>
            <a:lstStyle/>
            <a:p>
              <a:endParaRPr lang="en-US"/>
            </a:p>
          </p:txBody>
        </p:sp>
        <p:sp>
          <p:nvSpPr>
            <p:cNvPr id="59456" name="Line 64"/>
            <p:cNvSpPr>
              <a:spLocks noChangeShapeType="1"/>
            </p:cNvSpPr>
            <p:nvPr/>
          </p:nvSpPr>
          <p:spPr bwMode="auto">
            <a:xfrm>
              <a:off x="1344" y="2544"/>
              <a:ext cx="96" cy="0"/>
            </a:xfrm>
            <a:prstGeom prst="line">
              <a:avLst/>
            </a:prstGeom>
            <a:noFill/>
            <a:ln w="101600">
              <a:solidFill>
                <a:schemeClr val="accent1"/>
              </a:solidFill>
              <a:round/>
              <a:headEnd/>
              <a:tailEnd/>
            </a:ln>
            <a:effectLst/>
          </p:spPr>
          <p:txBody>
            <a:bodyPr anchor="ctr"/>
            <a:lstStyle/>
            <a:p>
              <a:endParaRPr lang="en-US"/>
            </a:p>
          </p:txBody>
        </p:sp>
      </p:grpSp>
      <p:grpSp>
        <p:nvGrpSpPr>
          <p:cNvPr id="8" name="Group 65"/>
          <p:cNvGrpSpPr>
            <a:grpSpLocks/>
          </p:cNvGrpSpPr>
          <p:nvPr/>
        </p:nvGrpSpPr>
        <p:grpSpPr bwMode="auto">
          <a:xfrm>
            <a:off x="3886200" y="3200400"/>
            <a:ext cx="609600" cy="914400"/>
            <a:chOff x="1440" y="1968"/>
            <a:chExt cx="384" cy="576"/>
          </a:xfrm>
        </p:grpSpPr>
        <p:sp>
          <p:nvSpPr>
            <p:cNvPr id="59458" name="Line 66"/>
            <p:cNvSpPr>
              <a:spLocks noChangeShapeType="1"/>
            </p:cNvSpPr>
            <p:nvPr/>
          </p:nvSpPr>
          <p:spPr bwMode="auto">
            <a:xfrm>
              <a:off x="1728" y="2256"/>
              <a:ext cx="96" cy="0"/>
            </a:xfrm>
            <a:prstGeom prst="line">
              <a:avLst/>
            </a:prstGeom>
            <a:noFill/>
            <a:ln w="101600">
              <a:solidFill>
                <a:schemeClr val="accent1"/>
              </a:solidFill>
              <a:round/>
              <a:headEnd/>
              <a:tailEnd/>
            </a:ln>
            <a:effectLst/>
          </p:spPr>
          <p:txBody>
            <a:bodyPr anchor="ctr"/>
            <a:lstStyle/>
            <a:p>
              <a:endParaRPr lang="en-US"/>
            </a:p>
          </p:txBody>
        </p:sp>
        <p:sp>
          <p:nvSpPr>
            <p:cNvPr id="59459" name="Line 67"/>
            <p:cNvSpPr>
              <a:spLocks noChangeShapeType="1"/>
            </p:cNvSpPr>
            <p:nvPr/>
          </p:nvSpPr>
          <p:spPr bwMode="auto">
            <a:xfrm>
              <a:off x="1728" y="2544"/>
              <a:ext cx="96" cy="0"/>
            </a:xfrm>
            <a:prstGeom prst="line">
              <a:avLst/>
            </a:prstGeom>
            <a:noFill/>
            <a:ln w="101600">
              <a:solidFill>
                <a:schemeClr val="accent1"/>
              </a:solidFill>
              <a:round/>
              <a:headEnd/>
              <a:tailEnd/>
            </a:ln>
            <a:effectLst/>
          </p:spPr>
          <p:txBody>
            <a:bodyPr anchor="ctr"/>
            <a:lstStyle/>
            <a:p>
              <a:endParaRPr lang="en-US"/>
            </a:p>
          </p:txBody>
        </p:sp>
        <p:sp>
          <p:nvSpPr>
            <p:cNvPr id="59460" name="Line 68"/>
            <p:cNvSpPr>
              <a:spLocks noChangeShapeType="1"/>
            </p:cNvSpPr>
            <p:nvPr/>
          </p:nvSpPr>
          <p:spPr bwMode="auto">
            <a:xfrm>
              <a:off x="1728" y="1968"/>
              <a:ext cx="96" cy="0"/>
            </a:xfrm>
            <a:prstGeom prst="line">
              <a:avLst/>
            </a:prstGeom>
            <a:noFill/>
            <a:ln w="101600">
              <a:solidFill>
                <a:schemeClr val="accent1"/>
              </a:solidFill>
              <a:round/>
              <a:headEnd/>
              <a:tailEnd/>
            </a:ln>
            <a:effectLst/>
          </p:spPr>
          <p:txBody>
            <a:bodyPr anchor="ctr"/>
            <a:lstStyle/>
            <a:p>
              <a:endParaRPr lang="en-US"/>
            </a:p>
          </p:txBody>
        </p:sp>
        <p:sp>
          <p:nvSpPr>
            <p:cNvPr id="59461" name="Line 69"/>
            <p:cNvSpPr>
              <a:spLocks noChangeShapeType="1"/>
            </p:cNvSpPr>
            <p:nvPr/>
          </p:nvSpPr>
          <p:spPr bwMode="auto">
            <a:xfrm>
              <a:off x="1440" y="2256"/>
              <a:ext cx="96" cy="0"/>
            </a:xfrm>
            <a:prstGeom prst="line">
              <a:avLst/>
            </a:prstGeom>
            <a:noFill/>
            <a:ln w="101600">
              <a:solidFill>
                <a:schemeClr val="accent1"/>
              </a:solidFill>
              <a:round/>
              <a:headEnd/>
              <a:tailEnd/>
            </a:ln>
            <a:effectLst/>
          </p:spPr>
          <p:txBody>
            <a:bodyPr anchor="ctr"/>
            <a:lstStyle/>
            <a:p>
              <a:endParaRPr lang="en-US"/>
            </a:p>
          </p:txBody>
        </p:sp>
        <p:sp>
          <p:nvSpPr>
            <p:cNvPr id="59462" name="Line 70"/>
            <p:cNvSpPr>
              <a:spLocks noChangeShapeType="1"/>
            </p:cNvSpPr>
            <p:nvPr/>
          </p:nvSpPr>
          <p:spPr bwMode="auto">
            <a:xfrm>
              <a:off x="1536" y="2256"/>
              <a:ext cx="96" cy="0"/>
            </a:xfrm>
            <a:prstGeom prst="line">
              <a:avLst/>
            </a:prstGeom>
            <a:noFill/>
            <a:ln w="101600">
              <a:solidFill>
                <a:schemeClr val="accent1"/>
              </a:solidFill>
              <a:round/>
              <a:headEnd/>
              <a:tailEnd/>
            </a:ln>
            <a:effectLst/>
          </p:spPr>
          <p:txBody>
            <a:bodyPr anchor="ctr"/>
            <a:lstStyle/>
            <a:p>
              <a:endParaRPr lang="en-US"/>
            </a:p>
          </p:txBody>
        </p:sp>
        <p:sp>
          <p:nvSpPr>
            <p:cNvPr id="59463" name="Line 71"/>
            <p:cNvSpPr>
              <a:spLocks noChangeShapeType="1"/>
            </p:cNvSpPr>
            <p:nvPr/>
          </p:nvSpPr>
          <p:spPr bwMode="auto">
            <a:xfrm>
              <a:off x="1632" y="2256"/>
              <a:ext cx="96" cy="0"/>
            </a:xfrm>
            <a:prstGeom prst="line">
              <a:avLst/>
            </a:prstGeom>
            <a:noFill/>
            <a:ln w="101600">
              <a:solidFill>
                <a:schemeClr val="accent1"/>
              </a:solidFill>
              <a:round/>
              <a:headEnd/>
              <a:tailEnd/>
            </a:ln>
            <a:effectLst/>
          </p:spPr>
          <p:txBody>
            <a:bodyPr anchor="ctr"/>
            <a:lstStyle/>
            <a:p>
              <a:endParaRPr lang="en-US"/>
            </a:p>
          </p:txBody>
        </p:sp>
        <p:sp>
          <p:nvSpPr>
            <p:cNvPr id="59464" name="Line 72"/>
            <p:cNvSpPr>
              <a:spLocks noChangeShapeType="1"/>
            </p:cNvSpPr>
            <p:nvPr/>
          </p:nvSpPr>
          <p:spPr bwMode="auto">
            <a:xfrm>
              <a:off x="1440" y="2544"/>
              <a:ext cx="96" cy="0"/>
            </a:xfrm>
            <a:prstGeom prst="line">
              <a:avLst/>
            </a:prstGeom>
            <a:noFill/>
            <a:ln w="101600">
              <a:solidFill>
                <a:schemeClr val="accent1"/>
              </a:solidFill>
              <a:round/>
              <a:headEnd/>
              <a:tailEnd/>
            </a:ln>
            <a:effectLst/>
          </p:spPr>
          <p:txBody>
            <a:bodyPr anchor="ctr"/>
            <a:lstStyle/>
            <a:p>
              <a:endParaRPr lang="en-US"/>
            </a:p>
          </p:txBody>
        </p:sp>
        <p:sp>
          <p:nvSpPr>
            <p:cNvPr id="59465" name="Line 73"/>
            <p:cNvSpPr>
              <a:spLocks noChangeShapeType="1"/>
            </p:cNvSpPr>
            <p:nvPr/>
          </p:nvSpPr>
          <p:spPr bwMode="auto">
            <a:xfrm>
              <a:off x="1536" y="2544"/>
              <a:ext cx="96" cy="0"/>
            </a:xfrm>
            <a:prstGeom prst="line">
              <a:avLst/>
            </a:prstGeom>
            <a:noFill/>
            <a:ln w="101600">
              <a:solidFill>
                <a:schemeClr val="accent1"/>
              </a:solidFill>
              <a:round/>
              <a:headEnd/>
              <a:tailEnd/>
            </a:ln>
            <a:effectLst/>
          </p:spPr>
          <p:txBody>
            <a:bodyPr anchor="ctr"/>
            <a:lstStyle/>
            <a:p>
              <a:endParaRPr lang="en-US"/>
            </a:p>
          </p:txBody>
        </p:sp>
        <p:sp>
          <p:nvSpPr>
            <p:cNvPr id="59466" name="Line 74"/>
            <p:cNvSpPr>
              <a:spLocks noChangeShapeType="1"/>
            </p:cNvSpPr>
            <p:nvPr/>
          </p:nvSpPr>
          <p:spPr bwMode="auto">
            <a:xfrm>
              <a:off x="1632" y="2544"/>
              <a:ext cx="96" cy="0"/>
            </a:xfrm>
            <a:prstGeom prst="line">
              <a:avLst/>
            </a:prstGeom>
            <a:noFill/>
            <a:ln w="101600">
              <a:solidFill>
                <a:schemeClr val="accent1"/>
              </a:solidFill>
              <a:round/>
              <a:headEnd/>
              <a:tailEnd/>
            </a:ln>
            <a:effectLst/>
          </p:spPr>
          <p:txBody>
            <a:bodyPr anchor="ctr"/>
            <a:lstStyle/>
            <a:p>
              <a:endParaRPr lang="en-US"/>
            </a:p>
          </p:txBody>
        </p:sp>
        <p:sp>
          <p:nvSpPr>
            <p:cNvPr id="59467" name="Line 75"/>
            <p:cNvSpPr>
              <a:spLocks noChangeShapeType="1"/>
            </p:cNvSpPr>
            <p:nvPr/>
          </p:nvSpPr>
          <p:spPr bwMode="auto">
            <a:xfrm>
              <a:off x="1632" y="1968"/>
              <a:ext cx="96" cy="0"/>
            </a:xfrm>
            <a:prstGeom prst="line">
              <a:avLst/>
            </a:prstGeom>
            <a:noFill/>
            <a:ln w="101600">
              <a:solidFill>
                <a:schemeClr val="accent1"/>
              </a:solidFill>
              <a:round/>
              <a:headEnd/>
              <a:tailEnd/>
            </a:ln>
            <a:effectLst/>
          </p:spPr>
          <p:txBody>
            <a:bodyPr anchor="ctr"/>
            <a:lstStyle/>
            <a:p>
              <a:endParaRPr lang="en-US"/>
            </a:p>
          </p:txBody>
        </p:sp>
      </p:grpSp>
      <p:grpSp>
        <p:nvGrpSpPr>
          <p:cNvPr id="9" name="Group 76"/>
          <p:cNvGrpSpPr>
            <a:grpSpLocks/>
          </p:cNvGrpSpPr>
          <p:nvPr/>
        </p:nvGrpSpPr>
        <p:grpSpPr bwMode="auto">
          <a:xfrm>
            <a:off x="2971800" y="4114800"/>
            <a:ext cx="304800" cy="457200"/>
            <a:chOff x="864" y="2544"/>
            <a:chExt cx="192" cy="288"/>
          </a:xfrm>
        </p:grpSpPr>
        <p:sp>
          <p:nvSpPr>
            <p:cNvPr id="59469" name="Line 77"/>
            <p:cNvSpPr>
              <a:spLocks noChangeShapeType="1"/>
            </p:cNvSpPr>
            <p:nvPr/>
          </p:nvSpPr>
          <p:spPr bwMode="auto">
            <a:xfrm>
              <a:off x="960" y="2832"/>
              <a:ext cx="96" cy="0"/>
            </a:xfrm>
            <a:prstGeom prst="line">
              <a:avLst/>
            </a:prstGeom>
            <a:noFill/>
            <a:ln w="101600">
              <a:solidFill>
                <a:schemeClr val="accent1"/>
              </a:solidFill>
              <a:round/>
              <a:headEnd/>
              <a:tailEnd/>
            </a:ln>
            <a:effectLst/>
          </p:spPr>
          <p:txBody>
            <a:bodyPr anchor="ctr"/>
            <a:lstStyle/>
            <a:p>
              <a:endParaRPr lang="en-US"/>
            </a:p>
          </p:txBody>
        </p:sp>
        <p:sp>
          <p:nvSpPr>
            <p:cNvPr id="59470" name="Line 78"/>
            <p:cNvSpPr>
              <a:spLocks noChangeShapeType="1"/>
            </p:cNvSpPr>
            <p:nvPr/>
          </p:nvSpPr>
          <p:spPr bwMode="auto">
            <a:xfrm>
              <a:off x="864" y="2832"/>
              <a:ext cx="96" cy="0"/>
            </a:xfrm>
            <a:prstGeom prst="line">
              <a:avLst/>
            </a:prstGeom>
            <a:noFill/>
            <a:ln w="101600">
              <a:solidFill>
                <a:schemeClr val="accent1"/>
              </a:solidFill>
              <a:round/>
              <a:headEnd/>
              <a:tailEnd/>
            </a:ln>
            <a:effectLst/>
          </p:spPr>
          <p:txBody>
            <a:bodyPr anchor="ctr"/>
            <a:lstStyle/>
            <a:p>
              <a:endParaRPr lang="en-US"/>
            </a:p>
          </p:txBody>
        </p:sp>
        <p:sp>
          <p:nvSpPr>
            <p:cNvPr id="59471" name="Line 79"/>
            <p:cNvSpPr>
              <a:spLocks noChangeShapeType="1"/>
            </p:cNvSpPr>
            <p:nvPr/>
          </p:nvSpPr>
          <p:spPr bwMode="auto">
            <a:xfrm>
              <a:off x="960" y="2544"/>
              <a:ext cx="96" cy="0"/>
            </a:xfrm>
            <a:prstGeom prst="line">
              <a:avLst/>
            </a:prstGeom>
            <a:noFill/>
            <a:ln w="101600">
              <a:solidFill>
                <a:schemeClr val="accent1"/>
              </a:solidFill>
              <a:round/>
              <a:headEnd/>
              <a:tailEnd/>
            </a:ln>
            <a:effectLst/>
          </p:spPr>
          <p:txBody>
            <a:bodyPr anchor="ctr"/>
            <a:lstStyle/>
            <a:p>
              <a:endParaRPr lang="en-US"/>
            </a:p>
          </p:txBody>
        </p:sp>
        <p:sp>
          <p:nvSpPr>
            <p:cNvPr id="59472" name="Line 80"/>
            <p:cNvSpPr>
              <a:spLocks noChangeShapeType="1"/>
            </p:cNvSpPr>
            <p:nvPr/>
          </p:nvSpPr>
          <p:spPr bwMode="auto">
            <a:xfrm>
              <a:off x="864" y="2544"/>
              <a:ext cx="96" cy="0"/>
            </a:xfrm>
            <a:prstGeom prst="line">
              <a:avLst/>
            </a:prstGeom>
            <a:noFill/>
            <a:ln w="101600">
              <a:solidFill>
                <a:schemeClr val="accent1"/>
              </a:solidFill>
              <a:round/>
              <a:headEnd/>
              <a:tailEnd/>
            </a:ln>
            <a:effectLst/>
          </p:spPr>
          <p:txBody>
            <a:bodyPr anchor="ctr"/>
            <a:lstStyle/>
            <a:p>
              <a:endParaRPr lang="en-US"/>
            </a:p>
          </p:txBody>
        </p:sp>
      </p:grpSp>
      <p:grpSp>
        <p:nvGrpSpPr>
          <p:cNvPr id="10" name="Group 81"/>
          <p:cNvGrpSpPr>
            <a:grpSpLocks/>
          </p:cNvGrpSpPr>
          <p:nvPr/>
        </p:nvGrpSpPr>
        <p:grpSpPr bwMode="auto">
          <a:xfrm>
            <a:off x="2286000" y="4419600"/>
            <a:ext cx="6934200" cy="457200"/>
            <a:chOff x="432" y="2400"/>
            <a:chExt cx="4368" cy="288"/>
          </a:xfrm>
        </p:grpSpPr>
        <p:sp>
          <p:nvSpPr>
            <p:cNvPr id="59474" name="Rectangle 82"/>
            <p:cNvSpPr>
              <a:spLocks noChangeArrowheads="1"/>
            </p:cNvSpPr>
            <p:nvPr/>
          </p:nvSpPr>
          <p:spPr bwMode="auto">
            <a:xfrm>
              <a:off x="1008"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3</a:t>
              </a:r>
              <a:endParaRPr kumimoji="1" lang="en-US" sz="1200">
                <a:solidFill>
                  <a:schemeClr val="bg1"/>
                </a:solidFill>
                <a:latin typeface="Arial" charset="0"/>
              </a:endParaRPr>
            </a:p>
          </p:txBody>
        </p:sp>
        <p:sp>
          <p:nvSpPr>
            <p:cNvPr id="59475" name="Rectangle 83"/>
            <p:cNvSpPr>
              <a:spLocks noChangeArrowheads="1"/>
            </p:cNvSpPr>
            <p:nvPr/>
          </p:nvSpPr>
          <p:spPr bwMode="auto">
            <a:xfrm>
              <a:off x="1392" y="2496"/>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3</a:t>
              </a:r>
              <a:endParaRPr kumimoji="1" lang="en-US" sz="1600">
                <a:latin typeface="Arial" charset="0"/>
              </a:endParaRPr>
            </a:p>
          </p:txBody>
        </p:sp>
        <p:sp>
          <p:nvSpPr>
            <p:cNvPr id="59476" name="Rectangle 84"/>
            <p:cNvSpPr>
              <a:spLocks noChangeArrowheads="1"/>
            </p:cNvSpPr>
            <p:nvPr/>
          </p:nvSpPr>
          <p:spPr bwMode="auto">
            <a:xfrm>
              <a:off x="1776"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3</a:t>
              </a:r>
              <a:endParaRPr kumimoji="1" lang="en-US" sz="1200">
                <a:solidFill>
                  <a:schemeClr val="bg1"/>
                </a:solidFill>
                <a:latin typeface="Arial" charset="0"/>
              </a:endParaRPr>
            </a:p>
          </p:txBody>
        </p:sp>
        <p:sp>
          <p:nvSpPr>
            <p:cNvPr id="59477" name="Rectangle 85"/>
            <p:cNvSpPr>
              <a:spLocks noChangeArrowheads="1"/>
            </p:cNvSpPr>
            <p:nvPr/>
          </p:nvSpPr>
          <p:spPr bwMode="auto">
            <a:xfrm>
              <a:off x="2160"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3</a:t>
              </a:r>
              <a:endParaRPr kumimoji="1" lang="en-US" sz="1200">
                <a:solidFill>
                  <a:schemeClr val="bg1"/>
                </a:solidFill>
                <a:latin typeface="Arial" charset="0"/>
              </a:endParaRPr>
            </a:p>
          </p:txBody>
        </p:sp>
        <p:sp>
          <p:nvSpPr>
            <p:cNvPr id="59478" name="Rectangle 86"/>
            <p:cNvSpPr>
              <a:spLocks noChangeArrowheads="1"/>
            </p:cNvSpPr>
            <p:nvPr/>
          </p:nvSpPr>
          <p:spPr bwMode="auto">
            <a:xfrm>
              <a:off x="2544"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3</a:t>
              </a:r>
              <a:endParaRPr kumimoji="1" lang="en-US" sz="1200">
                <a:solidFill>
                  <a:schemeClr val="bg1"/>
                </a:solidFill>
                <a:latin typeface="Arial" charset="0"/>
              </a:endParaRPr>
            </a:p>
          </p:txBody>
        </p:sp>
        <p:sp>
          <p:nvSpPr>
            <p:cNvPr id="59479" name="Rectangle 87"/>
            <p:cNvSpPr>
              <a:spLocks noChangeArrowheads="1"/>
            </p:cNvSpPr>
            <p:nvPr/>
          </p:nvSpPr>
          <p:spPr bwMode="auto">
            <a:xfrm>
              <a:off x="2928"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3</a:t>
              </a:r>
              <a:endParaRPr kumimoji="1" lang="en-US" sz="1200">
                <a:solidFill>
                  <a:schemeClr val="bg1"/>
                </a:solidFill>
                <a:latin typeface="Arial" charset="0"/>
              </a:endParaRPr>
            </a:p>
          </p:txBody>
        </p:sp>
        <p:sp>
          <p:nvSpPr>
            <p:cNvPr id="59480" name="Rectangle 88"/>
            <p:cNvSpPr>
              <a:spLocks noChangeArrowheads="1"/>
            </p:cNvSpPr>
            <p:nvPr/>
          </p:nvSpPr>
          <p:spPr bwMode="auto">
            <a:xfrm>
              <a:off x="3312"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3</a:t>
              </a:r>
              <a:endParaRPr kumimoji="1" lang="en-US" sz="1200">
                <a:solidFill>
                  <a:schemeClr val="bg1"/>
                </a:solidFill>
                <a:latin typeface="Arial" charset="0"/>
              </a:endParaRPr>
            </a:p>
          </p:txBody>
        </p:sp>
        <p:sp>
          <p:nvSpPr>
            <p:cNvPr id="59481" name="Rectangle 89"/>
            <p:cNvSpPr>
              <a:spLocks noChangeArrowheads="1"/>
            </p:cNvSpPr>
            <p:nvPr/>
          </p:nvSpPr>
          <p:spPr bwMode="auto">
            <a:xfrm>
              <a:off x="3696"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3</a:t>
              </a:r>
              <a:endParaRPr kumimoji="1" lang="en-US" sz="1200">
                <a:solidFill>
                  <a:schemeClr val="bg1"/>
                </a:solidFill>
                <a:latin typeface="Arial" charset="0"/>
              </a:endParaRPr>
            </a:p>
          </p:txBody>
        </p:sp>
        <p:sp>
          <p:nvSpPr>
            <p:cNvPr id="59482" name="Rectangle 90"/>
            <p:cNvSpPr>
              <a:spLocks noChangeArrowheads="1"/>
            </p:cNvSpPr>
            <p:nvPr/>
          </p:nvSpPr>
          <p:spPr bwMode="auto">
            <a:xfrm>
              <a:off x="4080"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3</a:t>
              </a:r>
              <a:endParaRPr kumimoji="1" lang="en-US" sz="1200">
                <a:solidFill>
                  <a:schemeClr val="bg1"/>
                </a:solidFill>
                <a:latin typeface="Arial" charset="0"/>
              </a:endParaRPr>
            </a:p>
          </p:txBody>
        </p:sp>
        <p:sp>
          <p:nvSpPr>
            <p:cNvPr id="59483" name="Rectangle 91"/>
            <p:cNvSpPr>
              <a:spLocks noChangeArrowheads="1"/>
            </p:cNvSpPr>
            <p:nvPr/>
          </p:nvSpPr>
          <p:spPr bwMode="auto">
            <a:xfrm>
              <a:off x="4464"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3</a:t>
              </a:r>
              <a:endParaRPr kumimoji="1" lang="en-US" sz="1200">
                <a:solidFill>
                  <a:schemeClr val="bg1"/>
                </a:solidFill>
                <a:latin typeface="Arial" charset="0"/>
              </a:endParaRPr>
            </a:p>
          </p:txBody>
        </p:sp>
        <p:grpSp>
          <p:nvGrpSpPr>
            <p:cNvPr id="11" name="Group 92"/>
            <p:cNvGrpSpPr>
              <a:grpSpLocks/>
            </p:cNvGrpSpPr>
            <p:nvPr/>
          </p:nvGrpSpPr>
          <p:grpSpPr bwMode="auto">
            <a:xfrm>
              <a:off x="432" y="2400"/>
              <a:ext cx="4368" cy="192"/>
              <a:chOff x="432" y="3552"/>
              <a:chExt cx="4368" cy="192"/>
            </a:xfrm>
          </p:grpSpPr>
          <p:grpSp>
            <p:nvGrpSpPr>
              <p:cNvPr id="12" name="Group 93"/>
              <p:cNvGrpSpPr>
                <a:grpSpLocks/>
              </p:cNvGrpSpPr>
              <p:nvPr/>
            </p:nvGrpSpPr>
            <p:grpSpPr bwMode="auto">
              <a:xfrm>
                <a:off x="624" y="3600"/>
                <a:ext cx="240" cy="96"/>
                <a:chOff x="2112" y="3648"/>
                <a:chExt cx="240" cy="144"/>
              </a:xfrm>
            </p:grpSpPr>
            <p:grpSp>
              <p:nvGrpSpPr>
                <p:cNvPr id="13" name="Group 94"/>
                <p:cNvGrpSpPr>
                  <a:grpSpLocks/>
                </p:cNvGrpSpPr>
                <p:nvPr/>
              </p:nvGrpSpPr>
              <p:grpSpPr bwMode="auto">
                <a:xfrm>
                  <a:off x="2112" y="3648"/>
                  <a:ext cx="240" cy="144"/>
                  <a:chOff x="2016" y="3552"/>
                  <a:chExt cx="624" cy="240"/>
                </a:xfrm>
              </p:grpSpPr>
              <p:sp>
                <p:nvSpPr>
                  <p:cNvPr id="59487" name="Freeform 95"/>
                  <p:cNvSpPr>
                    <a:spLocks/>
                  </p:cNvSpPr>
                  <p:nvPr/>
                </p:nvSpPr>
                <p:spPr bwMode="auto">
                  <a:xfrm>
                    <a:off x="2016" y="3552"/>
                    <a:ext cx="624" cy="240"/>
                  </a:xfrm>
                  <a:custGeom>
                    <a:avLst/>
                    <a:gdLst/>
                    <a:ahLst/>
                    <a:cxnLst>
                      <a:cxn ang="0">
                        <a:pos x="0" y="0"/>
                      </a:cxn>
                      <a:cxn ang="0">
                        <a:pos x="720" y="0"/>
                      </a:cxn>
                      <a:cxn ang="0">
                        <a:pos x="720" y="288"/>
                      </a:cxn>
                      <a:cxn ang="0">
                        <a:pos x="0" y="288"/>
                      </a:cxn>
                    </a:cxnLst>
                    <a:rect l="0" t="0" r="r" b="b"/>
                    <a:pathLst>
                      <a:path w="720" h="288">
                        <a:moveTo>
                          <a:pt x="0" y="0"/>
                        </a:moveTo>
                        <a:lnTo>
                          <a:pt x="720" y="0"/>
                        </a:lnTo>
                        <a:lnTo>
                          <a:pt x="720" y="288"/>
                        </a:lnTo>
                        <a:lnTo>
                          <a:pt x="0" y="288"/>
                        </a:lnTo>
                      </a:path>
                    </a:pathLst>
                  </a:custGeom>
                  <a:noFill/>
                  <a:ln w="19050" cap="flat" cmpd="sng">
                    <a:solidFill>
                      <a:schemeClr val="hlink"/>
                    </a:solidFill>
                    <a:prstDash val="solid"/>
                    <a:round/>
                    <a:headEnd/>
                    <a:tailEnd/>
                  </a:ln>
                  <a:effectLst/>
                </p:spPr>
                <p:txBody>
                  <a:bodyPr wrap="none" anchor="ctr"/>
                  <a:lstStyle/>
                  <a:p>
                    <a:endParaRPr lang="en-US"/>
                  </a:p>
                </p:txBody>
              </p:sp>
              <p:sp>
                <p:nvSpPr>
                  <p:cNvPr id="59488" name="Line 96"/>
                  <p:cNvSpPr>
                    <a:spLocks noChangeShapeType="1"/>
                  </p:cNvSpPr>
                  <p:nvPr/>
                </p:nvSpPr>
                <p:spPr bwMode="auto">
                  <a:xfrm>
                    <a:off x="2544" y="3600"/>
                    <a:ext cx="0" cy="144"/>
                  </a:xfrm>
                  <a:prstGeom prst="line">
                    <a:avLst/>
                  </a:prstGeom>
                  <a:noFill/>
                  <a:ln w="19050">
                    <a:solidFill>
                      <a:schemeClr val="hlink"/>
                    </a:solidFill>
                    <a:round/>
                    <a:headEnd/>
                    <a:tailEnd/>
                  </a:ln>
                  <a:effectLst/>
                </p:spPr>
                <p:txBody>
                  <a:bodyPr wrap="none" anchor="ctr"/>
                  <a:lstStyle/>
                  <a:p>
                    <a:endParaRPr lang="en-US"/>
                  </a:p>
                </p:txBody>
              </p:sp>
              <p:sp>
                <p:nvSpPr>
                  <p:cNvPr id="59489" name="Line 97"/>
                  <p:cNvSpPr>
                    <a:spLocks noChangeShapeType="1"/>
                  </p:cNvSpPr>
                  <p:nvPr/>
                </p:nvSpPr>
                <p:spPr bwMode="auto">
                  <a:xfrm>
                    <a:off x="2448" y="3600"/>
                    <a:ext cx="0" cy="144"/>
                  </a:xfrm>
                  <a:prstGeom prst="line">
                    <a:avLst/>
                  </a:prstGeom>
                  <a:noFill/>
                  <a:ln w="19050">
                    <a:solidFill>
                      <a:schemeClr val="hlink"/>
                    </a:solidFill>
                    <a:round/>
                    <a:headEnd/>
                    <a:tailEnd/>
                  </a:ln>
                  <a:effectLst/>
                </p:spPr>
                <p:txBody>
                  <a:bodyPr wrap="none" anchor="ctr"/>
                  <a:lstStyle/>
                  <a:p>
                    <a:endParaRPr lang="en-US"/>
                  </a:p>
                </p:txBody>
              </p:sp>
              <p:sp>
                <p:nvSpPr>
                  <p:cNvPr id="59490" name="Line 98"/>
                  <p:cNvSpPr>
                    <a:spLocks noChangeShapeType="1"/>
                  </p:cNvSpPr>
                  <p:nvPr/>
                </p:nvSpPr>
                <p:spPr bwMode="auto">
                  <a:xfrm>
                    <a:off x="2352" y="3600"/>
                    <a:ext cx="0" cy="144"/>
                  </a:xfrm>
                  <a:prstGeom prst="line">
                    <a:avLst/>
                  </a:prstGeom>
                  <a:noFill/>
                  <a:ln w="19050">
                    <a:solidFill>
                      <a:schemeClr val="hlink"/>
                    </a:solidFill>
                    <a:round/>
                    <a:headEnd/>
                    <a:tailEnd/>
                  </a:ln>
                  <a:effectLst/>
                </p:spPr>
                <p:txBody>
                  <a:bodyPr wrap="none" anchor="ctr"/>
                  <a:lstStyle/>
                  <a:p>
                    <a:endParaRPr lang="en-US"/>
                  </a:p>
                </p:txBody>
              </p:sp>
              <p:sp>
                <p:nvSpPr>
                  <p:cNvPr id="59491" name="Line 99"/>
                  <p:cNvSpPr>
                    <a:spLocks noChangeShapeType="1"/>
                  </p:cNvSpPr>
                  <p:nvPr/>
                </p:nvSpPr>
                <p:spPr bwMode="auto">
                  <a:xfrm>
                    <a:off x="2256" y="3600"/>
                    <a:ext cx="0" cy="144"/>
                  </a:xfrm>
                  <a:prstGeom prst="line">
                    <a:avLst/>
                  </a:prstGeom>
                  <a:noFill/>
                  <a:ln w="19050">
                    <a:solidFill>
                      <a:schemeClr val="hlink"/>
                    </a:solidFill>
                    <a:round/>
                    <a:headEnd/>
                    <a:tailEnd/>
                  </a:ln>
                  <a:effectLst/>
                </p:spPr>
                <p:txBody>
                  <a:bodyPr wrap="none" anchor="ctr"/>
                  <a:lstStyle/>
                  <a:p>
                    <a:endParaRPr lang="en-US"/>
                  </a:p>
                </p:txBody>
              </p:sp>
              <p:sp>
                <p:nvSpPr>
                  <p:cNvPr id="59492" name="Line 100"/>
                  <p:cNvSpPr>
                    <a:spLocks noChangeShapeType="1"/>
                  </p:cNvSpPr>
                  <p:nvPr/>
                </p:nvSpPr>
                <p:spPr bwMode="auto">
                  <a:xfrm>
                    <a:off x="2160" y="3600"/>
                    <a:ext cx="0" cy="144"/>
                  </a:xfrm>
                  <a:prstGeom prst="line">
                    <a:avLst/>
                  </a:prstGeom>
                  <a:noFill/>
                  <a:ln w="19050">
                    <a:solidFill>
                      <a:schemeClr val="hlink"/>
                    </a:solidFill>
                    <a:round/>
                    <a:headEnd/>
                    <a:tailEnd/>
                  </a:ln>
                  <a:effectLst/>
                </p:spPr>
                <p:txBody>
                  <a:bodyPr wrap="none" anchor="ctr"/>
                  <a:lstStyle/>
                  <a:p>
                    <a:endParaRPr lang="en-US"/>
                  </a:p>
                </p:txBody>
              </p:sp>
            </p:grpSp>
            <p:sp>
              <p:nvSpPr>
                <p:cNvPr id="59493" name="Rectangle 101"/>
                <p:cNvSpPr>
                  <a:spLocks noChangeArrowheads="1"/>
                </p:cNvSpPr>
                <p:nvPr/>
              </p:nvSpPr>
              <p:spPr bwMode="auto">
                <a:xfrm>
                  <a:off x="2112" y="3648"/>
                  <a:ext cx="240" cy="144"/>
                </a:xfrm>
                <a:prstGeom prst="rect">
                  <a:avLst/>
                </a:prstGeom>
                <a:noFill/>
                <a:ln w="19050">
                  <a:noFill/>
                  <a:miter lim="800000"/>
                  <a:headEnd/>
                  <a:tailEnd/>
                </a:ln>
                <a:effectLst/>
              </p:spPr>
              <p:txBody>
                <a:bodyPr wrap="none" anchor="ctr"/>
                <a:lstStyle/>
                <a:p>
                  <a:endParaRPr lang="en-US"/>
                </a:p>
              </p:txBody>
            </p:sp>
          </p:grpSp>
          <p:sp>
            <p:nvSpPr>
              <p:cNvPr id="59494" name="Line 102"/>
              <p:cNvSpPr>
                <a:spLocks noChangeShapeType="1"/>
              </p:cNvSpPr>
              <p:nvPr/>
            </p:nvSpPr>
            <p:spPr bwMode="auto">
              <a:xfrm>
                <a:off x="864" y="3648"/>
                <a:ext cx="96" cy="0"/>
              </a:xfrm>
              <a:prstGeom prst="line">
                <a:avLst/>
              </a:prstGeom>
              <a:noFill/>
              <a:ln w="19050">
                <a:solidFill>
                  <a:schemeClr val="hlink"/>
                </a:solidFill>
                <a:round/>
                <a:headEnd/>
                <a:tailEnd/>
              </a:ln>
              <a:effectLst/>
            </p:spPr>
            <p:txBody>
              <a:bodyPr anchor="ctr"/>
              <a:lstStyle/>
              <a:p>
                <a:endParaRPr lang="en-US"/>
              </a:p>
            </p:txBody>
          </p:sp>
          <p:sp>
            <p:nvSpPr>
              <p:cNvPr id="59495" name="Rectangle 103"/>
              <p:cNvSpPr>
                <a:spLocks noChangeArrowheads="1"/>
              </p:cNvSpPr>
              <p:nvPr/>
            </p:nvSpPr>
            <p:spPr bwMode="auto">
              <a:xfrm>
                <a:off x="432" y="3552"/>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3</a:t>
                </a:r>
                <a:endParaRPr kumimoji="1" lang="en-US" sz="1600">
                  <a:latin typeface="Arial" charset="0"/>
                </a:endParaRPr>
              </a:p>
            </p:txBody>
          </p:sp>
          <p:sp>
            <p:nvSpPr>
              <p:cNvPr id="59496" name="Line 104"/>
              <p:cNvSpPr>
                <a:spLocks noChangeShapeType="1"/>
              </p:cNvSpPr>
              <p:nvPr/>
            </p:nvSpPr>
            <p:spPr bwMode="auto">
              <a:xfrm>
                <a:off x="960" y="3648"/>
                <a:ext cx="96" cy="0"/>
              </a:xfrm>
              <a:prstGeom prst="line">
                <a:avLst/>
              </a:prstGeom>
              <a:noFill/>
              <a:ln w="19050">
                <a:solidFill>
                  <a:schemeClr val="hlink"/>
                </a:solidFill>
                <a:round/>
                <a:headEnd/>
                <a:tailEnd/>
              </a:ln>
              <a:effectLst/>
            </p:spPr>
            <p:txBody>
              <a:bodyPr anchor="ctr"/>
              <a:lstStyle/>
              <a:p>
                <a:endParaRPr lang="en-US"/>
              </a:p>
            </p:txBody>
          </p:sp>
          <p:sp>
            <p:nvSpPr>
              <p:cNvPr id="59497" name="Line 105"/>
              <p:cNvSpPr>
                <a:spLocks noChangeShapeType="1"/>
              </p:cNvSpPr>
              <p:nvPr/>
            </p:nvSpPr>
            <p:spPr bwMode="auto">
              <a:xfrm>
                <a:off x="1056" y="3648"/>
                <a:ext cx="96" cy="0"/>
              </a:xfrm>
              <a:prstGeom prst="line">
                <a:avLst/>
              </a:prstGeom>
              <a:noFill/>
              <a:ln w="19050">
                <a:solidFill>
                  <a:schemeClr val="hlink"/>
                </a:solidFill>
                <a:round/>
                <a:headEnd/>
                <a:tailEnd/>
              </a:ln>
              <a:effectLst/>
            </p:spPr>
            <p:txBody>
              <a:bodyPr anchor="ctr"/>
              <a:lstStyle/>
              <a:p>
                <a:endParaRPr lang="en-US"/>
              </a:p>
            </p:txBody>
          </p:sp>
          <p:sp>
            <p:nvSpPr>
              <p:cNvPr id="59498" name="Line 106"/>
              <p:cNvSpPr>
                <a:spLocks noChangeShapeType="1"/>
              </p:cNvSpPr>
              <p:nvPr/>
            </p:nvSpPr>
            <p:spPr bwMode="auto">
              <a:xfrm>
                <a:off x="1152" y="3648"/>
                <a:ext cx="96" cy="0"/>
              </a:xfrm>
              <a:prstGeom prst="line">
                <a:avLst/>
              </a:prstGeom>
              <a:noFill/>
              <a:ln w="19050">
                <a:solidFill>
                  <a:schemeClr val="hlink"/>
                </a:solidFill>
                <a:round/>
                <a:headEnd/>
                <a:tailEnd/>
              </a:ln>
              <a:effectLst/>
            </p:spPr>
            <p:txBody>
              <a:bodyPr anchor="ctr"/>
              <a:lstStyle/>
              <a:p>
                <a:endParaRPr lang="en-US"/>
              </a:p>
            </p:txBody>
          </p:sp>
          <p:sp>
            <p:nvSpPr>
              <p:cNvPr id="59499" name="Line 107"/>
              <p:cNvSpPr>
                <a:spLocks noChangeShapeType="1"/>
              </p:cNvSpPr>
              <p:nvPr/>
            </p:nvSpPr>
            <p:spPr bwMode="auto">
              <a:xfrm>
                <a:off x="1248" y="3648"/>
                <a:ext cx="96" cy="0"/>
              </a:xfrm>
              <a:prstGeom prst="line">
                <a:avLst/>
              </a:prstGeom>
              <a:noFill/>
              <a:ln w="19050">
                <a:solidFill>
                  <a:schemeClr val="hlink"/>
                </a:solidFill>
                <a:round/>
                <a:headEnd/>
                <a:tailEnd/>
              </a:ln>
              <a:effectLst/>
            </p:spPr>
            <p:txBody>
              <a:bodyPr anchor="ctr"/>
              <a:lstStyle/>
              <a:p>
                <a:endParaRPr lang="en-US"/>
              </a:p>
            </p:txBody>
          </p:sp>
          <p:sp>
            <p:nvSpPr>
              <p:cNvPr id="59500" name="Line 108"/>
              <p:cNvSpPr>
                <a:spLocks noChangeShapeType="1"/>
              </p:cNvSpPr>
              <p:nvPr/>
            </p:nvSpPr>
            <p:spPr bwMode="auto">
              <a:xfrm>
                <a:off x="1344" y="3648"/>
                <a:ext cx="96" cy="0"/>
              </a:xfrm>
              <a:prstGeom prst="line">
                <a:avLst/>
              </a:prstGeom>
              <a:noFill/>
              <a:ln w="19050">
                <a:solidFill>
                  <a:schemeClr val="hlink"/>
                </a:solidFill>
                <a:round/>
                <a:headEnd/>
                <a:tailEnd/>
              </a:ln>
              <a:effectLst/>
            </p:spPr>
            <p:txBody>
              <a:bodyPr anchor="ctr"/>
              <a:lstStyle/>
              <a:p>
                <a:endParaRPr lang="en-US"/>
              </a:p>
            </p:txBody>
          </p:sp>
          <p:sp>
            <p:nvSpPr>
              <p:cNvPr id="59501" name="Line 109"/>
              <p:cNvSpPr>
                <a:spLocks noChangeShapeType="1"/>
              </p:cNvSpPr>
              <p:nvPr/>
            </p:nvSpPr>
            <p:spPr bwMode="auto">
              <a:xfrm>
                <a:off x="1440" y="3648"/>
                <a:ext cx="96" cy="0"/>
              </a:xfrm>
              <a:prstGeom prst="line">
                <a:avLst/>
              </a:prstGeom>
              <a:noFill/>
              <a:ln w="19050">
                <a:solidFill>
                  <a:schemeClr val="hlink"/>
                </a:solidFill>
                <a:round/>
                <a:headEnd/>
                <a:tailEnd/>
              </a:ln>
              <a:effectLst/>
            </p:spPr>
            <p:txBody>
              <a:bodyPr anchor="ctr"/>
              <a:lstStyle/>
              <a:p>
                <a:endParaRPr lang="en-US"/>
              </a:p>
            </p:txBody>
          </p:sp>
          <p:sp>
            <p:nvSpPr>
              <p:cNvPr id="59502" name="Line 110"/>
              <p:cNvSpPr>
                <a:spLocks noChangeShapeType="1"/>
              </p:cNvSpPr>
              <p:nvPr/>
            </p:nvSpPr>
            <p:spPr bwMode="auto">
              <a:xfrm>
                <a:off x="1536" y="3648"/>
                <a:ext cx="96" cy="0"/>
              </a:xfrm>
              <a:prstGeom prst="line">
                <a:avLst/>
              </a:prstGeom>
              <a:noFill/>
              <a:ln w="19050">
                <a:solidFill>
                  <a:schemeClr val="hlink"/>
                </a:solidFill>
                <a:round/>
                <a:headEnd/>
                <a:tailEnd/>
              </a:ln>
              <a:effectLst/>
            </p:spPr>
            <p:txBody>
              <a:bodyPr anchor="ctr"/>
              <a:lstStyle/>
              <a:p>
                <a:endParaRPr lang="en-US"/>
              </a:p>
            </p:txBody>
          </p:sp>
          <p:sp>
            <p:nvSpPr>
              <p:cNvPr id="59503" name="Line 111"/>
              <p:cNvSpPr>
                <a:spLocks noChangeShapeType="1"/>
              </p:cNvSpPr>
              <p:nvPr/>
            </p:nvSpPr>
            <p:spPr bwMode="auto">
              <a:xfrm>
                <a:off x="1632" y="3648"/>
                <a:ext cx="96" cy="0"/>
              </a:xfrm>
              <a:prstGeom prst="line">
                <a:avLst/>
              </a:prstGeom>
              <a:noFill/>
              <a:ln w="19050">
                <a:solidFill>
                  <a:schemeClr val="hlink"/>
                </a:solidFill>
                <a:round/>
                <a:headEnd/>
                <a:tailEnd/>
              </a:ln>
              <a:effectLst/>
            </p:spPr>
            <p:txBody>
              <a:bodyPr anchor="ctr"/>
              <a:lstStyle/>
              <a:p>
                <a:endParaRPr lang="en-US"/>
              </a:p>
            </p:txBody>
          </p:sp>
          <p:sp>
            <p:nvSpPr>
              <p:cNvPr id="59504" name="Line 112"/>
              <p:cNvSpPr>
                <a:spLocks noChangeShapeType="1"/>
              </p:cNvSpPr>
              <p:nvPr/>
            </p:nvSpPr>
            <p:spPr bwMode="auto">
              <a:xfrm>
                <a:off x="1728" y="3648"/>
                <a:ext cx="96" cy="0"/>
              </a:xfrm>
              <a:prstGeom prst="line">
                <a:avLst/>
              </a:prstGeom>
              <a:noFill/>
              <a:ln w="19050">
                <a:solidFill>
                  <a:schemeClr val="hlink"/>
                </a:solidFill>
                <a:round/>
                <a:headEnd/>
                <a:tailEnd/>
              </a:ln>
              <a:effectLst/>
            </p:spPr>
            <p:txBody>
              <a:bodyPr anchor="ctr"/>
              <a:lstStyle/>
              <a:p>
                <a:endParaRPr lang="en-US"/>
              </a:p>
            </p:txBody>
          </p:sp>
          <p:sp>
            <p:nvSpPr>
              <p:cNvPr id="59505" name="Line 113"/>
              <p:cNvSpPr>
                <a:spLocks noChangeShapeType="1"/>
              </p:cNvSpPr>
              <p:nvPr/>
            </p:nvSpPr>
            <p:spPr bwMode="auto">
              <a:xfrm>
                <a:off x="1824" y="3648"/>
                <a:ext cx="96" cy="0"/>
              </a:xfrm>
              <a:prstGeom prst="line">
                <a:avLst/>
              </a:prstGeom>
              <a:noFill/>
              <a:ln w="19050">
                <a:solidFill>
                  <a:schemeClr val="hlink"/>
                </a:solidFill>
                <a:round/>
                <a:headEnd/>
                <a:tailEnd/>
              </a:ln>
              <a:effectLst/>
            </p:spPr>
            <p:txBody>
              <a:bodyPr anchor="ctr"/>
              <a:lstStyle/>
              <a:p>
                <a:endParaRPr lang="en-US"/>
              </a:p>
            </p:txBody>
          </p:sp>
          <p:sp>
            <p:nvSpPr>
              <p:cNvPr id="59506" name="Line 114"/>
              <p:cNvSpPr>
                <a:spLocks noChangeShapeType="1"/>
              </p:cNvSpPr>
              <p:nvPr/>
            </p:nvSpPr>
            <p:spPr bwMode="auto">
              <a:xfrm>
                <a:off x="1920" y="3648"/>
                <a:ext cx="96" cy="0"/>
              </a:xfrm>
              <a:prstGeom prst="line">
                <a:avLst/>
              </a:prstGeom>
              <a:noFill/>
              <a:ln w="19050">
                <a:solidFill>
                  <a:schemeClr val="hlink"/>
                </a:solidFill>
                <a:round/>
                <a:headEnd/>
                <a:tailEnd/>
              </a:ln>
              <a:effectLst/>
            </p:spPr>
            <p:txBody>
              <a:bodyPr anchor="ctr"/>
              <a:lstStyle/>
              <a:p>
                <a:endParaRPr lang="en-US"/>
              </a:p>
            </p:txBody>
          </p:sp>
          <p:sp>
            <p:nvSpPr>
              <p:cNvPr id="59507" name="Line 115"/>
              <p:cNvSpPr>
                <a:spLocks noChangeShapeType="1"/>
              </p:cNvSpPr>
              <p:nvPr/>
            </p:nvSpPr>
            <p:spPr bwMode="auto">
              <a:xfrm>
                <a:off x="2016" y="3648"/>
                <a:ext cx="96" cy="0"/>
              </a:xfrm>
              <a:prstGeom prst="line">
                <a:avLst/>
              </a:prstGeom>
              <a:noFill/>
              <a:ln w="19050">
                <a:solidFill>
                  <a:schemeClr val="hlink"/>
                </a:solidFill>
                <a:round/>
                <a:headEnd/>
                <a:tailEnd/>
              </a:ln>
              <a:effectLst/>
            </p:spPr>
            <p:txBody>
              <a:bodyPr anchor="ctr"/>
              <a:lstStyle/>
              <a:p>
                <a:endParaRPr lang="en-US"/>
              </a:p>
            </p:txBody>
          </p:sp>
          <p:sp>
            <p:nvSpPr>
              <p:cNvPr id="59508" name="Line 116"/>
              <p:cNvSpPr>
                <a:spLocks noChangeShapeType="1"/>
              </p:cNvSpPr>
              <p:nvPr/>
            </p:nvSpPr>
            <p:spPr bwMode="auto">
              <a:xfrm>
                <a:off x="2112" y="3648"/>
                <a:ext cx="96" cy="0"/>
              </a:xfrm>
              <a:prstGeom prst="line">
                <a:avLst/>
              </a:prstGeom>
              <a:noFill/>
              <a:ln w="19050">
                <a:solidFill>
                  <a:schemeClr val="hlink"/>
                </a:solidFill>
                <a:round/>
                <a:headEnd/>
                <a:tailEnd/>
              </a:ln>
              <a:effectLst/>
            </p:spPr>
            <p:txBody>
              <a:bodyPr anchor="ctr"/>
              <a:lstStyle/>
              <a:p>
                <a:endParaRPr lang="en-US"/>
              </a:p>
            </p:txBody>
          </p:sp>
          <p:sp>
            <p:nvSpPr>
              <p:cNvPr id="59509" name="Line 117"/>
              <p:cNvSpPr>
                <a:spLocks noChangeShapeType="1"/>
              </p:cNvSpPr>
              <p:nvPr/>
            </p:nvSpPr>
            <p:spPr bwMode="auto">
              <a:xfrm>
                <a:off x="2208" y="3648"/>
                <a:ext cx="96" cy="0"/>
              </a:xfrm>
              <a:prstGeom prst="line">
                <a:avLst/>
              </a:prstGeom>
              <a:noFill/>
              <a:ln w="19050">
                <a:solidFill>
                  <a:schemeClr val="hlink"/>
                </a:solidFill>
                <a:round/>
                <a:headEnd/>
                <a:tailEnd/>
              </a:ln>
              <a:effectLst/>
            </p:spPr>
            <p:txBody>
              <a:bodyPr anchor="ctr"/>
              <a:lstStyle/>
              <a:p>
                <a:endParaRPr lang="en-US"/>
              </a:p>
            </p:txBody>
          </p:sp>
          <p:sp>
            <p:nvSpPr>
              <p:cNvPr id="59510" name="Line 118"/>
              <p:cNvSpPr>
                <a:spLocks noChangeShapeType="1"/>
              </p:cNvSpPr>
              <p:nvPr/>
            </p:nvSpPr>
            <p:spPr bwMode="auto">
              <a:xfrm>
                <a:off x="2304" y="3648"/>
                <a:ext cx="96" cy="0"/>
              </a:xfrm>
              <a:prstGeom prst="line">
                <a:avLst/>
              </a:prstGeom>
              <a:noFill/>
              <a:ln w="19050">
                <a:solidFill>
                  <a:schemeClr val="hlink"/>
                </a:solidFill>
                <a:round/>
                <a:headEnd/>
                <a:tailEnd/>
              </a:ln>
              <a:effectLst/>
            </p:spPr>
            <p:txBody>
              <a:bodyPr anchor="ctr"/>
              <a:lstStyle/>
              <a:p>
                <a:endParaRPr lang="en-US"/>
              </a:p>
            </p:txBody>
          </p:sp>
          <p:sp>
            <p:nvSpPr>
              <p:cNvPr id="59511" name="Line 119"/>
              <p:cNvSpPr>
                <a:spLocks noChangeShapeType="1"/>
              </p:cNvSpPr>
              <p:nvPr/>
            </p:nvSpPr>
            <p:spPr bwMode="auto">
              <a:xfrm>
                <a:off x="2400" y="3648"/>
                <a:ext cx="96" cy="0"/>
              </a:xfrm>
              <a:prstGeom prst="line">
                <a:avLst/>
              </a:prstGeom>
              <a:noFill/>
              <a:ln w="19050">
                <a:solidFill>
                  <a:schemeClr val="hlink"/>
                </a:solidFill>
                <a:round/>
                <a:headEnd/>
                <a:tailEnd/>
              </a:ln>
              <a:effectLst/>
            </p:spPr>
            <p:txBody>
              <a:bodyPr anchor="ctr"/>
              <a:lstStyle/>
              <a:p>
                <a:endParaRPr lang="en-US"/>
              </a:p>
            </p:txBody>
          </p:sp>
          <p:sp>
            <p:nvSpPr>
              <p:cNvPr id="59512" name="Line 120"/>
              <p:cNvSpPr>
                <a:spLocks noChangeShapeType="1"/>
              </p:cNvSpPr>
              <p:nvPr/>
            </p:nvSpPr>
            <p:spPr bwMode="auto">
              <a:xfrm>
                <a:off x="2496" y="3648"/>
                <a:ext cx="96" cy="0"/>
              </a:xfrm>
              <a:prstGeom prst="line">
                <a:avLst/>
              </a:prstGeom>
              <a:noFill/>
              <a:ln w="19050">
                <a:solidFill>
                  <a:schemeClr val="hlink"/>
                </a:solidFill>
                <a:round/>
                <a:headEnd/>
                <a:tailEnd/>
              </a:ln>
              <a:effectLst/>
            </p:spPr>
            <p:txBody>
              <a:bodyPr anchor="ctr"/>
              <a:lstStyle/>
              <a:p>
                <a:endParaRPr lang="en-US"/>
              </a:p>
            </p:txBody>
          </p:sp>
          <p:sp>
            <p:nvSpPr>
              <p:cNvPr id="59513" name="Line 121"/>
              <p:cNvSpPr>
                <a:spLocks noChangeShapeType="1"/>
              </p:cNvSpPr>
              <p:nvPr/>
            </p:nvSpPr>
            <p:spPr bwMode="auto">
              <a:xfrm>
                <a:off x="2592" y="3648"/>
                <a:ext cx="96" cy="0"/>
              </a:xfrm>
              <a:prstGeom prst="line">
                <a:avLst/>
              </a:prstGeom>
              <a:noFill/>
              <a:ln w="19050">
                <a:solidFill>
                  <a:schemeClr val="hlink"/>
                </a:solidFill>
                <a:round/>
                <a:headEnd/>
                <a:tailEnd/>
              </a:ln>
              <a:effectLst/>
            </p:spPr>
            <p:txBody>
              <a:bodyPr anchor="ctr"/>
              <a:lstStyle/>
              <a:p>
                <a:endParaRPr lang="en-US"/>
              </a:p>
            </p:txBody>
          </p:sp>
          <p:sp>
            <p:nvSpPr>
              <p:cNvPr id="59514" name="Line 122"/>
              <p:cNvSpPr>
                <a:spLocks noChangeShapeType="1"/>
              </p:cNvSpPr>
              <p:nvPr/>
            </p:nvSpPr>
            <p:spPr bwMode="auto">
              <a:xfrm>
                <a:off x="2688" y="3648"/>
                <a:ext cx="96" cy="0"/>
              </a:xfrm>
              <a:prstGeom prst="line">
                <a:avLst/>
              </a:prstGeom>
              <a:noFill/>
              <a:ln w="19050">
                <a:solidFill>
                  <a:schemeClr val="hlink"/>
                </a:solidFill>
                <a:round/>
                <a:headEnd/>
                <a:tailEnd/>
              </a:ln>
              <a:effectLst/>
            </p:spPr>
            <p:txBody>
              <a:bodyPr anchor="ctr"/>
              <a:lstStyle/>
              <a:p>
                <a:endParaRPr lang="en-US"/>
              </a:p>
            </p:txBody>
          </p:sp>
          <p:sp>
            <p:nvSpPr>
              <p:cNvPr id="59515" name="Line 123"/>
              <p:cNvSpPr>
                <a:spLocks noChangeShapeType="1"/>
              </p:cNvSpPr>
              <p:nvPr/>
            </p:nvSpPr>
            <p:spPr bwMode="auto">
              <a:xfrm>
                <a:off x="2784" y="3648"/>
                <a:ext cx="96" cy="0"/>
              </a:xfrm>
              <a:prstGeom prst="line">
                <a:avLst/>
              </a:prstGeom>
              <a:noFill/>
              <a:ln w="19050">
                <a:solidFill>
                  <a:schemeClr val="hlink"/>
                </a:solidFill>
                <a:round/>
                <a:headEnd/>
                <a:tailEnd/>
              </a:ln>
              <a:effectLst/>
            </p:spPr>
            <p:txBody>
              <a:bodyPr anchor="ctr"/>
              <a:lstStyle/>
              <a:p>
                <a:endParaRPr lang="en-US"/>
              </a:p>
            </p:txBody>
          </p:sp>
          <p:sp>
            <p:nvSpPr>
              <p:cNvPr id="59516" name="Line 124"/>
              <p:cNvSpPr>
                <a:spLocks noChangeShapeType="1"/>
              </p:cNvSpPr>
              <p:nvPr/>
            </p:nvSpPr>
            <p:spPr bwMode="auto">
              <a:xfrm>
                <a:off x="2880" y="3648"/>
                <a:ext cx="96" cy="0"/>
              </a:xfrm>
              <a:prstGeom prst="line">
                <a:avLst/>
              </a:prstGeom>
              <a:noFill/>
              <a:ln w="19050">
                <a:solidFill>
                  <a:schemeClr val="hlink"/>
                </a:solidFill>
                <a:round/>
                <a:headEnd/>
                <a:tailEnd/>
              </a:ln>
              <a:effectLst/>
            </p:spPr>
            <p:txBody>
              <a:bodyPr anchor="ctr"/>
              <a:lstStyle/>
              <a:p>
                <a:endParaRPr lang="en-US"/>
              </a:p>
            </p:txBody>
          </p:sp>
          <p:sp>
            <p:nvSpPr>
              <p:cNvPr id="59517" name="Line 125"/>
              <p:cNvSpPr>
                <a:spLocks noChangeShapeType="1"/>
              </p:cNvSpPr>
              <p:nvPr/>
            </p:nvSpPr>
            <p:spPr bwMode="auto">
              <a:xfrm>
                <a:off x="2976" y="3648"/>
                <a:ext cx="96" cy="0"/>
              </a:xfrm>
              <a:prstGeom prst="line">
                <a:avLst/>
              </a:prstGeom>
              <a:noFill/>
              <a:ln w="19050">
                <a:solidFill>
                  <a:schemeClr val="hlink"/>
                </a:solidFill>
                <a:round/>
                <a:headEnd/>
                <a:tailEnd/>
              </a:ln>
              <a:effectLst/>
            </p:spPr>
            <p:txBody>
              <a:bodyPr anchor="ctr"/>
              <a:lstStyle/>
              <a:p>
                <a:endParaRPr lang="en-US"/>
              </a:p>
            </p:txBody>
          </p:sp>
          <p:sp>
            <p:nvSpPr>
              <p:cNvPr id="59518" name="Line 126"/>
              <p:cNvSpPr>
                <a:spLocks noChangeShapeType="1"/>
              </p:cNvSpPr>
              <p:nvPr/>
            </p:nvSpPr>
            <p:spPr bwMode="auto">
              <a:xfrm>
                <a:off x="3072" y="3648"/>
                <a:ext cx="96" cy="0"/>
              </a:xfrm>
              <a:prstGeom prst="line">
                <a:avLst/>
              </a:prstGeom>
              <a:noFill/>
              <a:ln w="19050">
                <a:solidFill>
                  <a:schemeClr val="hlink"/>
                </a:solidFill>
                <a:round/>
                <a:headEnd/>
                <a:tailEnd/>
              </a:ln>
              <a:effectLst/>
            </p:spPr>
            <p:txBody>
              <a:bodyPr anchor="ctr"/>
              <a:lstStyle/>
              <a:p>
                <a:endParaRPr lang="en-US"/>
              </a:p>
            </p:txBody>
          </p:sp>
          <p:sp>
            <p:nvSpPr>
              <p:cNvPr id="59519" name="Line 127"/>
              <p:cNvSpPr>
                <a:spLocks noChangeShapeType="1"/>
              </p:cNvSpPr>
              <p:nvPr/>
            </p:nvSpPr>
            <p:spPr bwMode="auto">
              <a:xfrm>
                <a:off x="3168" y="3648"/>
                <a:ext cx="96" cy="0"/>
              </a:xfrm>
              <a:prstGeom prst="line">
                <a:avLst/>
              </a:prstGeom>
              <a:noFill/>
              <a:ln w="19050">
                <a:solidFill>
                  <a:schemeClr val="hlink"/>
                </a:solidFill>
                <a:round/>
                <a:headEnd/>
                <a:tailEnd/>
              </a:ln>
              <a:effectLst/>
            </p:spPr>
            <p:txBody>
              <a:bodyPr anchor="ctr"/>
              <a:lstStyle/>
              <a:p>
                <a:endParaRPr lang="en-US"/>
              </a:p>
            </p:txBody>
          </p:sp>
          <p:sp>
            <p:nvSpPr>
              <p:cNvPr id="59520" name="Line 128"/>
              <p:cNvSpPr>
                <a:spLocks noChangeShapeType="1"/>
              </p:cNvSpPr>
              <p:nvPr/>
            </p:nvSpPr>
            <p:spPr bwMode="auto">
              <a:xfrm>
                <a:off x="3264" y="3648"/>
                <a:ext cx="96" cy="0"/>
              </a:xfrm>
              <a:prstGeom prst="line">
                <a:avLst/>
              </a:prstGeom>
              <a:noFill/>
              <a:ln w="19050">
                <a:solidFill>
                  <a:schemeClr val="hlink"/>
                </a:solidFill>
                <a:round/>
                <a:headEnd/>
                <a:tailEnd/>
              </a:ln>
              <a:effectLst/>
            </p:spPr>
            <p:txBody>
              <a:bodyPr anchor="ctr"/>
              <a:lstStyle/>
              <a:p>
                <a:endParaRPr lang="en-US"/>
              </a:p>
            </p:txBody>
          </p:sp>
          <p:sp>
            <p:nvSpPr>
              <p:cNvPr id="59521" name="Line 129"/>
              <p:cNvSpPr>
                <a:spLocks noChangeShapeType="1"/>
              </p:cNvSpPr>
              <p:nvPr/>
            </p:nvSpPr>
            <p:spPr bwMode="auto">
              <a:xfrm>
                <a:off x="3360" y="3648"/>
                <a:ext cx="96" cy="0"/>
              </a:xfrm>
              <a:prstGeom prst="line">
                <a:avLst/>
              </a:prstGeom>
              <a:noFill/>
              <a:ln w="19050">
                <a:solidFill>
                  <a:schemeClr val="hlink"/>
                </a:solidFill>
                <a:round/>
                <a:headEnd/>
                <a:tailEnd/>
              </a:ln>
              <a:effectLst/>
            </p:spPr>
            <p:txBody>
              <a:bodyPr anchor="ctr"/>
              <a:lstStyle/>
              <a:p>
                <a:endParaRPr lang="en-US"/>
              </a:p>
            </p:txBody>
          </p:sp>
          <p:sp>
            <p:nvSpPr>
              <p:cNvPr id="59522" name="Line 130"/>
              <p:cNvSpPr>
                <a:spLocks noChangeShapeType="1"/>
              </p:cNvSpPr>
              <p:nvPr/>
            </p:nvSpPr>
            <p:spPr bwMode="auto">
              <a:xfrm>
                <a:off x="3456" y="3648"/>
                <a:ext cx="96" cy="0"/>
              </a:xfrm>
              <a:prstGeom prst="line">
                <a:avLst/>
              </a:prstGeom>
              <a:noFill/>
              <a:ln w="19050">
                <a:solidFill>
                  <a:schemeClr val="hlink"/>
                </a:solidFill>
                <a:round/>
                <a:headEnd/>
                <a:tailEnd/>
              </a:ln>
              <a:effectLst/>
            </p:spPr>
            <p:txBody>
              <a:bodyPr anchor="ctr"/>
              <a:lstStyle/>
              <a:p>
                <a:endParaRPr lang="en-US"/>
              </a:p>
            </p:txBody>
          </p:sp>
          <p:sp>
            <p:nvSpPr>
              <p:cNvPr id="59523" name="Line 131"/>
              <p:cNvSpPr>
                <a:spLocks noChangeShapeType="1"/>
              </p:cNvSpPr>
              <p:nvPr/>
            </p:nvSpPr>
            <p:spPr bwMode="auto">
              <a:xfrm>
                <a:off x="3552" y="3648"/>
                <a:ext cx="96" cy="0"/>
              </a:xfrm>
              <a:prstGeom prst="line">
                <a:avLst/>
              </a:prstGeom>
              <a:noFill/>
              <a:ln w="19050">
                <a:solidFill>
                  <a:schemeClr val="hlink"/>
                </a:solidFill>
                <a:round/>
                <a:headEnd/>
                <a:tailEnd/>
              </a:ln>
              <a:effectLst/>
            </p:spPr>
            <p:txBody>
              <a:bodyPr anchor="ctr"/>
              <a:lstStyle/>
              <a:p>
                <a:endParaRPr lang="en-US"/>
              </a:p>
            </p:txBody>
          </p:sp>
          <p:sp>
            <p:nvSpPr>
              <p:cNvPr id="59524" name="Line 132"/>
              <p:cNvSpPr>
                <a:spLocks noChangeShapeType="1"/>
              </p:cNvSpPr>
              <p:nvPr/>
            </p:nvSpPr>
            <p:spPr bwMode="auto">
              <a:xfrm>
                <a:off x="3648" y="3648"/>
                <a:ext cx="96" cy="0"/>
              </a:xfrm>
              <a:prstGeom prst="line">
                <a:avLst/>
              </a:prstGeom>
              <a:noFill/>
              <a:ln w="19050">
                <a:solidFill>
                  <a:schemeClr val="hlink"/>
                </a:solidFill>
                <a:round/>
                <a:headEnd/>
                <a:tailEnd/>
              </a:ln>
              <a:effectLst/>
            </p:spPr>
            <p:txBody>
              <a:bodyPr anchor="ctr"/>
              <a:lstStyle/>
              <a:p>
                <a:endParaRPr lang="en-US"/>
              </a:p>
            </p:txBody>
          </p:sp>
          <p:sp>
            <p:nvSpPr>
              <p:cNvPr id="59525" name="Line 133"/>
              <p:cNvSpPr>
                <a:spLocks noChangeShapeType="1"/>
              </p:cNvSpPr>
              <p:nvPr/>
            </p:nvSpPr>
            <p:spPr bwMode="auto">
              <a:xfrm>
                <a:off x="3744" y="3648"/>
                <a:ext cx="96" cy="0"/>
              </a:xfrm>
              <a:prstGeom prst="line">
                <a:avLst/>
              </a:prstGeom>
              <a:noFill/>
              <a:ln w="19050">
                <a:solidFill>
                  <a:schemeClr val="hlink"/>
                </a:solidFill>
                <a:round/>
                <a:headEnd/>
                <a:tailEnd/>
              </a:ln>
              <a:effectLst/>
            </p:spPr>
            <p:txBody>
              <a:bodyPr anchor="ctr"/>
              <a:lstStyle/>
              <a:p>
                <a:endParaRPr lang="en-US"/>
              </a:p>
            </p:txBody>
          </p:sp>
          <p:sp>
            <p:nvSpPr>
              <p:cNvPr id="59526" name="Line 134"/>
              <p:cNvSpPr>
                <a:spLocks noChangeShapeType="1"/>
              </p:cNvSpPr>
              <p:nvPr/>
            </p:nvSpPr>
            <p:spPr bwMode="auto">
              <a:xfrm>
                <a:off x="3840" y="3648"/>
                <a:ext cx="96" cy="0"/>
              </a:xfrm>
              <a:prstGeom prst="line">
                <a:avLst/>
              </a:prstGeom>
              <a:noFill/>
              <a:ln w="19050">
                <a:solidFill>
                  <a:schemeClr val="hlink"/>
                </a:solidFill>
                <a:round/>
                <a:headEnd/>
                <a:tailEnd/>
              </a:ln>
              <a:effectLst/>
            </p:spPr>
            <p:txBody>
              <a:bodyPr anchor="ctr"/>
              <a:lstStyle/>
              <a:p>
                <a:endParaRPr lang="en-US"/>
              </a:p>
            </p:txBody>
          </p:sp>
          <p:sp>
            <p:nvSpPr>
              <p:cNvPr id="59527" name="Line 135"/>
              <p:cNvSpPr>
                <a:spLocks noChangeShapeType="1"/>
              </p:cNvSpPr>
              <p:nvPr/>
            </p:nvSpPr>
            <p:spPr bwMode="auto">
              <a:xfrm>
                <a:off x="3936" y="3648"/>
                <a:ext cx="96" cy="0"/>
              </a:xfrm>
              <a:prstGeom prst="line">
                <a:avLst/>
              </a:prstGeom>
              <a:noFill/>
              <a:ln w="19050">
                <a:solidFill>
                  <a:schemeClr val="hlink"/>
                </a:solidFill>
                <a:round/>
                <a:headEnd/>
                <a:tailEnd/>
              </a:ln>
              <a:effectLst/>
            </p:spPr>
            <p:txBody>
              <a:bodyPr anchor="ctr"/>
              <a:lstStyle/>
              <a:p>
                <a:endParaRPr lang="en-US"/>
              </a:p>
            </p:txBody>
          </p:sp>
          <p:sp>
            <p:nvSpPr>
              <p:cNvPr id="59528" name="Line 136"/>
              <p:cNvSpPr>
                <a:spLocks noChangeShapeType="1"/>
              </p:cNvSpPr>
              <p:nvPr/>
            </p:nvSpPr>
            <p:spPr bwMode="auto">
              <a:xfrm>
                <a:off x="4032" y="3648"/>
                <a:ext cx="96" cy="0"/>
              </a:xfrm>
              <a:prstGeom prst="line">
                <a:avLst/>
              </a:prstGeom>
              <a:noFill/>
              <a:ln w="19050">
                <a:solidFill>
                  <a:schemeClr val="hlink"/>
                </a:solidFill>
                <a:round/>
                <a:headEnd/>
                <a:tailEnd/>
              </a:ln>
              <a:effectLst/>
            </p:spPr>
            <p:txBody>
              <a:bodyPr anchor="ctr"/>
              <a:lstStyle/>
              <a:p>
                <a:endParaRPr lang="en-US"/>
              </a:p>
            </p:txBody>
          </p:sp>
          <p:sp>
            <p:nvSpPr>
              <p:cNvPr id="59529" name="Line 137"/>
              <p:cNvSpPr>
                <a:spLocks noChangeShapeType="1"/>
              </p:cNvSpPr>
              <p:nvPr/>
            </p:nvSpPr>
            <p:spPr bwMode="auto">
              <a:xfrm>
                <a:off x="4128" y="3648"/>
                <a:ext cx="96" cy="0"/>
              </a:xfrm>
              <a:prstGeom prst="line">
                <a:avLst/>
              </a:prstGeom>
              <a:noFill/>
              <a:ln w="19050">
                <a:solidFill>
                  <a:schemeClr val="hlink"/>
                </a:solidFill>
                <a:round/>
                <a:headEnd/>
                <a:tailEnd/>
              </a:ln>
              <a:effectLst/>
            </p:spPr>
            <p:txBody>
              <a:bodyPr anchor="ctr"/>
              <a:lstStyle/>
              <a:p>
                <a:endParaRPr lang="en-US"/>
              </a:p>
            </p:txBody>
          </p:sp>
          <p:sp>
            <p:nvSpPr>
              <p:cNvPr id="59530" name="Line 138"/>
              <p:cNvSpPr>
                <a:spLocks noChangeShapeType="1"/>
              </p:cNvSpPr>
              <p:nvPr/>
            </p:nvSpPr>
            <p:spPr bwMode="auto">
              <a:xfrm>
                <a:off x="4224" y="3648"/>
                <a:ext cx="96" cy="0"/>
              </a:xfrm>
              <a:prstGeom prst="line">
                <a:avLst/>
              </a:prstGeom>
              <a:noFill/>
              <a:ln w="19050">
                <a:solidFill>
                  <a:schemeClr val="hlink"/>
                </a:solidFill>
                <a:round/>
                <a:headEnd/>
                <a:tailEnd/>
              </a:ln>
              <a:effectLst/>
            </p:spPr>
            <p:txBody>
              <a:bodyPr anchor="ctr"/>
              <a:lstStyle/>
              <a:p>
                <a:endParaRPr lang="en-US"/>
              </a:p>
            </p:txBody>
          </p:sp>
          <p:sp>
            <p:nvSpPr>
              <p:cNvPr id="59531" name="Line 139"/>
              <p:cNvSpPr>
                <a:spLocks noChangeShapeType="1"/>
              </p:cNvSpPr>
              <p:nvPr/>
            </p:nvSpPr>
            <p:spPr bwMode="auto">
              <a:xfrm>
                <a:off x="4320" y="3648"/>
                <a:ext cx="96" cy="0"/>
              </a:xfrm>
              <a:prstGeom prst="line">
                <a:avLst/>
              </a:prstGeom>
              <a:noFill/>
              <a:ln w="19050">
                <a:solidFill>
                  <a:schemeClr val="hlink"/>
                </a:solidFill>
                <a:round/>
                <a:headEnd/>
                <a:tailEnd/>
              </a:ln>
              <a:effectLst/>
            </p:spPr>
            <p:txBody>
              <a:bodyPr anchor="ctr"/>
              <a:lstStyle/>
              <a:p>
                <a:endParaRPr lang="en-US"/>
              </a:p>
            </p:txBody>
          </p:sp>
          <p:sp>
            <p:nvSpPr>
              <p:cNvPr id="59532" name="Line 140"/>
              <p:cNvSpPr>
                <a:spLocks noChangeShapeType="1"/>
              </p:cNvSpPr>
              <p:nvPr/>
            </p:nvSpPr>
            <p:spPr bwMode="auto">
              <a:xfrm>
                <a:off x="4416" y="3648"/>
                <a:ext cx="96" cy="0"/>
              </a:xfrm>
              <a:prstGeom prst="line">
                <a:avLst/>
              </a:prstGeom>
              <a:noFill/>
              <a:ln w="19050">
                <a:solidFill>
                  <a:schemeClr val="hlink"/>
                </a:solidFill>
                <a:round/>
                <a:headEnd/>
                <a:tailEnd/>
              </a:ln>
              <a:effectLst/>
            </p:spPr>
            <p:txBody>
              <a:bodyPr anchor="ctr"/>
              <a:lstStyle/>
              <a:p>
                <a:endParaRPr lang="en-US"/>
              </a:p>
            </p:txBody>
          </p:sp>
          <p:sp>
            <p:nvSpPr>
              <p:cNvPr id="59533" name="Line 141"/>
              <p:cNvSpPr>
                <a:spLocks noChangeShapeType="1"/>
              </p:cNvSpPr>
              <p:nvPr/>
            </p:nvSpPr>
            <p:spPr bwMode="auto">
              <a:xfrm>
                <a:off x="4512" y="3648"/>
                <a:ext cx="96" cy="0"/>
              </a:xfrm>
              <a:prstGeom prst="line">
                <a:avLst/>
              </a:prstGeom>
              <a:noFill/>
              <a:ln w="19050">
                <a:solidFill>
                  <a:schemeClr val="hlink"/>
                </a:solidFill>
                <a:round/>
                <a:headEnd/>
                <a:tailEnd/>
              </a:ln>
              <a:effectLst/>
            </p:spPr>
            <p:txBody>
              <a:bodyPr anchor="ctr"/>
              <a:lstStyle/>
              <a:p>
                <a:endParaRPr lang="en-US"/>
              </a:p>
            </p:txBody>
          </p:sp>
          <p:sp>
            <p:nvSpPr>
              <p:cNvPr id="59534" name="Line 142"/>
              <p:cNvSpPr>
                <a:spLocks noChangeShapeType="1"/>
              </p:cNvSpPr>
              <p:nvPr/>
            </p:nvSpPr>
            <p:spPr bwMode="auto">
              <a:xfrm>
                <a:off x="4608" y="3648"/>
                <a:ext cx="96" cy="0"/>
              </a:xfrm>
              <a:prstGeom prst="line">
                <a:avLst/>
              </a:prstGeom>
              <a:noFill/>
              <a:ln w="19050">
                <a:solidFill>
                  <a:schemeClr val="hlink"/>
                </a:solidFill>
                <a:round/>
                <a:headEnd/>
                <a:tailEnd/>
              </a:ln>
              <a:effectLst/>
            </p:spPr>
            <p:txBody>
              <a:bodyPr anchor="ctr"/>
              <a:lstStyle/>
              <a:p>
                <a:endParaRPr lang="en-US"/>
              </a:p>
            </p:txBody>
          </p:sp>
          <p:sp>
            <p:nvSpPr>
              <p:cNvPr id="59535" name="Line 143"/>
              <p:cNvSpPr>
                <a:spLocks noChangeShapeType="1"/>
              </p:cNvSpPr>
              <p:nvPr/>
            </p:nvSpPr>
            <p:spPr bwMode="auto">
              <a:xfrm>
                <a:off x="4704" y="3648"/>
                <a:ext cx="96" cy="0"/>
              </a:xfrm>
              <a:prstGeom prst="line">
                <a:avLst/>
              </a:prstGeom>
              <a:noFill/>
              <a:ln w="19050">
                <a:solidFill>
                  <a:schemeClr val="hlink"/>
                </a:solidFill>
                <a:round/>
                <a:headEnd/>
                <a:tailEnd/>
              </a:ln>
              <a:effectLst/>
            </p:spPr>
            <p:txBody>
              <a:bodyPr anchor="ctr"/>
              <a:lstStyle/>
              <a:p>
                <a:endParaRPr lang="en-US"/>
              </a:p>
            </p:txBody>
          </p:sp>
        </p:grpSp>
      </p:grpSp>
      <p:grpSp>
        <p:nvGrpSpPr>
          <p:cNvPr id="14" name="Group 144"/>
          <p:cNvGrpSpPr>
            <a:grpSpLocks/>
          </p:cNvGrpSpPr>
          <p:nvPr/>
        </p:nvGrpSpPr>
        <p:grpSpPr bwMode="auto">
          <a:xfrm>
            <a:off x="2286000" y="3962400"/>
            <a:ext cx="6934200" cy="457200"/>
            <a:chOff x="432" y="2400"/>
            <a:chExt cx="4368" cy="288"/>
          </a:xfrm>
        </p:grpSpPr>
        <p:sp>
          <p:nvSpPr>
            <p:cNvPr id="59537" name="Rectangle 145"/>
            <p:cNvSpPr>
              <a:spLocks noChangeArrowheads="1"/>
            </p:cNvSpPr>
            <p:nvPr/>
          </p:nvSpPr>
          <p:spPr bwMode="auto">
            <a:xfrm>
              <a:off x="1008" y="2496"/>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2</a:t>
              </a:r>
              <a:endParaRPr kumimoji="1" lang="en-US" sz="1600">
                <a:latin typeface="Arial" charset="0"/>
              </a:endParaRPr>
            </a:p>
          </p:txBody>
        </p:sp>
        <p:sp>
          <p:nvSpPr>
            <p:cNvPr id="59538" name="Rectangle 146"/>
            <p:cNvSpPr>
              <a:spLocks noChangeArrowheads="1"/>
            </p:cNvSpPr>
            <p:nvPr/>
          </p:nvSpPr>
          <p:spPr bwMode="auto">
            <a:xfrm>
              <a:off x="1392"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2</a:t>
              </a:r>
              <a:endParaRPr kumimoji="1" lang="en-US" sz="1200">
                <a:solidFill>
                  <a:schemeClr val="bg1"/>
                </a:solidFill>
                <a:latin typeface="Arial" charset="0"/>
              </a:endParaRPr>
            </a:p>
          </p:txBody>
        </p:sp>
        <p:sp>
          <p:nvSpPr>
            <p:cNvPr id="59539" name="Rectangle 147"/>
            <p:cNvSpPr>
              <a:spLocks noChangeArrowheads="1"/>
            </p:cNvSpPr>
            <p:nvPr/>
          </p:nvSpPr>
          <p:spPr bwMode="auto">
            <a:xfrm>
              <a:off x="1776"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2</a:t>
              </a:r>
              <a:endParaRPr kumimoji="1" lang="en-US" sz="1200">
                <a:solidFill>
                  <a:schemeClr val="bg1"/>
                </a:solidFill>
                <a:latin typeface="Arial" charset="0"/>
              </a:endParaRPr>
            </a:p>
          </p:txBody>
        </p:sp>
        <p:sp>
          <p:nvSpPr>
            <p:cNvPr id="59540" name="Rectangle 148"/>
            <p:cNvSpPr>
              <a:spLocks noChangeArrowheads="1"/>
            </p:cNvSpPr>
            <p:nvPr/>
          </p:nvSpPr>
          <p:spPr bwMode="auto">
            <a:xfrm>
              <a:off x="2160"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2</a:t>
              </a:r>
              <a:endParaRPr kumimoji="1" lang="en-US" sz="1200">
                <a:solidFill>
                  <a:schemeClr val="bg1"/>
                </a:solidFill>
                <a:latin typeface="Arial" charset="0"/>
              </a:endParaRPr>
            </a:p>
          </p:txBody>
        </p:sp>
        <p:sp>
          <p:nvSpPr>
            <p:cNvPr id="59541" name="Rectangle 149"/>
            <p:cNvSpPr>
              <a:spLocks noChangeArrowheads="1"/>
            </p:cNvSpPr>
            <p:nvPr/>
          </p:nvSpPr>
          <p:spPr bwMode="auto">
            <a:xfrm>
              <a:off x="2544"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2</a:t>
              </a:r>
              <a:endParaRPr kumimoji="1" lang="en-US" sz="1200">
                <a:solidFill>
                  <a:schemeClr val="bg1"/>
                </a:solidFill>
                <a:latin typeface="Arial" charset="0"/>
              </a:endParaRPr>
            </a:p>
          </p:txBody>
        </p:sp>
        <p:sp>
          <p:nvSpPr>
            <p:cNvPr id="59542" name="Rectangle 150"/>
            <p:cNvSpPr>
              <a:spLocks noChangeArrowheads="1"/>
            </p:cNvSpPr>
            <p:nvPr/>
          </p:nvSpPr>
          <p:spPr bwMode="auto">
            <a:xfrm>
              <a:off x="2928" y="2496"/>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2</a:t>
              </a:r>
              <a:endParaRPr kumimoji="1" lang="en-US" sz="1600">
                <a:latin typeface="Arial" charset="0"/>
              </a:endParaRPr>
            </a:p>
          </p:txBody>
        </p:sp>
        <p:sp>
          <p:nvSpPr>
            <p:cNvPr id="59543" name="Rectangle 151"/>
            <p:cNvSpPr>
              <a:spLocks noChangeArrowheads="1"/>
            </p:cNvSpPr>
            <p:nvPr/>
          </p:nvSpPr>
          <p:spPr bwMode="auto">
            <a:xfrm>
              <a:off x="3312"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2</a:t>
              </a:r>
              <a:endParaRPr kumimoji="1" lang="en-US" sz="1200">
                <a:solidFill>
                  <a:schemeClr val="bg1"/>
                </a:solidFill>
                <a:latin typeface="Arial" charset="0"/>
              </a:endParaRPr>
            </a:p>
          </p:txBody>
        </p:sp>
        <p:sp>
          <p:nvSpPr>
            <p:cNvPr id="59544" name="Rectangle 152"/>
            <p:cNvSpPr>
              <a:spLocks noChangeArrowheads="1"/>
            </p:cNvSpPr>
            <p:nvPr/>
          </p:nvSpPr>
          <p:spPr bwMode="auto">
            <a:xfrm>
              <a:off x="3696" y="2496"/>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2</a:t>
              </a:r>
              <a:endParaRPr kumimoji="1" lang="en-US" sz="1600">
                <a:latin typeface="Arial" charset="0"/>
              </a:endParaRPr>
            </a:p>
          </p:txBody>
        </p:sp>
        <p:sp>
          <p:nvSpPr>
            <p:cNvPr id="59545" name="Rectangle 153"/>
            <p:cNvSpPr>
              <a:spLocks noChangeArrowheads="1"/>
            </p:cNvSpPr>
            <p:nvPr/>
          </p:nvSpPr>
          <p:spPr bwMode="auto">
            <a:xfrm>
              <a:off x="4080" y="2496"/>
              <a:ext cx="192" cy="192"/>
            </a:xfrm>
            <a:prstGeom prst="rect">
              <a:avLst/>
            </a:prstGeom>
            <a:noFill/>
            <a:ln w="19050">
              <a:noFill/>
              <a:miter lim="800000"/>
              <a:headEnd/>
              <a:tailEnd/>
            </a:ln>
            <a:effectLst/>
          </p:spPr>
          <p:txBody>
            <a:bodyPr wrap="none" anchor="ctr"/>
            <a:lstStyle/>
            <a:p>
              <a:pPr>
                <a:buClrTx/>
                <a:buFontTx/>
                <a:buNone/>
              </a:pPr>
              <a:r>
                <a:rPr kumimoji="1" lang="da-DK" sz="1600">
                  <a:solidFill>
                    <a:schemeClr val="bg1"/>
                  </a:solidFill>
                  <a:latin typeface="Arial" charset="0"/>
                </a:rPr>
                <a:t>2</a:t>
              </a:r>
              <a:endParaRPr kumimoji="1" lang="en-US" sz="1600">
                <a:solidFill>
                  <a:schemeClr val="bg1"/>
                </a:solidFill>
                <a:latin typeface="Arial" charset="0"/>
              </a:endParaRPr>
            </a:p>
          </p:txBody>
        </p:sp>
        <p:sp>
          <p:nvSpPr>
            <p:cNvPr id="59546" name="Rectangle 154"/>
            <p:cNvSpPr>
              <a:spLocks noChangeArrowheads="1"/>
            </p:cNvSpPr>
            <p:nvPr/>
          </p:nvSpPr>
          <p:spPr bwMode="auto">
            <a:xfrm>
              <a:off x="4464"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2</a:t>
              </a:r>
              <a:endParaRPr kumimoji="1" lang="en-US" sz="1200">
                <a:solidFill>
                  <a:schemeClr val="bg1"/>
                </a:solidFill>
                <a:latin typeface="Arial" charset="0"/>
              </a:endParaRPr>
            </a:p>
          </p:txBody>
        </p:sp>
        <p:grpSp>
          <p:nvGrpSpPr>
            <p:cNvPr id="15" name="Group 155"/>
            <p:cNvGrpSpPr>
              <a:grpSpLocks/>
            </p:cNvGrpSpPr>
            <p:nvPr/>
          </p:nvGrpSpPr>
          <p:grpSpPr bwMode="auto">
            <a:xfrm>
              <a:off x="432" y="2400"/>
              <a:ext cx="4368" cy="192"/>
              <a:chOff x="432" y="3552"/>
              <a:chExt cx="4368" cy="192"/>
            </a:xfrm>
          </p:grpSpPr>
          <p:grpSp>
            <p:nvGrpSpPr>
              <p:cNvPr id="16" name="Group 156"/>
              <p:cNvGrpSpPr>
                <a:grpSpLocks/>
              </p:cNvGrpSpPr>
              <p:nvPr/>
            </p:nvGrpSpPr>
            <p:grpSpPr bwMode="auto">
              <a:xfrm>
                <a:off x="624" y="3600"/>
                <a:ext cx="240" cy="96"/>
                <a:chOff x="2112" y="3648"/>
                <a:chExt cx="240" cy="144"/>
              </a:xfrm>
            </p:grpSpPr>
            <p:grpSp>
              <p:nvGrpSpPr>
                <p:cNvPr id="17" name="Group 157"/>
                <p:cNvGrpSpPr>
                  <a:grpSpLocks/>
                </p:cNvGrpSpPr>
                <p:nvPr/>
              </p:nvGrpSpPr>
              <p:grpSpPr bwMode="auto">
                <a:xfrm>
                  <a:off x="2112" y="3648"/>
                  <a:ext cx="240" cy="144"/>
                  <a:chOff x="2016" y="3552"/>
                  <a:chExt cx="624" cy="240"/>
                </a:xfrm>
              </p:grpSpPr>
              <p:sp>
                <p:nvSpPr>
                  <p:cNvPr id="59550" name="Freeform 158"/>
                  <p:cNvSpPr>
                    <a:spLocks/>
                  </p:cNvSpPr>
                  <p:nvPr/>
                </p:nvSpPr>
                <p:spPr bwMode="auto">
                  <a:xfrm>
                    <a:off x="2016" y="3552"/>
                    <a:ext cx="624" cy="240"/>
                  </a:xfrm>
                  <a:custGeom>
                    <a:avLst/>
                    <a:gdLst/>
                    <a:ahLst/>
                    <a:cxnLst>
                      <a:cxn ang="0">
                        <a:pos x="0" y="0"/>
                      </a:cxn>
                      <a:cxn ang="0">
                        <a:pos x="720" y="0"/>
                      </a:cxn>
                      <a:cxn ang="0">
                        <a:pos x="720" y="288"/>
                      </a:cxn>
                      <a:cxn ang="0">
                        <a:pos x="0" y="288"/>
                      </a:cxn>
                    </a:cxnLst>
                    <a:rect l="0" t="0" r="r" b="b"/>
                    <a:pathLst>
                      <a:path w="720" h="288">
                        <a:moveTo>
                          <a:pt x="0" y="0"/>
                        </a:moveTo>
                        <a:lnTo>
                          <a:pt x="720" y="0"/>
                        </a:lnTo>
                        <a:lnTo>
                          <a:pt x="720" y="288"/>
                        </a:lnTo>
                        <a:lnTo>
                          <a:pt x="0" y="288"/>
                        </a:lnTo>
                      </a:path>
                    </a:pathLst>
                  </a:custGeom>
                  <a:noFill/>
                  <a:ln w="19050" cap="flat" cmpd="sng">
                    <a:solidFill>
                      <a:schemeClr val="hlink"/>
                    </a:solidFill>
                    <a:prstDash val="solid"/>
                    <a:round/>
                    <a:headEnd/>
                    <a:tailEnd/>
                  </a:ln>
                  <a:effectLst/>
                </p:spPr>
                <p:txBody>
                  <a:bodyPr wrap="none" anchor="ctr"/>
                  <a:lstStyle/>
                  <a:p>
                    <a:endParaRPr lang="en-US"/>
                  </a:p>
                </p:txBody>
              </p:sp>
              <p:sp>
                <p:nvSpPr>
                  <p:cNvPr id="59551" name="Line 159"/>
                  <p:cNvSpPr>
                    <a:spLocks noChangeShapeType="1"/>
                  </p:cNvSpPr>
                  <p:nvPr/>
                </p:nvSpPr>
                <p:spPr bwMode="auto">
                  <a:xfrm>
                    <a:off x="2544" y="3600"/>
                    <a:ext cx="0" cy="144"/>
                  </a:xfrm>
                  <a:prstGeom prst="line">
                    <a:avLst/>
                  </a:prstGeom>
                  <a:noFill/>
                  <a:ln w="19050">
                    <a:solidFill>
                      <a:schemeClr val="hlink"/>
                    </a:solidFill>
                    <a:round/>
                    <a:headEnd/>
                    <a:tailEnd/>
                  </a:ln>
                  <a:effectLst/>
                </p:spPr>
                <p:txBody>
                  <a:bodyPr wrap="none" anchor="ctr"/>
                  <a:lstStyle/>
                  <a:p>
                    <a:endParaRPr lang="en-US"/>
                  </a:p>
                </p:txBody>
              </p:sp>
              <p:sp>
                <p:nvSpPr>
                  <p:cNvPr id="59552" name="Line 160"/>
                  <p:cNvSpPr>
                    <a:spLocks noChangeShapeType="1"/>
                  </p:cNvSpPr>
                  <p:nvPr/>
                </p:nvSpPr>
                <p:spPr bwMode="auto">
                  <a:xfrm>
                    <a:off x="2448" y="3600"/>
                    <a:ext cx="0" cy="144"/>
                  </a:xfrm>
                  <a:prstGeom prst="line">
                    <a:avLst/>
                  </a:prstGeom>
                  <a:noFill/>
                  <a:ln w="19050">
                    <a:solidFill>
                      <a:schemeClr val="hlink"/>
                    </a:solidFill>
                    <a:round/>
                    <a:headEnd/>
                    <a:tailEnd/>
                  </a:ln>
                  <a:effectLst/>
                </p:spPr>
                <p:txBody>
                  <a:bodyPr wrap="none" anchor="ctr"/>
                  <a:lstStyle/>
                  <a:p>
                    <a:endParaRPr lang="en-US"/>
                  </a:p>
                </p:txBody>
              </p:sp>
              <p:sp>
                <p:nvSpPr>
                  <p:cNvPr id="59553" name="Line 161"/>
                  <p:cNvSpPr>
                    <a:spLocks noChangeShapeType="1"/>
                  </p:cNvSpPr>
                  <p:nvPr/>
                </p:nvSpPr>
                <p:spPr bwMode="auto">
                  <a:xfrm>
                    <a:off x="2352" y="3600"/>
                    <a:ext cx="0" cy="144"/>
                  </a:xfrm>
                  <a:prstGeom prst="line">
                    <a:avLst/>
                  </a:prstGeom>
                  <a:noFill/>
                  <a:ln w="19050">
                    <a:solidFill>
                      <a:schemeClr val="hlink"/>
                    </a:solidFill>
                    <a:round/>
                    <a:headEnd/>
                    <a:tailEnd/>
                  </a:ln>
                  <a:effectLst/>
                </p:spPr>
                <p:txBody>
                  <a:bodyPr wrap="none" anchor="ctr"/>
                  <a:lstStyle/>
                  <a:p>
                    <a:endParaRPr lang="en-US"/>
                  </a:p>
                </p:txBody>
              </p:sp>
              <p:sp>
                <p:nvSpPr>
                  <p:cNvPr id="59554" name="Line 162"/>
                  <p:cNvSpPr>
                    <a:spLocks noChangeShapeType="1"/>
                  </p:cNvSpPr>
                  <p:nvPr/>
                </p:nvSpPr>
                <p:spPr bwMode="auto">
                  <a:xfrm>
                    <a:off x="2256" y="3600"/>
                    <a:ext cx="0" cy="144"/>
                  </a:xfrm>
                  <a:prstGeom prst="line">
                    <a:avLst/>
                  </a:prstGeom>
                  <a:noFill/>
                  <a:ln w="19050">
                    <a:solidFill>
                      <a:schemeClr val="hlink"/>
                    </a:solidFill>
                    <a:round/>
                    <a:headEnd/>
                    <a:tailEnd/>
                  </a:ln>
                  <a:effectLst/>
                </p:spPr>
                <p:txBody>
                  <a:bodyPr wrap="none" anchor="ctr"/>
                  <a:lstStyle/>
                  <a:p>
                    <a:endParaRPr lang="en-US"/>
                  </a:p>
                </p:txBody>
              </p:sp>
              <p:sp>
                <p:nvSpPr>
                  <p:cNvPr id="59555" name="Line 163"/>
                  <p:cNvSpPr>
                    <a:spLocks noChangeShapeType="1"/>
                  </p:cNvSpPr>
                  <p:nvPr/>
                </p:nvSpPr>
                <p:spPr bwMode="auto">
                  <a:xfrm>
                    <a:off x="2160" y="3600"/>
                    <a:ext cx="0" cy="144"/>
                  </a:xfrm>
                  <a:prstGeom prst="line">
                    <a:avLst/>
                  </a:prstGeom>
                  <a:noFill/>
                  <a:ln w="19050">
                    <a:solidFill>
                      <a:schemeClr val="hlink"/>
                    </a:solidFill>
                    <a:round/>
                    <a:headEnd/>
                    <a:tailEnd/>
                  </a:ln>
                  <a:effectLst/>
                </p:spPr>
                <p:txBody>
                  <a:bodyPr wrap="none" anchor="ctr"/>
                  <a:lstStyle/>
                  <a:p>
                    <a:endParaRPr lang="en-US"/>
                  </a:p>
                </p:txBody>
              </p:sp>
            </p:grpSp>
            <p:sp>
              <p:nvSpPr>
                <p:cNvPr id="59556" name="Rectangle 164"/>
                <p:cNvSpPr>
                  <a:spLocks noChangeArrowheads="1"/>
                </p:cNvSpPr>
                <p:nvPr/>
              </p:nvSpPr>
              <p:spPr bwMode="auto">
                <a:xfrm>
                  <a:off x="2112" y="3648"/>
                  <a:ext cx="240" cy="144"/>
                </a:xfrm>
                <a:prstGeom prst="rect">
                  <a:avLst/>
                </a:prstGeom>
                <a:noFill/>
                <a:ln w="19050">
                  <a:noFill/>
                  <a:miter lim="800000"/>
                  <a:headEnd/>
                  <a:tailEnd/>
                </a:ln>
                <a:effectLst/>
              </p:spPr>
              <p:txBody>
                <a:bodyPr wrap="none" anchor="ctr"/>
                <a:lstStyle/>
                <a:p>
                  <a:endParaRPr lang="en-US"/>
                </a:p>
              </p:txBody>
            </p:sp>
          </p:grpSp>
          <p:sp>
            <p:nvSpPr>
              <p:cNvPr id="59557" name="Line 165"/>
              <p:cNvSpPr>
                <a:spLocks noChangeShapeType="1"/>
              </p:cNvSpPr>
              <p:nvPr/>
            </p:nvSpPr>
            <p:spPr bwMode="auto">
              <a:xfrm>
                <a:off x="864" y="3648"/>
                <a:ext cx="96" cy="0"/>
              </a:xfrm>
              <a:prstGeom prst="line">
                <a:avLst/>
              </a:prstGeom>
              <a:noFill/>
              <a:ln w="19050">
                <a:solidFill>
                  <a:schemeClr val="hlink"/>
                </a:solidFill>
                <a:round/>
                <a:headEnd/>
                <a:tailEnd/>
              </a:ln>
              <a:effectLst/>
            </p:spPr>
            <p:txBody>
              <a:bodyPr anchor="ctr"/>
              <a:lstStyle/>
              <a:p>
                <a:endParaRPr lang="en-US"/>
              </a:p>
            </p:txBody>
          </p:sp>
          <p:sp>
            <p:nvSpPr>
              <p:cNvPr id="59558" name="Rectangle 166"/>
              <p:cNvSpPr>
                <a:spLocks noChangeArrowheads="1"/>
              </p:cNvSpPr>
              <p:nvPr/>
            </p:nvSpPr>
            <p:spPr bwMode="auto">
              <a:xfrm>
                <a:off x="432" y="3552"/>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2</a:t>
                </a:r>
                <a:endParaRPr kumimoji="1" lang="en-US" sz="1600">
                  <a:latin typeface="Arial" charset="0"/>
                </a:endParaRPr>
              </a:p>
            </p:txBody>
          </p:sp>
          <p:sp>
            <p:nvSpPr>
              <p:cNvPr id="59559" name="Line 167"/>
              <p:cNvSpPr>
                <a:spLocks noChangeShapeType="1"/>
              </p:cNvSpPr>
              <p:nvPr/>
            </p:nvSpPr>
            <p:spPr bwMode="auto">
              <a:xfrm>
                <a:off x="960" y="3648"/>
                <a:ext cx="96" cy="0"/>
              </a:xfrm>
              <a:prstGeom prst="line">
                <a:avLst/>
              </a:prstGeom>
              <a:noFill/>
              <a:ln w="19050">
                <a:solidFill>
                  <a:schemeClr val="hlink"/>
                </a:solidFill>
                <a:round/>
                <a:headEnd/>
                <a:tailEnd/>
              </a:ln>
              <a:effectLst/>
            </p:spPr>
            <p:txBody>
              <a:bodyPr anchor="ctr"/>
              <a:lstStyle/>
              <a:p>
                <a:endParaRPr lang="en-US"/>
              </a:p>
            </p:txBody>
          </p:sp>
          <p:sp>
            <p:nvSpPr>
              <p:cNvPr id="59560" name="Line 168"/>
              <p:cNvSpPr>
                <a:spLocks noChangeShapeType="1"/>
              </p:cNvSpPr>
              <p:nvPr/>
            </p:nvSpPr>
            <p:spPr bwMode="auto">
              <a:xfrm>
                <a:off x="1056" y="3648"/>
                <a:ext cx="96" cy="0"/>
              </a:xfrm>
              <a:prstGeom prst="line">
                <a:avLst/>
              </a:prstGeom>
              <a:noFill/>
              <a:ln w="19050">
                <a:solidFill>
                  <a:schemeClr val="hlink"/>
                </a:solidFill>
                <a:round/>
                <a:headEnd/>
                <a:tailEnd/>
              </a:ln>
              <a:effectLst/>
            </p:spPr>
            <p:txBody>
              <a:bodyPr anchor="ctr"/>
              <a:lstStyle/>
              <a:p>
                <a:endParaRPr lang="en-US"/>
              </a:p>
            </p:txBody>
          </p:sp>
          <p:sp>
            <p:nvSpPr>
              <p:cNvPr id="59561" name="Line 169"/>
              <p:cNvSpPr>
                <a:spLocks noChangeShapeType="1"/>
              </p:cNvSpPr>
              <p:nvPr/>
            </p:nvSpPr>
            <p:spPr bwMode="auto">
              <a:xfrm>
                <a:off x="1152" y="3648"/>
                <a:ext cx="96" cy="0"/>
              </a:xfrm>
              <a:prstGeom prst="line">
                <a:avLst/>
              </a:prstGeom>
              <a:noFill/>
              <a:ln w="19050">
                <a:solidFill>
                  <a:schemeClr val="hlink"/>
                </a:solidFill>
                <a:round/>
                <a:headEnd/>
                <a:tailEnd/>
              </a:ln>
              <a:effectLst/>
            </p:spPr>
            <p:txBody>
              <a:bodyPr anchor="ctr"/>
              <a:lstStyle/>
              <a:p>
                <a:endParaRPr lang="en-US"/>
              </a:p>
            </p:txBody>
          </p:sp>
          <p:sp>
            <p:nvSpPr>
              <p:cNvPr id="59562" name="Line 170"/>
              <p:cNvSpPr>
                <a:spLocks noChangeShapeType="1"/>
              </p:cNvSpPr>
              <p:nvPr/>
            </p:nvSpPr>
            <p:spPr bwMode="auto">
              <a:xfrm>
                <a:off x="1248" y="3648"/>
                <a:ext cx="96" cy="0"/>
              </a:xfrm>
              <a:prstGeom prst="line">
                <a:avLst/>
              </a:prstGeom>
              <a:noFill/>
              <a:ln w="19050">
                <a:solidFill>
                  <a:schemeClr val="hlink"/>
                </a:solidFill>
                <a:round/>
                <a:headEnd/>
                <a:tailEnd/>
              </a:ln>
              <a:effectLst/>
            </p:spPr>
            <p:txBody>
              <a:bodyPr anchor="ctr"/>
              <a:lstStyle/>
              <a:p>
                <a:endParaRPr lang="en-US"/>
              </a:p>
            </p:txBody>
          </p:sp>
          <p:sp>
            <p:nvSpPr>
              <p:cNvPr id="59563" name="Line 171"/>
              <p:cNvSpPr>
                <a:spLocks noChangeShapeType="1"/>
              </p:cNvSpPr>
              <p:nvPr/>
            </p:nvSpPr>
            <p:spPr bwMode="auto">
              <a:xfrm>
                <a:off x="1344" y="3648"/>
                <a:ext cx="96" cy="0"/>
              </a:xfrm>
              <a:prstGeom prst="line">
                <a:avLst/>
              </a:prstGeom>
              <a:noFill/>
              <a:ln w="19050">
                <a:solidFill>
                  <a:schemeClr val="hlink"/>
                </a:solidFill>
                <a:round/>
                <a:headEnd/>
                <a:tailEnd/>
              </a:ln>
              <a:effectLst/>
            </p:spPr>
            <p:txBody>
              <a:bodyPr anchor="ctr"/>
              <a:lstStyle/>
              <a:p>
                <a:endParaRPr lang="en-US"/>
              </a:p>
            </p:txBody>
          </p:sp>
          <p:sp>
            <p:nvSpPr>
              <p:cNvPr id="59564" name="Line 172"/>
              <p:cNvSpPr>
                <a:spLocks noChangeShapeType="1"/>
              </p:cNvSpPr>
              <p:nvPr/>
            </p:nvSpPr>
            <p:spPr bwMode="auto">
              <a:xfrm>
                <a:off x="1440" y="3648"/>
                <a:ext cx="96" cy="0"/>
              </a:xfrm>
              <a:prstGeom prst="line">
                <a:avLst/>
              </a:prstGeom>
              <a:noFill/>
              <a:ln w="19050">
                <a:solidFill>
                  <a:schemeClr val="hlink"/>
                </a:solidFill>
                <a:round/>
                <a:headEnd/>
                <a:tailEnd/>
              </a:ln>
              <a:effectLst/>
            </p:spPr>
            <p:txBody>
              <a:bodyPr anchor="ctr"/>
              <a:lstStyle/>
              <a:p>
                <a:endParaRPr lang="en-US"/>
              </a:p>
            </p:txBody>
          </p:sp>
          <p:sp>
            <p:nvSpPr>
              <p:cNvPr id="59565" name="Line 173"/>
              <p:cNvSpPr>
                <a:spLocks noChangeShapeType="1"/>
              </p:cNvSpPr>
              <p:nvPr/>
            </p:nvSpPr>
            <p:spPr bwMode="auto">
              <a:xfrm>
                <a:off x="1536" y="3648"/>
                <a:ext cx="96" cy="0"/>
              </a:xfrm>
              <a:prstGeom prst="line">
                <a:avLst/>
              </a:prstGeom>
              <a:noFill/>
              <a:ln w="19050">
                <a:solidFill>
                  <a:schemeClr val="hlink"/>
                </a:solidFill>
                <a:round/>
                <a:headEnd/>
                <a:tailEnd/>
              </a:ln>
              <a:effectLst/>
            </p:spPr>
            <p:txBody>
              <a:bodyPr anchor="ctr"/>
              <a:lstStyle/>
              <a:p>
                <a:endParaRPr lang="en-US"/>
              </a:p>
            </p:txBody>
          </p:sp>
          <p:sp>
            <p:nvSpPr>
              <p:cNvPr id="59566" name="Line 174"/>
              <p:cNvSpPr>
                <a:spLocks noChangeShapeType="1"/>
              </p:cNvSpPr>
              <p:nvPr/>
            </p:nvSpPr>
            <p:spPr bwMode="auto">
              <a:xfrm>
                <a:off x="1632" y="3648"/>
                <a:ext cx="96" cy="0"/>
              </a:xfrm>
              <a:prstGeom prst="line">
                <a:avLst/>
              </a:prstGeom>
              <a:noFill/>
              <a:ln w="19050">
                <a:solidFill>
                  <a:schemeClr val="hlink"/>
                </a:solidFill>
                <a:round/>
                <a:headEnd/>
                <a:tailEnd/>
              </a:ln>
              <a:effectLst/>
            </p:spPr>
            <p:txBody>
              <a:bodyPr anchor="ctr"/>
              <a:lstStyle/>
              <a:p>
                <a:endParaRPr lang="en-US"/>
              </a:p>
            </p:txBody>
          </p:sp>
          <p:sp>
            <p:nvSpPr>
              <p:cNvPr id="59567" name="Line 175"/>
              <p:cNvSpPr>
                <a:spLocks noChangeShapeType="1"/>
              </p:cNvSpPr>
              <p:nvPr/>
            </p:nvSpPr>
            <p:spPr bwMode="auto">
              <a:xfrm>
                <a:off x="1728" y="3648"/>
                <a:ext cx="96" cy="0"/>
              </a:xfrm>
              <a:prstGeom prst="line">
                <a:avLst/>
              </a:prstGeom>
              <a:noFill/>
              <a:ln w="19050">
                <a:solidFill>
                  <a:schemeClr val="hlink"/>
                </a:solidFill>
                <a:round/>
                <a:headEnd/>
                <a:tailEnd/>
              </a:ln>
              <a:effectLst/>
            </p:spPr>
            <p:txBody>
              <a:bodyPr anchor="ctr"/>
              <a:lstStyle/>
              <a:p>
                <a:endParaRPr lang="en-US"/>
              </a:p>
            </p:txBody>
          </p:sp>
          <p:sp>
            <p:nvSpPr>
              <p:cNvPr id="59568" name="Line 176"/>
              <p:cNvSpPr>
                <a:spLocks noChangeShapeType="1"/>
              </p:cNvSpPr>
              <p:nvPr/>
            </p:nvSpPr>
            <p:spPr bwMode="auto">
              <a:xfrm>
                <a:off x="1824" y="3648"/>
                <a:ext cx="96" cy="0"/>
              </a:xfrm>
              <a:prstGeom prst="line">
                <a:avLst/>
              </a:prstGeom>
              <a:noFill/>
              <a:ln w="19050">
                <a:solidFill>
                  <a:schemeClr val="hlink"/>
                </a:solidFill>
                <a:round/>
                <a:headEnd/>
                <a:tailEnd/>
              </a:ln>
              <a:effectLst/>
            </p:spPr>
            <p:txBody>
              <a:bodyPr anchor="ctr"/>
              <a:lstStyle/>
              <a:p>
                <a:endParaRPr lang="en-US"/>
              </a:p>
            </p:txBody>
          </p:sp>
          <p:sp>
            <p:nvSpPr>
              <p:cNvPr id="59569" name="Line 177"/>
              <p:cNvSpPr>
                <a:spLocks noChangeShapeType="1"/>
              </p:cNvSpPr>
              <p:nvPr/>
            </p:nvSpPr>
            <p:spPr bwMode="auto">
              <a:xfrm>
                <a:off x="1920" y="3648"/>
                <a:ext cx="96" cy="0"/>
              </a:xfrm>
              <a:prstGeom prst="line">
                <a:avLst/>
              </a:prstGeom>
              <a:noFill/>
              <a:ln w="19050">
                <a:solidFill>
                  <a:schemeClr val="hlink"/>
                </a:solidFill>
                <a:round/>
                <a:headEnd/>
                <a:tailEnd/>
              </a:ln>
              <a:effectLst/>
            </p:spPr>
            <p:txBody>
              <a:bodyPr anchor="ctr"/>
              <a:lstStyle/>
              <a:p>
                <a:endParaRPr lang="en-US"/>
              </a:p>
            </p:txBody>
          </p:sp>
          <p:sp>
            <p:nvSpPr>
              <p:cNvPr id="59570" name="Line 178"/>
              <p:cNvSpPr>
                <a:spLocks noChangeShapeType="1"/>
              </p:cNvSpPr>
              <p:nvPr/>
            </p:nvSpPr>
            <p:spPr bwMode="auto">
              <a:xfrm>
                <a:off x="2016" y="3648"/>
                <a:ext cx="96" cy="0"/>
              </a:xfrm>
              <a:prstGeom prst="line">
                <a:avLst/>
              </a:prstGeom>
              <a:noFill/>
              <a:ln w="19050">
                <a:solidFill>
                  <a:schemeClr val="hlink"/>
                </a:solidFill>
                <a:round/>
                <a:headEnd/>
                <a:tailEnd/>
              </a:ln>
              <a:effectLst/>
            </p:spPr>
            <p:txBody>
              <a:bodyPr anchor="ctr"/>
              <a:lstStyle/>
              <a:p>
                <a:endParaRPr lang="en-US"/>
              </a:p>
            </p:txBody>
          </p:sp>
          <p:sp>
            <p:nvSpPr>
              <p:cNvPr id="59571" name="Line 179"/>
              <p:cNvSpPr>
                <a:spLocks noChangeShapeType="1"/>
              </p:cNvSpPr>
              <p:nvPr/>
            </p:nvSpPr>
            <p:spPr bwMode="auto">
              <a:xfrm>
                <a:off x="2112" y="3648"/>
                <a:ext cx="96" cy="0"/>
              </a:xfrm>
              <a:prstGeom prst="line">
                <a:avLst/>
              </a:prstGeom>
              <a:noFill/>
              <a:ln w="19050">
                <a:solidFill>
                  <a:schemeClr val="hlink"/>
                </a:solidFill>
                <a:round/>
                <a:headEnd/>
                <a:tailEnd/>
              </a:ln>
              <a:effectLst/>
            </p:spPr>
            <p:txBody>
              <a:bodyPr anchor="ctr"/>
              <a:lstStyle/>
              <a:p>
                <a:endParaRPr lang="en-US"/>
              </a:p>
            </p:txBody>
          </p:sp>
          <p:sp>
            <p:nvSpPr>
              <p:cNvPr id="59572" name="Line 180"/>
              <p:cNvSpPr>
                <a:spLocks noChangeShapeType="1"/>
              </p:cNvSpPr>
              <p:nvPr/>
            </p:nvSpPr>
            <p:spPr bwMode="auto">
              <a:xfrm>
                <a:off x="2208" y="3648"/>
                <a:ext cx="96" cy="0"/>
              </a:xfrm>
              <a:prstGeom prst="line">
                <a:avLst/>
              </a:prstGeom>
              <a:noFill/>
              <a:ln w="19050">
                <a:solidFill>
                  <a:schemeClr val="hlink"/>
                </a:solidFill>
                <a:round/>
                <a:headEnd/>
                <a:tailEnd/>
              </a:ln>
              <a:effectLst/>
            </p:spPr>
            <p:txBody>
              <a:bodyPr anchor="ctr"/>
              <a:lstStyle/>
              <a:p>
                <a:endParaRPr lang="en-US"/>
              </a:p>
            </p:txBody>
          </p:sp>
          <p:sp>
            <p:nvSpPr>
              <p:cNvPr id="59573" name="Line 181"/>
              <p:cNvSpPr>
                <a:spLocks noChangeShapeType="1"/>
              </p:cNvSpPr>
              <p:nvPr/>
            </p:nvSpPr>
            <p:spPr bwMode="auto">
              <a:xfrm>
                <a:off x="2304" y="3648"/>
                <a:ext cx="96" cy="0"/>
              </a:xfrm>
              <a:prstGeom prst="line">
                <a:avLst/>
              </a:prstGeom>
              <a:noFill/>
              <a:ln w="19050">
                <a:solidFill>
                  <a:schemeClr val="hlink"/>
                </a:solidFill>
                <a:round/>
                <a:headEnd/>
                <a:tailEnd/>
              </a:ln>
              <a:effectLst/>
            </p:spPr>
            <p:txBody>
              <a:bodyPr anchor="ctr"/>
              <a:lstStyle/>
              <a:p>
                <a:endParaRPr lang="en-US"/>
              </a:p>
            </p:txBody>
          </p:sp>
          <p:sp>
            <p:nvSpPr>
              <p:cNvPr id="59574" name="Line 182"/>
              <p:cNvSpPr>
                <a:spLocks noChangeShapeType="1"/>
              </p:cNvSpPr>
              <p:nvPr/>
            </p:nvSpPr>
            <p:spPr bwMode="auto">
              <a:xfrm>
                <a:off x="2400" y="3648"/>
                <a:ext cx="96" cy="0"/>
              </a:xfrm>
              <a:prstGeom prst="line">
                <a:avLst/>
              </a:prstGeom>
              <a:noFill/>
              <a:ln w="19050">
                <a:solidFill>
                  <a:schemeClr val="hlink"/>
                </a:solidFill>
                <a:round/>
                <a:headEnd/>
                <a:tailEnd/>
              </a:ln>
              <a:effectLst/>
            </p:spPr>
            <p:txBody>
              <a:bodyPr anchor="ctr"/>
              <a:lstStyle/>
              <a:p>
                <a:endParaRPr lang="en-US"/>
              </a:p>
            </p:txBody>
          </p:sp>
          <p:sp>
            <p:nvSpPr>
              <p:cNvPr id="59575" name="Line 183"/>
              <p:cNvSpPr>
                <a:spLocks noChangeShapeType="1"/>
              </p:cNvSpPr>
              <p:nvPr/>
            </p:nvSpPr>
            <p:spPr bwMode="auto">
              <a:xfrm>
                <a:off x="2496" y="3648"/>
                <a:ext cx="96" cy="0"/>
              </a:xfrm>
              <a:prstGeom prst="line">
                <a:avLst/>
              </a:prstGeom>
              <a:noFill/>
              <a:ln w="19050">
                <a:solidFill>
                  <a:schemeClr val="hlink"/>
                </a:solidFill>
                <a:round/>
                <a:headEnd/>
                <a:tailEnd/>
              </a:ln>
              <a:effectLst/>
            </p:spPr>
            <p:txBody>
              <a:bodyPr anchor="ctr"/>
              <a:lstStyle/>
              <a:p>
                <a:endParaRPr lang="en-US"/>
              </a:p>
            </p:txBody>
          </p:sp>
          <p:sp>
            <p:nvSpPr>
              <p:cNvPr id="59576" name="Line 184"/>
              <p:cNvSpPr>
                <a:spLocks noChangeShapeType="1"/>
              </p:cNvSpPr>
              <p:nvPr/>
            </p:nvSpPr>
            <p:spPr bwMode="auto">
              <a:xfrm>
                <a:off x="2592" y="3648"/>
                <a:ext cx="96" cy="0"/>
              </a:xfrm>
              <a:prstGeom prst="line">
                <a:avLst/>
              </a:prstGeom>
              <a:noFill/>
              <a:ln w="19050">
                <a:solidFill>
                  <a:schemeClr val="hlink"/>
                </a:solidFill>
                <a:round/>
                <a:headEnd/>
                <a:tailEnd/>
              </a:ln>
              <a:effectLst/>
            </p:spPr>
            <p:txBody>
              <a:bodyPr anchor="ctr"/>
              <a:lstStyle/>
              <a:p>
                <a:endParaRPr lang="en-US"/>
              </a:p>
            </p:txBody>
          </p:sp>
          <p:sp>
            <p:nvSpPr>
              <p:cNvPr id="59577" name="Line 185"/>
              <p:cNvSpPr>
                <a:spLocks noChangeShapeType="1"/>
              </p:cNvSpPr>
              <p:nvPr/>
            </p:nvSpPr>
            <p:spPr bwMode="auto">
              <a:xfrm>
                <a:off x="2688" y="3648"/>
                <a:ext cx="96" cy="0"/>
              </a:xfrm>
              <a:prstGeom prst="line">
                <a:avLst/>
              </a:prstGeom>
              <a:noFill/>
              <a:ln w="19050">
                <a:solidFill>
                  <a:schemeClr val="hlink"/>
                </a:solidFill>
                <a:round/>
                <a:headEnd/>
                <a:tailEnd/>
              </a:ln>
              <a:effectLst/>
            </p:spPr>
            <p:txBody>
              <a:bodyPr anchor="ctr"/>
              <a:lstStyle/>
              <a:p>
                <a:endParaRPr lang="en-US"/>
              </a:p>
            </p:txBody>
          </p:sp>
          <p:sp>
            <p:nvSpPr>
              <p:cNvPr id="59578" name="Line 186"/>
              <p:cNvSpPr>
                <a:spLocks noChangeShapeType="1"/>
              </p:cNvSpPr>
              <p:nvPr/>
            </p:nvSpPr>
            <p:spPr bwMode="auto">
              <a:xfrm>
                <a:off x="2784" y="3648"/>
                <a:ext cx="96" cy="0"/>
              </a:xfrm>
              <a:prstGeom prst="line">
                <a:avLst/>
              </a:prstGeom>
              <a:noFill/>
              <a:ln w="19050">
                <a:solidFill>
                  <a:schemeClr val="hlink"/>
                </a:solidFill>
                <a:round/>
                <a:headEnd/>
                <a:tailEnd/>
              </a:ln>
              <a:effectLst/>
            </p:spPr>
            <p:txBody>
              <a:bodyPr anchor="ctr"/>
              <a:lstStyle/>
              <a:p>
                <a:endParaRPr lang="en-US"/>
              </a:p>
            </p:txBody>
          </p:sp>
          <p:sp>
            <p:nvSpPr>
              <p:cNvPr id="59579" name="Line 187"/>
              <p:cNvSpPr>
                <a:spLocks noChangeShapeType="1"/>
              </p:cNvSpPr>
              <p:nvPr/>
            </p:nvSpPr>
            <p:spPr bwMode="auto">
              <a:xfrm>
                <a:off x="2880" y="3648"/>
                <a:ext cx="96" cy="0"/>
              </a:xfrm>
              <a:prstGeom prst="line">
                <a:avLst/>
              </a:prstGeom>
              <a:noFill/>
              <a:ln w="19050">
                <a:solidFill>
                  <a:schemeClr val="hlink"/>
                </a:solidFill>
                <a:round/>
                <a:headEnd/>
                <a:tailEnd/>
              </a:ln>
              <a:effectLst/>
            </p:spPr>
            <p:txBody>
              <a:bodyPr anchor="ctr"/>
              <a:lstStyle/>
              <a:p>
                <a:endParaRPr lang="en-US"/>
              </a:p>
            </p:txBody>
          </p:sp>
          <p:sp>
            <p:nvSpPr>
              <p:cNvPr id="59580" name="Line 188"/>
              <p:cNvSpPr>
                <a:spLocks noChangeShapeType="1"/>
              </p:cNvSpPr>
              <p:nvPr/>
            </p:nvSpPr>
            <p:spPr bwMode="auto">
              <a:xfrm>
                <a:off x="2976" y="3648"/>
                <a:ext cx="96" cy="0"/>
              </a:xfrm>
              <a:prstGeom prst="line">
                <a:avLst/>
              </a:prstGeom>
              <a:noFill/>
              <a:ln w="19050">
                <a:solidFill>
                  <a:schemeClr val="hlink"/>
                </a:solidFill>
                <a:round/>
                <a:headEnd/>
                <a:tailEnd/>
              </a:ln>
              <a:effectLst/>
            </p:spPr>
            <p:txBody>
              <a:bodyPr anchor="ctr"/>
              <a:lstStyle/>
              <a:p>
                <a:endParaRPr lang="en-US"/>
              </a:p>
            </p:txBody>
          </p:sp>
          <p:sp>
            <p:nvSpPr>
              <p:cNvPr id="59581" name="Line 189"/>
              <p:cNvSpPr>
                <a:spLocks noChangeShapeType="1"/>
              </p:cNvSpPr>
              <p:nvPr/>
            </p:nvSpPr>
            <p:spPr bwMode="auto">
              <a:xfrm>
                <a:off x="3072" y="3648"/>
                <a:ext cx="96" cy="0"/>
              </a:xfrm>
              <a:prstGeom prst="line">
                <a:avLst/>
              </a:prstGeom>
              <a:noFill/>
              <a:ln w="19050">
                <a:solidFill>
                  <a:schemeClr val="hlink"/>
                </a:solidFill>
                <a:round/>
                <a:headEnd/>
                <a:tailEnd/>
              </a:ln>
              <a:effectLst/>
            </p:spPr>
            <p:txBody>
              <a:bodyPr anchor="ctr"/>
              <a:lstStyle/>
              <a:p>
                <a:endParaRPr lang="en-US"/>
              </a:p>
            </p:txBody>
          </p:sp>
          <p:sp>
            <p:nvSpPr>
              <p:cNvPr id="59582" name="Line 190"/>
              <p:cNvSpPr>
                <a:spLocks noChangeShapeType="1"/>
              </p:cNvSpPr>
              <p:nvPr/>
            </p:nvSpPr>
            <p:spPr bwMode="auto">
              <a:xfrm>
                <a:off x="3168" y="3648"/>
                <a:ext cx="96" cy="0"/>
              </a:xfrm>
              <a:prstGeom prst="line">
                <a:avLst/>
              </a:prstGeom>
              <a:noFill/>
              <a:ln w="19050">
                <a:solidFill>
                  <a:schemeClr val="hlink"/>
                </a:solidFill>
                <a:round/>
                <a:headEnd/>
                <a:tailEnd/>
              </a:ln>
              <a:effectLst/>
            </p:spPr>
            <p:txBody>
              <a:bodyPr anchor="ctr"/>
              <a:lstStyle/>
              <a:p>
                <a:endParaRPr lang="en-US"/>
              </a:p>
            </p:txBody>
          </p:sp>
          <p:sp>
            <p:nvSpPr>
              <p:cNvPr id="59583" name="Line 191"/>
              <p:cNvSpPr>
                <a:spLocks noChangeShapeType="1"/>
              </p:cNvSpPr>
              <p:nvPr/>
            </p:nvSpPr>
            <p:spPr bwMode="auto">
              <a:xfrm>
                <a:off x="3264" y="3648"/>
                <a:ext cx="96" cy="0"/>
              </a:xfrm>
              <a:prstGeom prst="line">
                <a:avLst/>
              </a:prstGeom>
              <a:noFill/>
              <a:ln w="19050">
                <a:solidFill>
                  <a:schemeClr val="hlink"/>
                </a:solidFill>
                <a:round/>
                <a:headEnd/>
                <a:tailEnd/>
              </a:ln>
              <a:effectLst/>
            </p:spPr>
            <p:txBody>
              <a:bodyPr anchor="ctr"/>
              <a:lstStyle/>
              <a:p>
                <a:endParaRPr lang="en-US"/>
              </a:p>
            </p:txBody>
          </p:sp>
          <p:sp>
            <p:nvSpPr>
              <p:cNvPr id="59584" name="Line 192"/>
              <p:cNvSpPr>
                <a:spLocks noChangeShapeType="1"/>
              </p:cNvSpPr>
              <p:nvPr/>
            </p:nvSpPr>
            <p:spPr bwMode="auto">
              <a:xfrm>
                <a:off x="3360" y="3648"/>
                <a:ext cx="96" cy="0"/>
              </a:xfrm>
              <a:prstGeom prst="line">
                <a:avLst/>
              </a:prstGeom>
              <a:noFill/>
              <a:ln w="19050">
                <a:solidFill>
                  <a:schemeClr val="hlink"/>
                </a:solidFill>
                <a:round/>
                <a:headEnd/>
                <a:tailEnd/>
              </a:ln>
              <a:effectLst/>
            </p:spPr>
            <p:txBody>
              <a:bodyPr anchor="ctr"/>
              <a:lstStyle/>
              <a:p>
                <a:endParaRPr lang="en-US"/>
              </a:p>
            </p:txBody>
          </p:sp>
          <p:sp>
            <p:nvSpPr>
              <p:cNvPr id="59585" name="Line 193"/>
              <p:cNvSpPr>
                <a:spLocks noChangeShapeType="1"/>
              </p:cNvSpPr>
              <p:nvPr/>
            </p:nvSpPr>
            <p:spPr bwMode="auto">
              <a:xfrm>
                <a:off x="3456" y="3648"/>
                <a:ext cx="96" cy="0"/>
              </a:xfrm>
              <a:prstGeom prst="line">
                <a:avLst/>
              </a:prstGeom>
              <a:noFill/>
              <a:ln w="19050">
                <a:solidFill>
                  <a:schemeClr val="hlink"/>
                </a:solidFill>
                <a:round/>
                <a:headEnd/>
                <a:tailEnd/>
              </a:ln>
              <a:effectLst/>
            </p:spPr>
            <p:txBody>
              <a:bodyPr anchor="ctr"/>
              <a:lstStyle/>
              <a:p>
                <a:endParaRPr lang="en-US"/>
              </a:p>
            </p:txBody>
          </p:sp>
          <p:sp>
            <p:nvSpPr>
              <p:cNvPr id="59586" name="Line 194"/>
              <p:cNvSpPr>
                <a:spLocks noChangeShapeType="1"/>
              </p:cNvSpPr>
              <p:nvPr/>
            </p:nvSpPr>
            <p:spPr bwMode="auto">
              <a:xfrm>
                <a:off x="3552" y="3648"/>
                <a:ext cx="96" cy="0"/>
              </a:xfrm>
              <a:prstGeom prst="line">
                <a:avLst/>
              </a:prstGeom>
              <a:noFill/>
              <a:ln w="19050">
                <a:solidFill>
                  <a:schemeClr val="hlink"/>
                </a:solidFill>
                <a:round/>
                <a:headEnd/>
                <a:tailEnd/>
              </a:ln>
              <a:effectLst/>
            </p:spPr>
            <p:txBody>
              <a:bodyPr anchor="ctr"/>
              <a:lstStyle/>
              <a:p>
                <a:endParaRPr lang="en-US"/>
              </a:p>
            </p:txBody>
          </p:sp>
          <p:sp>
            <p:nvSpPr>
              <p:cNvPr id="59587" name="Line 195"/>
              <p:cNvSpPr>
                <a:spLocks noChangeShapeType="1"/>
              </p:cNvSpPr>
              <p:nvPr/>
            </p:nvSpPr>
            <p:spPr bwMode="auto">
              <a:xfrm>
                <a:off x="3648" y="3648"/>
                <a:ext cx="96" cy="0"/>
              </a:xfrm>
              <a:prstGeom prst="line">
                <a:avLst/>
              </a:prstGeom>
              <a:noFill/>
              <a:ln w="19050">
                <a:solidFill>
                  <a:schemeClr val="hlink"/>
                </a:solidFill>
                <a:round/>
                <a:headEnd/>
                <a:tailEnd/>
              </a:ln>
              <a:effectLst/>
            </p:spPr>
            <p:txBody>
              <a:bodyPr anchor="ctr"/>
              <a:lstStyle/>
              <a:p>
                <a:endParaRPr lang="en-US"/>
              </a:p>
            </p:txBody>
          </p:sp>
          <p:sp>
            <p:nvSpPr>
              <p:cNvPr id="59588" name="Line 196"/>
              <p:cNvSpPr>
                <a:spLocks noChangeShapeType="1"/>
              </p:cNvSpPr>
              <p:nvPr/>
            </p:nvSpPr>
            <p:spPr bwMode="auto">
              <a:xfrm>
                <a:off x="3744" y="3648"/>
                <a:ext cx="96" cy="0"/>
              </a:xfrm>
              <a:prstGeom prst="line">
                <a:avLst/>
              </a:prstGeom>
              <a:noFill/>
              <a:ln w="19050">
                <a:solidFill>
                  <a:schemeClr val="hlink"/>
                </a:solidFill>
                <a:round/>
                <a:headEnd/>
                <a:tailEnd/>
              </a:ln>
              <a:effectLst/>
            </p:spPr>
            <p:txBody>
              <a:bodyPr anchor="ctr"/>
              <a:lstStyle/>
              <a:p>
                <a:endParaRPr lang="en-US"/>
              </a:p>
            </p:txBody>
          </p:sp>
          <p:sp>
            <p:nvSpPr>
              <p:cNvPr id="59589" name="Line 197"/>
              <p:cNvSpPr>
                <a:spLocks noChangeShapeType="1"/>
              </p:cNvSpPr>
              <p:nvPr/>
            </p:nvSpPr>
            <p:spPr bwMode="auto">
              <a:xfrm>
                <a:off x="3840" y="3648"/>
                <a:ext cx="96" cy="0"/>
              </a:xfrm>
              <a:prstGeom prst="line">
                <a:avLst/>
              </a:prstGeom>
              <a:noFill/>
              <a:ln w="19050">
                <a:solidFill>
                  <a:schemeClr val="hlink"/>
                </a:solidFill>
                <a:round/>
                <a:headEnd/>
                <a:tailEnd/>
              </a:ln>
              <a:effectLst/>
            </p:spPr>
            <p:txBody>
              <a:bodyPr anchor="ctr"/>
              <a:lstStyle/>
              <a:p>
                <a:endParaRPr lang="en-US"/>
              </a:p>
            </p:txBody>
          </p:sp>
          <p:sp>
            <p:nvSpPr>
              <p:cNvPr id="59590" name="Line 198"/>
              <p:cNvSpPr>
                <a:spLocks noChangeShapeType="1"/>
              </p:cNvSpPr>
              <p:nvPr/>
            </p:nvSpPr>
            <p:spPr bwMode="auto">
              <a:xfrm>
                <a:off x="3936" y="3648"/>
                <a:ext cx="96" cy="0"/>
              </a:xfrm>
              <a:prstGeom prst="line">
                <a:avLst/>
              </a:prstGeom>
              <a:noFill/>
              <a:ln w="19050">
                <a:solidFill>
                  <a:schemeClr val="hlink"/>
                </a:solidFill>
                <a:round/>
                <a:headEnd/>
                <a:tailEnd/>
              </a:ln>
              <a:effectLst/>
            </p:spPr>
            <p:txBody>
              <a:bodyPr anchor="ctr"/>
              <a:lstStyle/>
              <a:p>
                <a:endParaRPr lang="en-US"/>
              </a:p>
            </p:txBody>
          </p:sp>
          <p:sp>
            <p:nvSpPr>
              <p:cNvPr id="59591" name="Line 199"/>
              <p:cNvSpPr>
                <a:spLocks noChangeShapeType="1"/>
              </p:cNvSpPr>
              <p:nvPr/>
            </p:nvSpPr>
            <p:spPr bwMode="auto">
              <a:xfrm>
                <a:off x="4032" y="3648"/>
                <a:ext cx="96" cy="0"/>
              </a:xfrm>
              <a:prstGeom prst="line">
                <a:avLst/>
              </a:prstGeom>
              <a:noFill/>
              <a:ln w="19050">
                <a:solidFill>
                  <a:schemeClr val="hlink"/>
                </a:solidFill>
                <a:round/>
                <a:headEnd/>
                <a:tailEnd/>
              </a:ln>
              <a:effectLst/>
            </p:spPr>
            <p:txBody>
              <a:bodyPr anchor="ctr"/>
              <a:lstStyle/>
              <a:p>
                <a:endParaRPr lang="en-US"/>
              </a:p>
            </p:txBody>
          </p:sp>
          <p:sp>
            <p:nvSpPr>
              <p:cNvPr id="59592" name="Line 200"/>
              <p:cNvSpPr>
                <a:spLocks noChangeShapeType="1"/>
              </p:cNvSpPr>
              <p:nvPr/>
            </p:nvSpPr>
            <p:spPr bwMode="auto">
              <a:xfrm>
                <a:off x="4128" y="3648"/>
                <a:ext cx="96" cy="0"/>
              </a:xfrm>
              <a:prstGeom prst="line">
                <a:avLst/>
              </a:prstGeom>
              <a:noFill/>
              <a:ln w="19050">
                <a:solidFill>
                  <a:schemeClr val="hlink"/>
                </a:solidFill>
                <a:round/>
                <a:headEnd/>
                <a:tailEnd/>
              </a:ln>
              <a:effectLst/>
            </p:spPr>
            <p:txBody>
              <a:bodyPr anchor="ctr"/>
              <a:lstStyle/>
              <a:p>
                <a:endParaRPr lang="en-US"/>
              </a:p>
            </p:txBody>
          </p:sp>
          <p:sp>
            <p:nvSpPr>
              <p:cNvPr id="59593" name="Line 201"/>
              <p:cNvSpPr>
                <a:spLocks noChangeShapeType="1"/>
              </p:cNvSpPr>
              <p:nvPr/>
            </p:nvSpPr>
            <p:spPr bwMode="auto">
              <a:xfrm>
                <a:off x="4224" y="3648"/>
                <a:ext cx="96" cy="0"/>
              </a:xfrm>
              <a:prstGeom prst="line">
                <a:avLst/>
              </a:prstGeom>
              <a:noFill/>
              <a:ln w="19050">
                <a:solidFill>
                  <a:schemeClr val="hlink"/>
                </a:solidFill>
                <a:round/>
                <a:headEnd/>
                <a:tailEnd/>
              </a:ln>
              <a:effectLst/>
            </p:spPr>
            <p:txBody>
              <a:bodyPr anchor="ctr"/>
              <a:lstStyle/>
              <a:p>
                <a:endParaRPr lang="en-US"/>
              </a:p>
            </p:txBody>
          </p:sp>
          <p:sp>
            <p:nvSpPr>
              <p:cNvPr id="59594" name="Line 202"/>
              <p:cNvSpPr>
                <a:spLocks noChangeShapeType="1"/>
              </p:cNvSpPr>
              <p:nvPr/>
            </p:nvSpPr>
            <p:spPr bwMode="auto">
              <a:xfrm>
                <a:off x="4320" y="3648"/>
                <a:ext cx="96" cy="0"/>
              </a:xfrm>
              <a:prstGeom prst="line">
                <a:avLst/>
              </a:prstGeom>
              <a:noFill/>
              <a:ln w="19050">
                <a:solidFill>
                  <a:schemeClr val="hlink"/>
                </a:solidFill>
                <a:round/>
                <a:headEnd/>
                <a:tailEnd/>
              </a:ln>
              <a:effectLst/>
            </p:spPr>
            <p:txBody>
              <a:bodyPr anchor="ctr"/>
              <a:lstStyle/>
              <a:p>
                <a:endParaRPr lang="en-US"/>
              </a:p>
            </p:txBody>
          </p:sp>
          <p:sp>
            <p:nvSpPr>
              <p:cNvPr id="59595" name="Line 203"/>
              <p:cNvSpPr>
                <a:spLocks noChangeShapeType="1"/>
              </p:cNvSpPr>
              <p:nvPr/>
            </p:nvSpPr>
            <p:spPr bwMode="auto">
              <a:xfrm>
                <a:off x="4416" y="3648"/>
                <a:ext cx="96" cy="0"/>
              </a:xfrm>
              <a:prstGeom prst="line">
                <a:avLst/>
              </a:prstGeom>
              <a:noFill/>
              <a:ln w="19050">
                <a:solidFill>
                  <a:schemeClr val="hlink"/>
                </a:solidFill>
                <a:round/>
                <a:headEnd/>
                <a:tailEnd/>
              </a:ln>
              <a:effectLst/>
            </p:spPr>
            <p:txBody>
              <a:bodyPr anchor="ctr"/>
              <a:lstStyle/>
              <a:p>
                <a:endParaRPr lang="en-US"/>
              </a:p>
            </p:txBody>
          </p:sp>
          <p:sp>
            <p:nvSpPr>
              <p:cNvPr id="59596" name="Line 204"/>
              <p:cNvSpPr>
                <a:spLocks noChangeShapeType="1"/>
              </p:cNvSpPr>
              <p:nvPr/>
            </p:nvSpPr>
            <p:spPr bwMode="auto">
              <a:xfrm>
                <a:off x="4512" y="3648"/>
                <a:ext cx="96" cy="0"/>
              </a:xfrm>
              <a:prstGeom prst="line">
                <a:avLst/>
              </a:prstGeom>
              <a:noFill/>
              <a:ln w="19050">
                <a:solidFill>
                  <a:schemeClr val="hlink"/>
                </a:solidFill>
                <a:round/>
                <a:headEnd/>
                <a:tailEnd/>
              </a:ln>
              <a:effectLst/>
            </p:spPr>
            <p:txBody>
              <a:bodyPr anchor="ctr"/>
              <a:lstStyle/>
              <a:p>
                <a:endParaRPr lang="en-US"/>
              </a:p>
            </p:txBody>
          </p:sp>
          <p:sp>
            <p:nvSpPr>
              <p:cNvPr id="59597" name="Line 205"/>
              <p:cNvSpPr>
                <a:spLocks noChangeShapeType="1"/>
              </p:cNvSpPr>
              <p:nvPr/>
            </p:nvSpPr>
            <p:spPr bwMode="auto">
              <a:xfrm>
                <a:off x="4608" y="3648"/>
                <a:ext cx="96" cy="0"/>
              </a:xfrm>
              <a:prstGeom prst="line">
                <a:avLst/>
              </a:prstGeom>
              <a:noFill/>
              <a:ln w="19050">
                <a:solidFill>
                  <a:schemeClr val="hlink"/>
                </a:solidFill>
                <a:round/>
                <a:headEnd/>
                <a:tailEnd/>
              </a:ln>
              <a:effectLst/>
            </p:spPr>
            <p:txBody>
              <a:bodyPr anchor="ctr"/>
              <a:lstStyle/>
              <a:p>
                <a:endParaRPr lang="en-US"/>
              </a:p>
            </p:txBody>
          </p:sp>
          <p:sp>
            <p:nvSpPr>
              <p:cNvPr id="59598" name="Line 206"/>
              <p:cNvSpPr>
                <a:spLocks noChangeShapeType="1"/>
              </p:cNvSpPr>
              <p:nvPr/>
            </p:nvSpPr>
            <p:spPr bwMode="auto">
              <a:xfrm>
                <a:off x="4704" y="3648"/>
                <a:ext cx="96" cy="0"/>
              </a:xfrm>
              <a:prstGeom prst="line">
                <a:avLst/>
              </a:prstGeom>
              <a:noFill/>
              <a:ln w="19050">
                <a:solidFill>
                  <a:schemeClr val="hlink"/>
                </a:solidFill>
                <a:round/>
                <a:headEnd/>
                <a:tailEnd/>
              </a:ln>
              <a:effectLst/>
            </p:spPr>
            <p:txBody>
              <a:bodyPr anchor="ctr"/>
              <a:lstStyle/>
              <a:p>
                <a:endParaRPr lang="en-US"/>
              </a:p>
            </p:txBody>
          </p:sp>
        </p:grpSp>
      </p:grpSp>
      <p:grpSp>
        <p:nvGrpSpPr>
          <p:cNvPr id="18" name="Group 207"/>
          <p:cNvGrpSpPr>
            <a:grpSpLocks/>
          </p:cNvGrpSpPr>
          <p:nvPr/>
        </p:nvGrpSpPr>
        <p:grpSpPr bwMode="auto">
          <a:xfrm>
            <a:off x="2286000" y="3505200"/>
            <a:ext cx="6934200" cy="457200"/>
            <a:chOff x="432" y="2400"/>
            <a:chExt cx="4368" cy="288"/>
          </a:xfrm>
        </p:grpSpPr>
        <p:sp>
          <p:nvSpPr>
            <p:cNvPr id="59600" name="Rectangle 208"/>
            <p:cNvSpPr>
              <a:spLocks noChangeArrowheads="1"/>
            </p:cNvSpPr>
            <p:nvPr/>
          </p:nvSpPr>
          <p:spPr bwMode="auto">
            <a:xfrm>
              <a:off x="1008"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1</a:t>
              </a:r>
              <a:endParaRPr kumimoji="1" lang="en-US" sz="1200">
                <a:solidFill>
                  <a:schemeClr val="bg1"/>
                </a:solidFill>
                <a:latin typeface="Arial" charset="0"/>
              </a:endParaRPr>
            </a:p>
          </p:txBody>
        </p:sp>
        <p:sp>
          <p:nvSpPr>
            <p:cNvPr id="59601" name="Rectangle 209"/>
            <p:cNvSpPr>
              <a:spLocks noChangeArrowheads="1"/>
            </p:cNvSpPr>
            <p:nvPr/>
          </p:nvSpPr>
          <p:spPr bwMode="auto">
            <a:xfrm>
              <a:off x="1392"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1</a:t>
              </a:r>
              <a:endParaRPr kumimoji="1" lang="en-US" sz="1200">
                <a:solidFill>
                  <a:schemeClr val="bg1"/>
                </a:solidFill>
                <a:latin typeface="Arial" charset="0"/>
              </a:endParaRPr>
            </a:p>
          </p:txBody>
        </p:sp>
        <p:sp>
          <p:nvSpPr>
            <p:cNvPr id="59602" name="Rectangle 210"/>
            <p:cNvSpPr>
              <a:spLocks noChangeArrowheads="1"/>
            </p:cNvSpPr>
            <p:nvPr/>
          </p:nvSpPr>
          <p:spPr bwMode="auto">
            <a:xfrm>
              <a:off x="1776"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1</a:t>
              </a:r>
              <a:endParaRPr kumimoji="1" lang="en-US" sz="1200">
                <a:solidFill>
                  <a:schemeClr val="bg1"/>
                </a:solidFill>
                <a:latin typeface="Arial" charset="0"/>
              </a:endParaRPr>
            </a:p>
          </p:txBody>
        </p:sp>
        <p:sp>
          <p:nvSpPr>
            <p:cNvPr id="59603" name="Rectangle 211"/>
            <p:cNvSpPr>
              <a:spLocks noChangeArrowheads="1"/>
            </p:cNvSpPr>
            <p:nvPr/>
          </p:nvSpPr>
          <p:spPr bwMode="auto">
            <a:xfrm>
              <a:off x="2160"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1</a:t>
              </a:r>
              <a:endParaRPr kumimoji="1" lang="en-US" sz="1200">
                <a:solidFill>
                  <a:schemeClr val="bg1"/>
                </a:solidFill>
                <a:latin typeface="Arial" charset="0"/>
              </a:endParaRPr>
            </a:p>
          </p:txBody>
        </p:sp>
        <p:sp>
          <p:nvSpPr>
            <p:cNvPr id="59604" name="Rectangle 212"/>
            <p:cNvSpPr>
              <a:spLocks noChangeArrowheads="1"/>
            </p:cNvSpPr>
            <p:nvPr/>
          </p:nvSpPr>
          <p:spPr bwMode="auto">
            <a:xfrm>
              <a:off x="2544" y="2496"/>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1</a:t>
              </a:r>
              <a:endParaRPr kumimoji="1" lang="en-US" sz="1600">
                <a:latin typeface="Arial" charset="0"/>
              </a:endParaRPr>
            </a:p>
          </p:txBody>
        </p:sp>
        <p:sp>
          <p:nvSpPr>
            <p:cNvPr id="59605" name="Rectangle 213"/>
            <p:cNvSpPr>
              <a:spLocks noChangeArrowheads="1"/>
            </p:cNvSpPr>
            <p:nvPr/>
          </p:nvSpPr>
          <p:spPr bwMode="auto">
            <a:xfrm>
              <a:off x="2928"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1</a:t>
              </a:r>
              <a:endParaRPr kumimoji="1" lang="en-US" sz="1200">
                <a:solidFill>
                  <a:schemeClr val="bg1"/>
                </a:solidFill>
                <a:latin typeface="Arial" charset="0"/>
              </a:endParaRPr>
            </a:p>
          </p:txBody>
        </p:sp>
        <p:sp>
          <p:nvSpPr>
            <p:cNvPr id="59606" name="Rectangle 214"/>
            <p:cNvSpPr>
              <a:spLocks noChangeArrowheads="1"/>
            </p:cNvSpPr>
            <p:nvPr/>
          </p:nvSpPr>
          <p:spPr bwMode="auto">
            <a:xfrm>
              <a:off x="3312" y="2496"/>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1</a:t>
              </a:r>
              <a:endParaRPr kumimoji="1" lang="en-US" sz="1600">
                <a:latin typeface="Arial" charset="0"/>
              </a:endParaRPr>
            </a:p>
          </p:txBody>
        </p:sp>
        <p:sp>
          <p:nvSpPr>
            <p:cNvPr id="59607" name="Rectangle 215"/>
            <p:cNvSpPr>
              <a:spLocks noChangeArrowheads="1"/>
            </p:cNvSpPr>
            <p:nvPr/>
          </p:nvSpPr>
          <p:spPr bwMode="auto">
            <a:xfrm>
              <a:off x="3696" y="2496"/>
              <a:ext cx="192" cy="192"/>
            </a:xfrm>
            <a:prstGeom prst="rect">
              <a:avLst/>
            </a:prstGeom>
            <a:noFill/>
            <a:ln w="19050">
              <a:noFill/>
              <a:miter lim="800000"/>
              <a:headEnd/>
              <a:tailEnd/>
            </a:ln>
            <a:effectLst/>
          </p:spPr>
          <p:txBody>
            <a:bodyPr wrap="none" anchor="ctr"/>
            <a:lstStyle/>
            <a:p>
              <a:pPr>
                <a:buClrTx/>
                <a:buFontTx/>
                <a:buNone/>
              </a:pPr>
              <a:r>
                <a:rPr kumimoji="1" lang="da-DK" sz="1600">
                  <a:solidFill>
                    <a:schemeClr val="bg1"/>
                  </a:solidFill>
                  <a:latin typeface="Arial" charset="0"/>
                </a:rPr>
                <a:t>1</a:t>
              </a:r>
              <a:endParaRPr kumimoji="1" lang="en-US" sz="1600">
                <a:solidFill>
                  <a:schemeClr val="bg1"/>
                </a:solidFill>
                <a:latin typeface="Arial" charset="0"/>
              </a:endParaRPr>
            </a:p>
          </p:txBody>
        </p:sp>
        <p:sp>
          <p:nvSpPr>
            <p:cNvPr id="59608" name="Rectangle 216"/>
            <p:cNvSpPr>
              <a:spLocks noChangeArrowheads="1"/>
            </p:cNvSpPr>
            <p:nvPr/>
          </p:nvSpPr>
          <p:spPr bwMode="auto">
            <a:xfrm>
              <a:off x="4080"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1</a:t>
              </a:r>
              <a:endParaRPr kumimoji="1" lang="en-US" sz="1200">
                <a:solidFill>
                  <a:schemeClr val="bg1"/>
                </a:solidFill>
                <a:latin typeface="Arial" charset="0"/>
              </a:endParaRPr>
            </a:p>
          </p:txBody>
        </p:sp>
        <p:sp>
          <p:nvSpPr>
            <p:cNvPr id="59609" name="Rectangle 217"/>
            <p:cNvSpPr>
              <a:spLocks noChangeArrowheads="1"/>
            </p:cNvSpPr>
            <p:nvPr/>
          </p:nvSpPr>
          <p:spPr bwMode="auto">
            <a:xfrm>
              <a:off x="4464"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1</a:t>
              </a:r>
              <a:endParaRPr kumimoji="1" lang="en-US" sz="1200">
                <a:solidFill>
                  <a:schemeClr val="bg1"/>
                </a:solidFill>
                <a:latin typeface="Arial" charset="0"/>
              </a:endParaRPr>
            </a:p>
          </p:txBody>
        </p:sp>
        <p:grpSp>
          <p:nvGrpSpPr>
            <p:cNvPr id="19" name="Group 218"/>
            <p:cNvGrpSpPr>
              <a:grpSpLocks/>
            </p:cNvGrpSpPr>
            <p:nvPr/>
          </p:nvGrpSpPr>
          <p:grpSpPr bwMode="auto">
            <a:xfrm>
              <a:off x="432" y="2400"/>
              <a:ext cx="4368" cy="192"/>
              <a:chOff x="432" y="3552"/>
              <a:chExt cx="4368" cy="192"/>
            </a:xfrm>
          </p:grpSpPr>
          <p:grpSp>
            <p:nvGrpSpPr>
              <p:cNvPr id="20" name="Group 219"/>
              <p:cNvGrpSpPr>
                <a:grpSpLocks/>
              </p:cNvGrpSpPr>
              <p:nvPr/>
            </p:nvGrpSpPr>
            <p:grpSpPr bwMode="auto">
              <a:xfrm>
                <a:off x="624" y="3600"/>
                <a:ext cx="240" cy="96"/>
                <a:chOff x="2112" y="3648"/>
                <a:chExt cx="240" cy="144"/>
              </a:xfrm>
            </p:grpSpPr>
            <p:grpSp>
              <p:nvGrpSpPr>
                <p:cNvPr id="21" name="Group 220"/>
                <p:cNvGrpSpPr>
                  <a:grpSpLocks/>
                </p:cNvGrpSpPr>
                <p:nvPr/>
              </p:nvGrpSpPr>
              <p:grpSpPr bwMode="auto">
                <a:xfrm>
                  <a:off x="2112" y="3648"/>
                  <a:ext cx="240" cy="144"/>
                  <a:chOff x="2016" y="3552"/>
                  <a:chExt cx="624" cy="240"/>
                </a:xfrm>
              </p:grpSpPr>
              <p:sp>
                <p:nvSpPr>
                  <p:cNvPr id="59613" name="Freeform 221"/>
                  <p:cNvSpPr>
                    <a:spLocks/>
                  </p:cNvSpPr>
                  <p:nvPr/>
                </p:nvSpPr>
                <p:spPr bwMode="auto">
                  <a:xfrm>
                    <a:off x="2016" y="3552"/>
                    <a:ext cx="624" cy="240"/>
                  </a:xfrm>
                  <a:custGeom>
                    <a:avLst/>
                    <a:gdLst/>
                    <a:ahLst/>
                    <a:cxnLst>
                      <a:cxn ang="0">
                        <a:pos x="0" y="0"/>
                      </a:cxn>
                      <a:cxn ang="0">
                        <a:pos x="720" y="0"/>
                      </a:cxn>
                      <a:cxn ang="0">
                        <a:pos x="720" y="288"/>
                      </a:cxn>
                      <a:cxn ang="0">
                        <a:pos x="0" y="288"/>
                      </a:cxn>
                    </a:cxnLst>
                    <a:rect l="0" t="0" r="r" b="b"/>
                    <a:pathLst>
                      <a:path w="720" h="288">
                        <a:moveTo>
                          <a:pt x="0" y="0"/>
                        </a:moveTo>
                        <a:lnTo>
                          <a:pt x="720" y="0"/>
                        </a:lnTo>
                        <a:lnTo>
                          <a:pt x="720" y="288"/>
                        </a:lnTo>
                        <a:lnTo>
                          <a:pt x="0" y="288"/>
                        </a:lnTo>
                      </a:path>
                    </a:pathLst>
                  </a:custGeom>
                  <a:noFill/>
                  <a:ln w="19050" cap="flat" cmpd="sng">
                    <a:solidFill>
                      <a:schemeClr val="hlink"/>
                    </a:solidFill>
                    <a:prstDash val="solid"/>
                    <a:round/>
                    <a:headEnd/>
                    <a:tailEnd/>
                  </a:ln>
                  <a:effectLst/>
                </p:spPr>
                <p:txBody>
                  <a:bodyPr wrap="none" anchor="ctr"/>
                  <a:lstStyle/>
                  <a:p>
                    <a:endParaRPr lang="en-US"/>
                  </a:p>
                </p:txBody>
              </p:sp>
              <p:sp>
                <p:nvSpPr>
                  <p:cNvPr id="59614" name="Line 222"/>
                  <p:cNvSpPr>
                    <a:spLocks noChangeShapeType="1"/>
                  </p:cNvSpPr>
                  <p:nvPr/>
                </p:nvSpPr>
                <p:spPr bwMode="auto">
                  <a:xfrm>
                    <a:off x="2544" y="3600"/>
                    <a:ext cx="0" cy="144"/>
                  </a:xfrm>
                  <a:prstGeom prst="line">
                    <a:avLst/>
                  </a:prstGeom>
                  <a:noFill/>
                  <a:ln w="19050">
                    <a:solidFill>
                      <a:schemeClr val="hlink"/>
                    </a:solidFill>
                    <a:round/>
                    <a:headEnd/>
                    <a:tailEnd/>
                  </a:ln>
                  <a:effectLst/>
                </p:spPr>
                <p:txBody>
                  <a:bodyPr wrap="none" anchor="ctr"/>
                  <a:lstStyle/>
                  <a:p>
                    <a:endParaRPr lang="en-US"/>
                  </a:p>
                </p:txBody>
              </p:sp>
              <p:sp>
                <p:nvSpPr>
                  <p:cNvPr id="59615" name="Line 223"/>
                  <p:cNvSpPr>
                    <a:spLocks noChangeShapeType="1"/>
                  </p:cNvSpPr>
                  <p:nvPr/>
                </p:nvSpPr>
                <p:spPr bwMode="auto">
                  <a:xfrm>
                    <a:off x="2448" y="3600"/>
                    <a:ext cx="0" cy="144"/>
                  </a:xfrm>
                  <a:prstGeom prst="line">
                    <a:avLst/>
                  </a:prstGeom>
                  <a:noFill/>
                  <a:ln w="19050">
                    <a:solidFill>
                      <a:schemeClr val="hlink"/>
                    </a:solidFill>
                    <a:round/>
                    <a:headEnd/>
                    <a:tailEnd/>
                  </a:ln>
                  <a:effectLst/>
                </p:spPr>
                <p:txBody>
                  <a:bodyPr wrap="none" anchor="ctr"/>
                  <a:lstStyle/>
                  <a:p>
                    <a:endParaRPr lang="en-US"/>
                  </a:p>
                </p:txBody>
              </p:sp>
              <p:sp>
                <p:nvSpPr>
                  <p:cNvPr id="59616" name="Line 224"/>
                  <p:cNvSpPr>
                    <a:spLocks noChangeShapeType="1"/>
                  </p:cNvSpPr>
                  <p:nvPr/>
                </p:nvSpPr>
                <p:spPr bwMode="auto">
                  <a:xfrm>
                    <a:off x="2352" y="3600"/>
                    <a:ext cx="0" cy="144"/>
                  </a:xfrm>
                  <a:prstGeom prst="line">
                    <a:avLst/>
                  </a:prstGeom>
                  <a:noFill/>
                  <a:ln w="19050">
                    <a:solidFill>
                      <a:schemeClr val="hlink"/>
                    </a:solidFill>
                    <a:round/>
                    <a:headEnd/>
                    <a:tailEnd/>
                  </a:ln>
                  <a:effectLst/>
                </p:spPr>
                <p:txBody>
                  <a:bodyPr wrap="none" anchor="ctr"/>
                  <a:lstStyle/>
                  <a:p>
                    <a:endParaRPr lang="en-US"/>
                  </a:p>
                </p:txBody>
              </p:sp>
              <p:sp>
                <p:nvSpPr>
                  <p:cNvPr id="59617" name="Line 225"/>
                  <p:cNvSpPr>
                    <a:spLocks noChangeShapeType="1"/>
                  </p:cNvSpPr>
                  <p:nvPr/>
                </p:nvSpPr>
                <p:spPr bwMode="auto">
                  <a:xfrm>
                    <a:off x="2256" y="3600"/>
                    <a:ext cx="0" cy="144"/>
                  </a:xfrm>
                  <a:prstGeom prst="line">
                    <a:avLst/>
                  </a:prstGeom>
                  <a:noFill/>
                  <a:ln w="19050">
                    <a:solidFill>
                      <a:schemeClr val="hlink"/>
                    </a:solidFill>
                    <a:round/>
                    <a:headEnd/>
                    <a:tailEnd/>
                  </a:ln>
                  <a:effectLst/>
                </p:spPr>
                <p:txBody>
                  <a:bodyPr wrap="none" anchor="ctr"/>
                  <a:lstStyle/>
                  <a:p>
                    <a:endParaRPr lang="en-US"/>
                  </a:p>
                </p:txBody>
              </p:sp>
              <p:sp>
                <p:nvSpPr>
                  <p:cNvPr id="59618" name="Line 226"/>
                  <p:cNvSpPr>
                    <a:spLocks noChangeShapeType="1"/>
                  </p:cNvSpPr>
                  <p:nvPr/>
                </p:nvSpPr>
                <p:spPr bwMode="auto">
                  <a:xfrm>
                    <a:off x="2160" y="3600"/>
                    <a:ext cx="0" cy="144"/>
                  </a:xfrm>
                  <a:prstGeom prst="line">
                    <a:avLst/>
                  </a:prstGeom>
                  <a:noFill/>
                  <a:ln w="19050">
                    <a:solidFill>
                      <a:schemeClr val="hlink"/>
                    </a:solidFill>
                    <a:round/>
                    <a:headEnd/>
                    <a:tailEnd/>
                  </a:ln>
                  <a:effectLst/>
                </p:spPr>
                <p:txBody>
                  <a:bodyPr wrap="none" anchor="ctr"/>
                  <a:lstStyle/>
                  <a:p>
                    <a:endParaRPr lang="en-US"/>
                  </a:p>
                </p:txBody>
              </p:sp>
            </p:grpSp>
            <p:sp>
              <p:nvSpPr>
                <p:cNvPr id="59619" name="Rectangle 227"/>
                <p:cNvSpPr>
                  <a:spLocks noChangeArrowheads="1"/>
                </p:cNvSpPr>
                <p:nvPr/>
              </p:nvSpPr>
              <p:spPr bwMode="auto">
                <a:xfrm>
                  <a:off x="2112" y="3648"/>
                  <a:ext cx="240" cy="144"/>
                </a:xfrm>
                <a:prstGeom prst="rect">
                  <a:avLst/>
                </a:prstGeom>
                <a:noFill/>
                <a:ln w="19050">
                  <a:noFill/>
                  <a:miter lim="800000"/>
                  <a:headEnd/>
                  <a:tailEnd/>
                </a:ln>
                <a:effectLst/>
              </p:spPr>
              <p:txBody>
                <a:bodyPr wrap="none" anchor="ctr"/>
                <a:lstStyle/>
                <a:p>
                  <a:endParaRPr lang="en-US"/>
                </a:p>
              </p:txBody>
            </p:sp>
          </p:grpSp>
          <p:sp>
            <p:nvSpPr>
              <p:cNvPr id="59620" name="Line 228"/>
              <p:cNvSpPr>
                <a:spLocks noChangeShapeType="1"/>
              </p:cNvSpPr>
              <p:nvPr/>
            </p:nvSpPr>
            <p:spPr bwMode="auto">
              <a:xfrm>
                <a:off x="864" y="3648"/>
                <a:ext cx="96" cy="0"/>
              </a:xfrm>
              <a:prstGeom prst="line">
                <a:avLst/>
              </a:prstGeom>
              <a:noFill/>
              <a:ln w="19050">
                <a:solidFill>
                  <a:schemeClr val="hlink"/>
                </a:solidFill>
                <a:round/>
                <a:headEnd/>
                <a:tailEnd/>
              </a:ln>
              <a:effectLst/>
            </p:spPr>
            <p:txBody>
              <a:bodyPr anchor="ctr"/>
              <a:lstStyle/>
              <a:p>
                <a:endParaRPr lang="en-US"/>
              </a:p>
            </p:txBody>
          </p:sp>
          <p:sp>
            <p:nvSpPr>
              <p:cNvPr id="59621" name="Rectangle 229"/>
              <p:cNvSpPr>
                <a:spLocks noChangeArrowheads="1"/>
              </p:cNvSpPr>
              <p:nvPr/>
            </p:nvSpPr>
            <p:spPr bwMode="auto">
              <a:xfrm>
                <a:off x="432" y="3552"/>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1</a:t>
                </a:r>
                <a:endParaRPr kumimoji="1" lang="en-US" sz="1600">
                  <a:latin typeface="Arial" charset="0"/>
                </a:endParaRPr>
              </a:p>
            </p:txBody>
          </p:sp>
          <p:sp>
            <p:nvSpPr>
              <p:cNvPr id="59622" name="Line 230"/>
              <p:cNvSpPr>
                <a:spLocks noChangeShapeType="1"/>
              </p:cNvSpPr>
              <p:nvPr/>
            </p:nvSpPr>
            <p:spPr bwMode="auto">
              <a:xfrm>
                <a:off x="960" y="3648"/>
                <a:ext cx="96" cy="0"/>
              </a:xfrm>
              <a:prstGeom prst="line">
                <a:avLst/>
              </a:prstGeom>
              <a:noFill/>
              <a:ln w="19050">
                <a:solidFill>
                  <a:schemeClr val="hlink"/>
                </a:solidFill>
                <a:round/>
                <a:headEnd/>
                <a:tailEnd/>
              </a:ln>
              <a:effectLst/>
            </p:spPr>
            <p:txBody>
              <a:bodyPr anchor="ctr"/>
              <a:lstStyle/>
              <a:p>
                <a:endParaRPr lang="en-US"/>
              </a:p>
            </p:txBody>
          </p:sp>
          <p:sp>
            <p:nvSpPr>
              <p:cNvPr id="59623" name="Line 231"/>
              <p:cNvSpPr>
                <a:spLocks noChangeShapeType="1"/>
              </p:cNvSpPr>
              <p:nvPr/>
            </p:nvSpPr>
            <p:spPr bwMode="auto">
              <a:xfrm>
                <a:off x="1056" y="3648"/>
                <a:ext cx="96" cy="0"/>
              </a:xfrm>
              <a:prstGeom prst="line">
                <a:avLst/>
              </a:prstGeom>
              <a:noFill/>
              <a:ln w="19050">
                <a:solidFill>
                  <a:schemeClr val="hlink"/>
                </a:solidFill>
                <a:round/>
                <a:headEnd/>
                <a:tailEnd/>
              </a:ln>
              <a:effectLst/>
            </p:spPr>
            <p:txBody>
              <a:bodyPr anchor="ctr"/>
              <a:lstStyle/>
              <a:p>
                <a:endParaRPr lang="en-US"/>
              </a:p>
            </p:txBody>
          </p:sp>
          <p:sp>
            <p:nvSpPr>
              <p:cNvPr id="59624" name="Line 232"/>
              <p:cNvSpPr>
                <a:spLocks noChangeShapeType="1"/>
              </p:cNvSpPr>
              <p:nvPr/>
            </p:nvSpPr>
            <p:spPr bwMode="auto">
              <a:xfrm>
                <a:off x="1152" y="3648"/>
                <a:ext cx="96" cy="0"/>
              </a:xfrm>
              <a:prstGeom prst="line">
                <a:avLst/>
              </a:prstGeom>
              <a:noFill/>
              <a:ln w="19050">
                <a:solidFill>
                  <a:schemeClr val="hlink"/>
                </a:solidFill>
                <a:round/>
                <a:headEnd/>
                <a:tailEnd/>
              </a:ln>
              <a:effectLst/>
            </p:spPr>
            <p:txBody>
              <a:bodyPr anchor="ctr"/>
              <a:lstStyle/>
              <a:p>
                <a:endParaRPr lang="en-US"/>
              </a:p>
            </p:txBody>
          </p:sp>
          <p:sp>
            <p:nvSpPr>
              <p:cNvPr id="59625" name="Line 233"/>
              <p:cNvSpPr>
                <a:spLocks noChangeShapeType="1"/>
              </p:cNvSpPr>
              <p:nvPr/>
            </p:nvSpPr>
            <p:spPr bwMode="auto">
              <a:xfrm>
                <a:off x="1248" y="3648"/>
                <a:ext cx="96" cy="0"/>
              </a:xfrm>
              <a:prstGeom prst="line">
                <a:avLst/>
              </a:prstGeom>
              <a:noFill/>
              <a:ln w="19050">
                <a:solidFill>
                  <a:schemeClr val="hlink"/>
                </a:solidFill>
                <a:round/>
                <a:headEnd/>
                <a:tailEnd/>
              </a:ln>
              <a:effectLst/>
            </p:spPr>
            <p:txBody>
              <a:bodyPr anchor="ctr"/>
              <a:lstStyle/>
              <a:p>
                <a:endParaRPr lang="en-US"/>
              </a:p>
            </p:txBody>
          </p:sp>
          <p:sp>
            <p:nvSpPr>
              <p:cNvPr id="59626" name="Line 234"/>
              <p:cNvSpPr>
                <a:spLocks noChangeShapeType="1"/>
              </p:cNvSpPr>
              <p:nvPr/>
            </p:nvSpPr>
            <p:spPr bwMode="auto">
              <a:xfrm>
                <a:off x="1344" y="3648"/>
                <a:ext cx="96" cy="0"/>
              </a:xfrm>
              <a:prstGeom prst="line">
                <a:avLst/>
              </a:prstGeom>
              <a:noFill/>
              <a:ln w="19050">
                <a:solidFill>
                  <a:schemeClr val="hlink"/>
                </a:solidFill>
                <a:round/>
                <a:headEnd/>
                <a:tailEnd/>
              </a:ln>
              <a:effectLst/>
            </p:spPr>
            <p:txBody>
              <a:bodyPr anchor="ctr"/>
              <a:lstStyle/>
              <a:p>
                <a:endParaRPr lang="en-US"/>
              </a:p>
            </p:txBody>
          </p:sp>
          <p:sp>
            <p:nvSpPr>
              <p:cNvPr id="59627" name="Line 235"/>
              <p:cNvSpPr>
                <a:spLocks noChangeShapeType="1"/>
              </p:cNvSpPr>
              <p:nvPr/>
            </p:nvSpPr>
            <p:spPr bwMode="auto">
              <a:xfrm>
                <a:off x="1440" y="3648"/>
                <a:ext cx="96" cy="0"/>
              </a:xfrm>
              <a:prstGeom prst="line">
                <a:avLst/>
              </a:prstGeom>
              <a:noFill/>
              <a:ln w="19050">
                <a:solidFill>
                  <a:schemeClr val="hlink"/>
                </a:solidFill>
                <a:round/>
                <a:headEnd/>
                <a:tailEnd/>
              </a:ln>
              <a:effectLst/>
            </p:spPr>
            <p:txBody>
              <a:bodyPr anchor="ctr"/>
              <a:lstStyle/>
              <a:p>
                <a:endParaRPr lang="en-US"/>
              </a:p>
            </p:txBody>
          </p:sp>
          <p:sp>
            <p:nvSpPr>
              <p:cNvPr id="59628" name="Line 236"/>
              <p:cNvSpPr>
                <a:spLocks noChangeShapeType="1"/>
              </p:cNvSpPr>
              <p:nvPr/>
            </p:nvSpPr>
            <p:spPr bwMode="auto">
              <a:xfrm>
                <a:off x="1536" y="3648"/>
                <a:ext cx="96" cy="0"/>
              </a:xfrm>
              <a:prstGeom prst="line">
                <a:avLst/>
              </a:prstGeom>
              <a:noFill/>
              <a:ln w="19050">
                <a:solidFill>
                  <a:schemeClr val="hlink"/>
                </a:solidFill>
                <a:round/>
                <a:headEnd/>
                <a:tailEnd/>
              </a:ln>
              <a:effectLst/>
            </p:spPr>
            <p:txBody>
              <a:bodyPr anchor="ctr"/>
              <a:lstStyle/>
              <a:p>
                <a:endParaRPr lang="en-US"/>
              </a:p>
            </p:txBody>
          </p:sp>
          <p:sp>
            <p:nvSpPr>
              <p:cNvPr id="59629" name="Line 237"/>
              <p:cNvSpPr>
                <a:spLocks noChangeShapeType="1"/>
              </p:cNvSpPr>
              <p:nvPr/>
            </p:nvSpPr>
            <p:spPr bwMode="auto">
              <a:xfrm>
                <a:off x="1632" y="3648"/>
                <a:ext cx="96" cy="0"/>
              </a:xfrm>
              <a:prstGeom prst="line">
                <a:avLst/>
              </a:prstGeom>
              <a:noFill/>
              <a:ln w="19050">
                <a:solidFill>
                  <a:schemeClr val="hlink"/>
                </a:solidFill>
                <a:round/>
                <a:headEnd/>
                <a:tailEnd/>
              </a:ln>
              <a:effectLst/>
            </p:spPr>
            <p:txBody>
              <a:bodyPr anchor="ctr"/>
              <a:lstStyle/>
              <a:p>
                <a:endParaRPr lang="en-US"/>
              </a:p>
            </p:txBody>
          </p:sp>
          <p:sp>
            <p:nvSpPr>
              <p:cNvPr id="59630" name="Line 238"/>
              <p:cNvSpPr>
                <a:spLocks noChangeShapeType="1"/>
              </p:cNvSpPr>
              <p:nvPr/>
            </p:nvSpPr>
            <p:spPr bwMode="auto">
              <a:xfrm>
                <a:off x="1728" y="3648"/>
                <a:ext cx="96" cy="0"/>
              </a:xfrm>
              <a:prstGeom prst="line">
                <a:avLst/>
              </a:prstGeom>
              <a:noFill/>
              <a:ln w="19050">
                <a:solidFill>
                  <a:schemeClr val="hlink"/>
                </a:solidFill>
                <a:round/>
                <a:headEnd/>
                <a:tailEnd/>
              </a:ln>
              <a:effectLst/>
            </p:spPr>
            <p:txBody>
              <a:bodyPr anchor="ctr"/>
              <a:lstStyle/>
              <a:p>
                <a:endParaRPr lang="en-US"/>
              </a:p>
            </p:txBody>
          </p:sp>
          <p:sp>
            <p:nvSpPr>
              <p:cNvPr id="59631" name="Line 239"/>
              <p:cNvSpPr>
                <a:spLocks noChangeShapeType="1"/>
              </p:cNvSpPr>
              <p:nvPr/>
            </p:nvSpPr>
            <p:spPr bwMode="auto">
              <a:xfrm>
                <a:off x="1824" y="3648"/>
                <a:ext cx="96" cy="0"/>
              </a:xfrm>
              <a:prstGeom prst="line">
                <a:avLst/>
              </a:prstGeom>
              <a:noFill/>
              <a:ln w="19050">
                <a:solidFill>
                  <a:schemeClr val="hlink"/>
                </a:solidFill>
                <a:round/>
                <a:headEnd/>
                <a:tailEnd/>
              </a:ln>
              <a:effectLst/>
            </p:spPr>
            <p:txBody>
              <a:bodyPr anchor="ctr"/>
              <a:lstStyle/>
              <a:p>
                <a:endParaRPr lang="en-US"/>
              </a:p>
            </p:txBody>
          </p:sp>
          <p:sp>
            <p:nvSpPr>
              <p:cNvPr id="59632" name="Line 240"/>
              <p:cNvSpPr>
                <a:spLocks noChangeShapeType="1"/>
              </p:cNvSpPr>
              <p:nvPr/>
            </p:nvSpPr>
            <p:spPr bwMode="auto">
              <a:xfrm>
                <a:off x="1920" y="3648"/>
                <a:ext cx="96" cy="0"/>
              </a:xfrm>
              <a:prstGeom prst="line">
                <a:avLst/>
              </a:prstGeom>
              <a:noFill/>
              <a:ln w="19050">
                <a:solidFill>
                  <a:schemeClr val="hlink"/>
                </a:solidFill>
                <a:round/>
                <a:headEnd/>
                <a:tailEnd/>
              </a:ln>
              <a:effectLst/>
            </p:spPr>
            <p:txBody>
              <a:bodyPr anchor="ctr"/>
              <a:lstStyle/>
              <a:p>
                <a:endParaRPr lang="en-US"/>
              </a:p>
            </p:txBody>
          </p:sp>
          <p:sp>
            <p:nvSpPr>
              <p:cNvPr id="59633" name="Line 241"/>
              <p:cNvSpPr>
                <a:spLocks noChangeShapeType="1"/>
              </p:cNvSpPr>
              <p:nvPr/>
            </p:nvSpPr>
            <p:spPr bwMode="auto">
              <a:xfrm>
                <a:off x="2016" y="3648"/>
                <a:ext cx="96" cy="0"/>
              </a:xfrm>
              <a:prstGeom prst="line">
                <a:avLst/>
              </a:prstGeom>
              <a:noFill/>
              <a:ln w="19050">
                <a:solidFill>
                  <a:schemeClr val="hlink"/>
                </a:solidFill>
                <a:round/>
                <a:headEnd/>
                <a:tailEnd/>
              </a:ln>
              <a:effectLst/>
            </p:spPr>
            <p:txBody>
              <a:bodyPr anchor="ctr"/>
              <a:lstStyle/>
              <a:p>
                <a:endParaRPr lang="en-US"/>
              </a:p>
            </p:txBody>
          </p:sp>
          <p:sp>
            <p:nvSpPr>
              <p:cNvPr id="59634" name="Line 242"/>
              <p:cNvSpPr>
                <a:spLocks noChangeShapeType="1"/>
              </p:cNvSpPr>
              <p:nvPr/>
            </p:nvSpPr>
            <p:spPr bwMode="auto">
              <a:xfrm>
                <a:off x="2112" y="3648"/>
                <a:ext cx="96" cy="0"/>
              </a:xfrm>
              <a:prstGeom prst="line">
                <a:avLst/>
              </a:prstGeom>
              <a:noFill/>
              <a:ln w="19050">
                <a:solidFill>
                  <a:schemeClr val="hlink"/>
                </a:solidFill>
                <a:round/>
                <a:headEnd/>
                <a:tailEnd/>
              </a:ln>
              <a:effectLst/>
            </p:spPr>
            <p:txBody>
              <a:bodyPr anchor="ctr"/>
              <a:lstStyle/>
              <a:p>
                <a:endParaRPr lang="en-US"/>
              </a:p>
            </p:txBody>
          </p:sp>
          <p:sp>
            <p:nvSpPr>
              <p:cNvPr id="59635" name="Line 243"/>
              <p:cNvSpPr>
                <a:spLocks noChangeShapeType="1"/>
              </p:cNvSpPr>
              <p:nvPr/>
            </p:nvSpPr>
            <p:spPr bwMode="auto">
              <a:xfrm>
                <a:off x="2208" y="3648"/>
                <a:ext cx="96" cy="0"/>
              </a:xfrm>
              <a:prstGeom prst="line">
                <a:avLst/>
              </a:prstGeom>
              <a:noFill/>
              <a:ln w="19050">
                <a:solidFill>
                  <a:schemeClr val="hlink"/>
                </a:solidFill>
                <a:round/>
                <a:headEnd/>
                <a:tailEnd/>
              </a:ln>
              <a:effectLst/>
            </p:spPr>
            <p:txBody>
              <a:bodyPr anchor="ctr"/>
              <a:lstStyle/>
              <a:p>
                <a:endParaRPr lang="en-US"/>
              </a:p>
            </p:txBody>
          </p:sp>
          <p:sp>
            <p:nvSpPr>
              <p:cNvPr id="59636" name="Line 244"/>
              <p:cNvSpPr>
                <a:spLocks noChangeShapeType="1"/>
              </p:cNvSpPr>
              <p:nvPr/>
            </p:nvSpPr>
            <p:spPr bwMode="auto">
              <a:xfrm>
                <a:off x="2304" y="3648"/>
                <a:ext cx="96" cy="0"/>
              </a:xfrm>
              <a:prstGeom prst="line">
                <a:avLst/>
              </a:prstGeom>
              <a:noFill/>
              <a:ln w="19050">
                <a:solidFill>
                  <a:schemeClr val="hlink"/>
                </a:solidFill>
                <a:round/>
                <a:headEnd/>
                <a:tailEnd/>
              </a:ln>
              <a:effectLst/>
            </p:spPr>
            <p:txBody>
              <a:bodyPr anchor="ctr"/>
              <a:lstStyle/>
              <a:p>
                <a:endParaRPr lang="en-US"/>
              </a:p>
            </p:txBody>
          </p:sp>
          <p:sp>
            <p:nvSpPr>
              <p:cNvPr id="59637" name="Line 245"/>
              <p:cNvSpPr>
                <a:spLocks noChangeShapeType="1"/>
              </p:cNvSpPr>
              <p:nvPr/>
            </p:nvSpPr>
            <p:spPr bwMode="auto">
              <a:xfrm>
                <a:off x="2400" y="3648"/>
                <a:ext cx="96" cy="0"/>
              </a:xfrm>
              <a:prstGeom prst="line">
                <a:avLst/>
              </a:prstGeom>
              <a:noFill/>
              <a:ln w="19050">
                <a:solidFill>
                  <a:schemeClr val="hlink"/>
                </a:solidFill>
                <a:round/>
                <a:headEnd/>
                <a:tailEnd/>
              </a:ln>
              <a:effectLst/>
            </p:spPr>
            <p:txBody>
              <a:bodyPr anchor="ctr"/>
              <a:lstStyle/>
              <a:p>
                <a:endParaRPr lang="en-US"/>
              </a:p>
            </p:txBody>
          </p:sp>
          <p:sp>
            <p:nvSpPr>
              <p:cNvPr id="59638" name="Line 246"/>
              <p:cNvSpPr>
                <a:spLocks noChangeShapeType="1"/>
              </p:cNvSpPr>
              <p:nvPr/>
            </p:nvSpPr>
            <p:spPr bwMode="auto">
              <a:xfrm>
                <a:off x="2496" y="3648"/>
                <a:ext cx="96" cy="0"/>
              </a:xfrm>
              <a:prstGeom prst="line">
                <a:avLst/>
              </a:prstGeom>
              <a:noFill/>
              <a:ln w="19050">
                <a:solidFill>
                  <a:schemeClr val="hlink"/>
                </a:solidFill>
                <a:round/>
                <a:headEnd/>
                <a:tailEnd/>
              </a:ln>
              <a:effectLst/>
            </p:spPr>
            <p:txBody>
              <a:bodyPr anchor="ctr"/>
              <a:lstStyle/>
              <a:p>
                <a:endParaRPr lang="en-US"/>
              </a:p>
            </p:txBody>
          </p:sp>
          <p:sp>
            <p:nvSpPr>
              <p:cNvPr id="59639" name="Line 247"/>
              <p:cNvSpPr>
                <a:spLocks noChangeShapeType="1"/>
              </p:cNvSpPr>
              <p:nvPr/>
            </p:nvSpPr>
            <p:spPr bwMode="auto">
              <a:xfrm>
                <a:off x="2592" y="3648"/>
                <a:ext cx="96" cy="0"/>
              </a:xfrm>
              <a:prstGeom prst="line">
                <a:avLst/>
              </a:prstGeom>
              <a:noFill/>
              <a:ln w="19050">
                <a:solidFill>
                  <a:schemeClr val="hlink"/>
                </a:solidFill>
                <a:round/>
                <a:headEnd/>
                <a:tailEnd/>
              </a:ln>
              <a:effectLst/>
            </p:spPr>
            <p:txBody>
              <a:bodyPr anchor="ctr"/>
              <a:lstStyle/>
              <a:p>
                <a:endParaRPr lang="en-US"/>
              </a:p>
            </p:txBody>
          </p:sp>
          <p:sp>
            <p:nvSpPr>
              <p:cNvPr id="59640" name="Line 248"/>
              <p:cNvSpPr>
                <a:spLocks noChangeShapeType="1"/>
              </p:cNvSpPr>
              <p:nvPr/>
            </p:nvSpPr>
            <p:spPr bwMode="auto">
              <a:xfrm>
                <a:off x="2688" y="3648"/>
                <a:ext cx="96" cy="0"/>
              </a:xfrm>
              <a:prstGeom prst="line">
                <a:avLst/>
              </a:prstGeom>
              <a:noFill/>
              <a:ln w="19050">
                <a:solidFill>
                  <a:schemeClr val="hlink"/>
                </a:solidFill>
                <a:round/>
                <a:headEnd/>
                <a:tailEnd/>
              </a:ln>
              <a:effectLst/>
            </p:spPr>
            <p:txBody>
              <a:bodyPr anchor="ctr"/>
              <a:lstStyle/>
              <a:p>
                <a:endParaRPr lang="en-US"/>
              </a:p>
            </p:txBody>
          </p:sp>
          <p:sp>
            <p:nvSpPr>
              <p:cNvPr id="59641" name="Line 249"/>
              <p:cNvSpPr>
                <a:spLocks noChangeShapeType="1"/>
              </p:cNvSpPr>
              <p:nvPr/>
            </p:nvSpPr>
            <p:spPr bwMode="auto">
              <a:xfrm>
                <a:off x="2784" y="3648"/>
                <a:ext cx="96" cy="0"/>
              </a:xfrm>
              <a:prstGeom prst="line">
                <a:avLst/>
              </a:prstGeom>
              <a:noFill/>
              <a:ln w="19050">
                <a:solidFill>
                  <a:schemeClr val="hlink"/>
                </a:solidFill>
                <a:round/>
                <a:headEnd/>
                <a:tailEnd/>
              </a:ln>
              <a:effectLst/>
            </p:spPr>
            <p:txBody>
              <a:bodyPr anchor="ctr"/>
              <a:lstStyle/>
              <a:p>
                <a:endParaRPr lang="en-US"/>
              </a:p>
            </p:txBody>
          </p:sp>
          <p:sp>
            <p:nvSpPr>
              <p:cNvPr id="59642" name="Line 250"/>
              <p:cNvSpPr>
                <a:spLocks noChangeShapeType="1"/>
              </p:cNvSpPr>
              <p:nvPr/>
            </p:nvSpPr>
            <p:spPr bwMode="auto">
              <a:xfrm>
                <a:off x="2880" y="3648"/>
                <a:ext cx="96" cy="0"/>
              </a:xfrm>
              <a:prstGeom prst="line">
                <a:avLst/>
              </a:prstGeom>
              <a:noFill/>
              <a:ln w="19050">
                <a:solidFill>
                  <a:schemeClr val="hlink"/>
                </a:solidFill>
                <a:round/>
                <a:headEnd/>
                <a:tailEnd/>
              </a:ln>
              <a:effectLst/>
            </p:spPr>
            <p:txBody>
              <a:bodyPr anchor="ctr"/>
              <a:lstStyle/>
              <a:p>
                <a:endParaRPr lang="en-US"/>
              </a:p>
            </p:txBody>
          </p:sp>
          <p:sp>
            <p:nvSpPr>
              <p:cNvPr id="59643" name="Line 251"/>
              <p:cNvSpPr>
                <a:spLocks noChangeShapeType="1"/>
              </p:cNvSpPr>
              <p:nvPr/>
            </p:nvSpPr>
            <p:spPr bwMode="auto">
              <a:xfrm>
                <a:off x="2976" y="3648"/>
                <a:ext cx="96" cy="0"/>
              </a:xfrm>
              <a:prstGeom prst="line">
                <a:avLst/>
              </a:prstGeom>
              <a:noFill/>
              <a:ln w="19050">
                <a:solidFill>
                  <a:schemeClr val="hlink"/>
                </a:solidFill>
                <a:round/>
                <a:headEnd/>
                <a:tailEnd/>
              </a:ln>
              <a:effectLst/>
            </p:spPr>
            <p:txBody>
              <a:bodyPr anchor="ctr"/>
              <a:lstStyle/>
              <a:p>
                <a:endParaRPr lang="en-US"/>
              </a:p>
            </p:txBody>
          </p:sp>
          <p:sp>
            <p:nvSpPr>
              <p:cNvPr id="59644" name="Line 252"/>
              <p:cNvSpPr>
                <a:spLocks noChangeShapeType="1"/>
              </p:cNvSpPr>
              <p:nvPr/>
            </p:nvSpPr>
            <p:spPr bwMode="auto">
              <a:xfrm>
                <a:off x="3072" y="3648"/>
                <a:ext cx="96" cy="0"/>
              </a:xfrm>
              <a:prstGeom prst="line">
                <a:avLst/>
              </a:prstGeom>
              <a:noFill/>
              <a:ln w="19050">
                <a:solidFill>
                  <a:schemeClr val="hlink"/>
                </a:solidFill>
                <a:round/>
                <a:headEnd/>
                <a:tailEnd/>
              </a:ln>
              <a:effectLst/>
            </p:spPr>
            <p:txBody>
              <a:bodyPr anchor="ctr"/>
              <a:lstStyle/>
              <a:p>
                <a:endParaRPr lang="en-US"/>
              </a:p>
            </p:txBody>
          </p:sp>
          <p:sp>
            <p:nvSpPr>
              <p:cNvPr id="59645" name="Line 253"/>
              <p:cNvSpPr>
                <a:spLocks noChangeShapeType="1"/>
              </p:cNvSpPr>
              <p:nvPr/>
            </p:nvSpPr>
            <p:spPr bwMode="auto">
              <a:xfrm>
                <a:off x="3168" y="3648"/>
                <a:ext cx="96" cy="0"/>
              </a:xfrm>
              <a:prstGeom prst="line">
                <a:avLst/>
              </a:prstGeom>
              <a:noFill/>
              <a:ln w="19050">
                <a:solidFill>
                  <a:schemeClr val="hlink"/>
                </a:solidFill>
                <a:round/>
                <a:headEnd/>
                <a:tailEnd/>
              </a:ln>
              <a:effectLst/>
            </p:spPr>
            <p:txBody>
              <a:bodyPr anchor="ctr"/>
              <a:lstStyle/>
              <a:p>
                <a:endParaRPr lang="en-US"/>
              </a:p>
            </p:txBody>
          </p:sp>
          <p:sp>
            <p:nvSpPr>
              <p:cNvPr id="59646" name="Line 254"/>
              <p:cNvSpPr>
                <a:spLocks noChangeShapeType="1"/>
              </p:cNvSpPr>
              <p:nvPr/>
            </p:nvSpPr>
            <p:spPr bwMode="auto">
              <a:xfrm>
                <a:off x="3264" y="3648"/>
                <a:ext cx="96" cy="0"/>
              </a:xfrm>
              <a:prstGeom prst="line">
                <a:avLst/>
              </a:prstGeom>
              <a:noFill/>
              <a:ln w="19050">
                <a:solidFill>
                  <a:schemeClr val="hlink"/>
                </a:solidFill>
                <a:round/>
                <a:headEnd/>
                <a:tailEnd/>
              </a:ln>
              <a:effectLst/>
            </p:spPr>
            <p:txBody>
              <a:bodyPr anchor="ctr"/>
              <a:lstStyle/>
              <a:p>
                <a:endParaRPr lang="en-US"/>
              </a:p>
            </p:txBody>
          </p:sp>
          <p:sp>
            <p:nvSpPr>
              <p:cNvPr id="59647" name="Line 255"/>
              <p:cNvSpPr>
                <a:spLocks noChangeShapeType="1"/>
              </p:cNvSpPr>
              <p:nvPr/>
            </p:nvSpPr>
            <p:spPr bwMode="auto">
              <a:xfrm>
                <a:off x="3360" y="3648"/>
                <a:ext cx="96" cy="0"/>
              </a:xfrm>
              <a:prstGeom prst="line">
                <a:avLst/>
              </a:prstGeom>
              <a:noFill/>
              <a:ln w="19050">
                <a:solidFill>
                  <a:schemeClr val="hlink"/>
                </a:solidFill>
                <a:round/>
                <a:headEnd/>
                <a:tailEnd/>
              </a:ln>
              <a:effectLst/>
            </p:spPr>
            <p:txBody>
              <a:bodyPr anchor="ctr"/>
              <a:lstStyle/>
              <a:p>
                <a:endParaRPr lang="en-US"/>
              </a:p>
            </p:txBody>
          </p:sp>
          <p:sp>
            <p:nvSpPr>
              <p:cNvPr id="59648" name="Line 256"/>
              <p:cNvSpPr>
                <a:spLocks noChangeShapeType="1"/>
              </p:cNvSpPr>
              <p:nvPr/>
            </p:nvSpPr>
            <p:spPr bwMode="auto">
              <a:xfrm>
                <a:off x="3456" y="3648"/>
                <a:ext cx="96" cy="0"/>
              </a:xfrm>
              <a:prstGeom prst="line">
                <a:avLst/>
              </a:prstGeom>
              <a:noFill/>
              <a:ln w="19050">
                <a:solidFill>
                  <a:schemeClr val="hlink"/>
                </a:solidFill>
                <a:round/>
                <a:headEnd/>
                <a:tailEnd/>
              </a:ln>
              <a:effectLst/>
            </p:spPr>
            <p:txBody>
              <a:bodyPr anchor="ctr"/>
              <a:lstStyle/>
              <a:p>
                <a:endParaRPr lang="en-US"/>
              </a:p>
            </p:txBody>
          </p:sp>
          <p:sp>
            <p:nvSpPr>
              <p:cNvPr id="59649" name="Line 257"/>
              <p:cNvSpPr>
                <a:spLocks noChangeShapeType="1"/>
              </p:cNvSpPr>
              <p:nvPr/>
            </p:nvSpPr>
            <p:spPr bwMode="auto">
              <a:xfrm>
                <a:off x="3552" y="3648"/>
                <a:ext cx="96" cy="0"/>
              </a:xfrm>
              <a:prstGeom prst="line">
                <a:avLst/>
              </a:prstGeom>
              <a:noFill/>
              <a:ln w="19050">
                <a:solidFill>
                  <a:schemeClr val="hlink"/>
                </a:solidFill>
                <a:round/>
                <a:headEnd/>
                <a:tailEnd/>
              </a:ln>
              <a:effectLst/>
            </p:spPr>
            <p:txBody>
              <a:bodyPr anchor="ctr"/>
              <a:lstStyle/>
              <a:p>
                <a:endParaRPr lang="en-US"/>
              </a:p>
            </p:txBody>
          </p:sp>
          <p:sp>
            <p:nvSpPr>
              <p:cNvPr id="59650" name="Line 258"/>
              <p:cNvSpPr>
                <a:spLocks noChangeShapeType="1"/>
              </p:cNvSpPr>
              <p:nvPr/>
            </p:nvSpPr>
            <p:spPr bwMode="auto">
              <a:xfrm>
                <a:off x="3648" y="3648"/>
                <a:ext cx="96" cy="0"/>
              </a:xfrm>
              <a:prstGeom prst="line">
                <a:avLst/>
              </a:prstGeom>
              <a:noFill/>
              <a:ln w="19050">
                <a:solidFill>
                  <a:schemeClr val="hlink"/>
                </a:solidFill>
                <a:round/>
                <a:headEnd/>
                <a:tailEnd/>
              </a:ln>
              <a:effectLst/>
            </p:spPr>
            <p:txBody>
              <a:bodyPr anchor="ctr"/>
              <a:lstStyle/>
              <a:p>
                <a:endParaRPr lang="en-US"/>
              </a:p>
            </p:txBody>
          </p:sp>
          <p:sp>
            <p:nvSpPr>
              <p:cNvPr id="59651" name="Line 259"/>
              <p:cNvSpPr>
                <a:spLocks noChangeShapeType="1"/>
              </p:cNvSpPr>
              <p:nvPr/>
            </p:nvSpPr>
            <p:spPr bwMode="auto">
              <a:xfrm>
                <a:off x="3744" y="3648"/>
                <a:ext cx="96" cy="0"/>
              </a:xfrm>
              <a:prstGeom prst="line">
                <a:avLst/>
              </a:prstGeom>
              <a:noFill/>
              <a:ln w="19050">
                <a:solidFill>
                  <a:schemeClr val="hlink"/>
                </a:solidFill>
                <a:round/>
                <a:headEnd/>
                <a:tailEnd/>
              </a:ln>
              <a:effectLst/>
            </p:spPr>
            <p:txBody>
              <a:bodyPr anchor="ctr"/>
              <a:lstStyle/>
              <a:p>
                <a:endParaRPr lang="en-US"/>
              </a:p>
            </p:txBody>
          </p:sp>
          <p:sp>
            <p:nvSpPr>
              <p:cNvPr id="59652" name="Line 260"/>
              <p:cNvSpPr>
                <a:spLocks noChangeShapeType="1"/>
              </p:cNvSpPr>
              <p:nvPr/>
            </p:nvSpPr>
            <p:spPr bwMode="auto">
              <a:xfrm>
                <a:off x="3840" y="3648"/>
                <a:ext cx="96" cy="0"/>
              </a:xfrm>
              <a:prstGeom prst="line">
                <a:avLst/>
              </a:prstGeom>
              <a:noFill/>
              <a:ln w="19050">
                <a:solidFill>
                  <a:schemeClr val="hlink"/>
                </a:solidFill>
                <a:round/>
                <a:headEnd/>
                <a:tailEnd/>
              </a:ln>
              <a:effectLst/>
            </p:spPr>
            <p:txBody>
              <a:bodyPr anchor="ctr"/>
              <a:lstStyle/>
              <a:p>
                <a:endParaRPr lang="en-US"/>
              </a:p>
            </p:txBody>
          </p:sp>
          <p:sp>
            <p:nvSpPr>
              <p:cNvPr id="59653" name="Line 261"/>
              <p:cNvSpPr>
                <a:spLocks noChangeShapeType="1"/>
              </p:cNvSpPr>
              <p:nvPr/>
            </p:nvSpPr>
            <p:spPr bwMode="auto">
              <a:xfrm>
                <a:off x="3936" y="3648"/>
                <a:ext cx="96" cy="0"/>
              </a:xfrm>
              <a:prstGeom prst="line">
                <a:avLst/>
              </a:prstGeom>
              <a:noFill/>
              <a:ln w="19050">
                <a:solidFill>
                  <a:schemeClr val="hlink"/>
                </a:solidFill>
                <a:round/>
                <a:headEnd/>
                <a:tailEnd/>
              </a:ln>
              <a:effectLst/>
            </p:spPr>
            <p:txBody>
              <a:bodyPr anchor="ctr"/>
              <a:lstStyle/>
              <a:p>
                <a:endParaRPr lang="en-US"/>
              </a:p>
            </p:txBody>
          </p:sp>
          <p:sp>
            <p:nvSpPr>
              <p:cNvPr id="59654" name="Line 262"/>
              <p:cNvSpPr>
                <a:spLocks noChangeShapeType="1"/>
              </p:cNvSpPr>
              <p:nvPr/>
            </p:nvSpPr>
            <p:spPr bwMode="auto">
              <a:xfrm>
                <a:off x="4032" y="3648"/>
                <a:ext cx="96" cy="0"/>
              </a:xfrm>
              <a:prstGeom prst="line">
                <a:avLst/>
              </a:prstGeom>
              <a:noFill/>
              <a:ln w="19050">
                <a:solidFill>
                  <a:schemeClr val="hlink"/>
                </a:solidFill>
                <a:round/>
                <a:headEnd/>
                <a:tailEnd/>
              </a:ln>
              <a:effectLst/>
            </p:spPr>
            <p:txBody>
              <a:bodyPr anchor="ctr"/>
              <a:lstStyle/>
              <a:p>
                <a:endParaRPr lang="en-US"/>
              </a:p>
            </p:txBody>
          </p:sp>
          <p:sp>
            <p:nvSpPr>
              <p:cNvPr id="59655" name="Line 263"/>
              <p:cNvSpPr>
                <a:spLocks noChangeShapeType="1"/>
              </p:cNvSpPr>
              <p:nvPr/>
            </p:nvSpPr>
            <p:spPr bwMode="auto">
              <a:xfrm>
                <a:off x="4128" y="3648"/>
                <a:ext cx="96" cy="0"/>
              </a:xfrm>
              <a:prstGeom prst="line">
                <a:avLst/>
              </a:prstGeom>
              <a:noFill/>
              <a:ln w="19050">
                <a:solidFill>
                  <a:schemeClr val="hlink"/>
                </a:solidFill>
                <a:round/>
                <a:headEnd/>
                <a:tailEnd/>
              </a:ln>
              <a:effectLst/>
            </p:spPr>
            <p:txBody>
              <a:bodyPr anchor="ctr"/>
              <a:lstStyle/>
              <a:p>
                <a:endParaRPr lang="en-US"/>
              </a:p>
            </p:txBody>
          </p:sp>
          <p:sp>
            <p:nvSpPr>
              <p:cNvPr id="59656" name="Line 264"/>
              <p:cNvSpPr>
                <a:spLocks noChangeShapeType="1"/>
              </p:cNvSpPr>
              <p:nvPr/>
            </p:nvSpPr>
            <p:spPr bwMode="auto">
              <a:xfrm>
                <a:off x="4224" y="3648"/>
                <a:ext cx="96" cy="0"/>
              </a:xfrm>
              <a:prstGeom prst="line">
                <a:avLst/>
              </a:prstGeom>
              <a:noFill/>
              <a:ln w="19050">
                <a:solidFill>
                  <a:schemeClr val="hlink"/>
                </a:solidFill>
                <a:round/>
                <a:headEnd/>
                <a:tailEnd/>
              </a:ln>
              <a:effectLst/>
            </p:spPr>
            <p:txBody>
              <a:bodyPr anchor="ctr"/>
              <a:lstStyle/>
              <a:p>
                <a:endParaRPr lang="en-US"/>
              </a:p>
            </p:txBody>
          </p:sp>
          <p:sp>
            <p:nvSpPr>
              <p:cNvPr id="59657" name="Line 265"/>
              <p:cNvSpPr>
                <a:spLocks noChangeShapeType="1"/>
              </p:cNvSpPr>
              <p:nvPr/>
            </p:nvSpPr>
            <p:spPr bwMode="auto">
              <a:xfrm>
                <a:off x="4320" y="3648"/>
                <a:ext cx="96" cy="0"/>
              </a:xfrm>
              <a:prstGeom prst="line">
                <a:avLst/>
              </a:prstGeom>
              <a:noFill/>
              <a:ln w="19050">
                <a:solidFill>
                  <a:schemeClr val="hlink"/>
                </a:solidFill>
                <a:round/>
                <a:headEnd/>
                <a:tailEnd/>
              </a:ln>
              <a:effectLst/>
            </p:spPr>
            <p:txBody>
              <a:bodyPr anchor="ctr"/>
              <a:lstStyle/>
              <a:p>
                <a:endParaRPr lang="en-US"/>
              </a:p>
            </p:txBody>
          </p:sp>
          <p:sp>
            <p:nvSpPr>
              <p:cNvPr id="59658" name="Line 266"/>
              <p:cNvSpPr>
                <a:spLocks noChangeShapeType="1"/>
              </p:cNvSpPr>
              <p:nvPr/>
            </p:nvSpPr>
            <p:spPr bwMode="auto">
              <a:xfrm>
                <a:off x="4416" y="3648"/>
                <a:ext cx="96" cy="0"/>
              </a:xfrm>
              <a:prstGeom prst="line">
                <a:avLst/>
              </a:prstGeom>
              <a:noFill/>
              <a:ln w="19050">
                <a:solidFill>
                  <a:schemeClr val="hlink"/>
                </a:solidFill>
                <a:round/>
                <a:headEnd/>
                <a:tailEnd/>
              </a:ln>
              <a:effectLst/>
            </p:spPr>
            <p:txBody>
              <a:bodyPr anchor="ctr"/>
              <a:lstStyle/>
              <a:p>
                <a:endParaRPr lang="en-US"/>
              </a:p>
            </p:txBody>
          </p:sp>
          <p:sp>
            <p:nvSpPr>
              <p:cNvPr id="59659" name="Line 267"/>
              <p:cNvSpPr>
                <a:spLocks noChangeShapeType="1"/>
              </p:cNvSpPr>
              <p:nvPr/>
            </p:nvSpPr>
            <p:spPr bwMode="auto">
              <a:xfrm>
                <a:off x="4512" y="3648"/>
                <a:ext cx="96" cy="0"/>
              </a:xfrm>
              <a:prstGeom prst="line">
                <a:avLst/>
              </a:prstGeom>
              <a:noFill/>
              <a:ln w="19050">
                <a:solidFill>
                  <a:schemeClr val="hlink"/>
                </a:solidFill>
                <a:round/>
                <a:headEnd/>
                <a:tailEnd/>
              </a:ln>
              <a:effectLst/>
            </p:spPr>
            <p:txBody>
              <a:bodyPr anchor="ctr"/>
              <a:lstStyle/>
              <a:p>
                <a:endParaRPr lang="en-US"/>
              </a:p>
            </p:txBody>
          </p:sp>
          <p:sp>
            <p:nvSpPr>
              <p:cNvPr id="59660" name="Line 268"/>
              <p:cNvSpPr>
                <a:spLocks noChangeShapeType="1"/>
              </p:cNvSpPr>
              <p:nvPr/>
            </p:nvSpPr>
            <p:spPr bwMode="auto">
              <a:xfrm>
                <a:off x="4608" y="3648"/>
                <a:ext cx="96" cy="0"/>
              </a:xfrm>
              <a:prstGeom prst="line">
                <a:avLst/>
              </a:prstGeom>
              <a:noFill/>
              <a:ln w="19050">
                <a:solidFill>
                  <a:schemeClr val="hlink"/>
                </a:solidFill>
                <a:round/>
                <a:headEnd/>
                <a:tailEnd/>
              </a:ln>
              <a:effectLst/>
            </p:spPr>
            <p:txBody>
              <a:bodyPr anchor="ctr"/>
              <a:lstStyle/>
              <a:p>
                <a:endParaRPr lang="en-US"/>
              </a:p>
            </p:txBody>
          </p:sp>
          <p:sp>
            <p:nvSpPr>
              <p:cNvPr id="59661" name="Line 269"/>
              <p:cNvSpPr>
                <a:spLocks noChangeShapeType="1"/>
              </p:cNvSpPr>
              <p:nvPr/>
            </p:nvSpPr>
            <p:spPr bwMode="auto">
              <a:xfrm>
                <a:off x="4704" y="3648"/>
                <a:ext cx="96" cy="0"/>
              </a:xfrm>
              <a:prstGeom prst="line">
                <a:avLst/>
              </a:prstGeom>
              <a:noFill/>
              <a:ln w="19050">
                <a:solidFill>
                  <a:schemeClr val="hlink"/>
                </a:solidFill>
                <a:round/>
                <a:headEnd/>
                <a:tailEnd/>
              </a:ln>
              <a:effectLst/>
            </p:spPr>
            <p:txBody>
              <a:bodyPr anchor="ctr"/>
              <a:lstStyle/>
              <a:p>
                <a:endParaRPr lang="en-US"/>
              </a:p>
            </p:txBody>
          </p:sp>
        </p:grpSp>
      </p:grpSp>
      <p:grpSp>
        <p:nvGrpSpPr>
          <p:cNvPr id="22" name="Group 270"/>
          <p:cNvGrpSpPr>
            <a:grpSpLocks/>
          </p:cNvGrpSpPr>
          <p:nvPr/>
        </p:nvGrpSpPr>
        <p:grpSpPr bwMode="auto">
          <a:xfrm>
            <a:off x="2286000" y="3048000"/>
            <a:ext cx="6934200" cy="457200"/>
            <a:chOff x="432" y="2400"/>
            <a:chExt cx="4368" cy="288"/>
          </a:xfrm>
        </p:grpSpPr>
        <p:sp>
          <p:nvSpPr>
            <p:cNvPr id="59663" name="Rectangle 271"/>
            <p:cNvSpPr>
              <a:spLocks noChangeArrowheads="1"/>
            </p:cNvSpPr>
            <p:nvPr/>
          </p:nvSpPr>
          <p:spPr bwMode="auto">
            <a:xfrm>
              <a:off x="1008"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0</a:t>
              </a:r>
              <a:endParaRPr kumimoji="1" lang="en-US" sz="1200">
                <a:solidFill>
                  <a:schemeClr val="bg1"/>
                </a:solidFill>
                <a:latin typeface="Arial" charset="0"/>
              </a:endParaRPr>
            </a:p>
          </p:txBody>
        </p:sp>
        <p:sp>
          <p:nvSpPr>
            <p:cNvPr id="59664" name="Rectangle 272"/>
            <p:cNvSpPr>
              <a:spLocks noChangeArrowheads="1"/>
            </p:cNvSpPr>
            <p:nvPr/>
          </p:nvSpPr>
          <p:spPr bwMode="auto">
            <a:xfrm>
              <a:off x="1392"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0</a:t>
              </a:r>
              <a:endParaRPr kumimoji="1" lang="en-US" sz="1200">
                <a:solidFill>
                  <a:schemeClr val="bg1"/>
                </a:solidFill>
                <a:latin typeface="Arial" charset="0"/>
              </a:endParaRPr>
            </a:p>
          </p:txBody>
        </p:sp>
        <p:sp>
          <p:nvSpPr>
            <p:cNvPr id="59665" name="Rectangle 273"/>
            <p:cNvSpPr>
              <a:spLocks noChangeArrowheads="1"/>
            </p:cNvSpPr>
            <p:nvPr/>
          </p:nvSpPr>
          <p:spPr bwMode="auto">
            <a:xfrm>
              <a:off x="1776" y="2496"/>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0</a:t>
              </a:r>
              <a:endParaRPr kumimoji="1" lang="en-US" sz="1600">
                <a:latin typeface="Arial" charset="0"/>
              </a:endParaRPr>
            </a:p>
          </p:txBody>
        </p:sp>
        <p:sp>
          <p:nvSpPr>
            <p:cNvPr id="59666" name="Rectangle 274"/>
            <p:cNvSpPr>
              <a:spLocks noChangeArrowheads="1"/>
            </p:cNvSpPr>
            <p:nvPr/>
          </p:nvSpPr>
          <p:spPr bwMode="auto">
            <a:xfrm>
              <a:off x="2160" y="2496"/>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0</a:t>
              </a:r>
              <a:endParaRPr kumimoji="1" lang="en-US" sz="1600">
                <a:latin typeface="Arial" charset="0"/>
              </a:endParaRPr>
            </a:p>
          </p:txBody>
        </p:sp>
        <p:sp>
          <p:nvSpPr>
            <p:cNvPr id="59667" name="Rectangle 275"/>
            <p:cNvSpPr>
              <a:spLocks noChangeArrowheads="1"/>
            </p:cNvSpPr>
            <p:nvPr/>
          </p:nvSpPr>
          <p:spPr bwMode="auto">
            <a:xfrm>
              <a:off x="2544"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0</a:t>
              </a:r>
              <a:endParaRPr kumimoji="1" lang="en-US" sz="1200">
                <a:solidFill>
                  <a:schemeClr val="bg1"/>
                </a:solidFill>
                <a:latin typeface="Arial" charset="0"/>
              </a:endParaRPr>
            </a:p>
          </p:txBody>
        </p:sp>
        <p:sp>
          <p:nvSpPr>
            <p:cNvPr id="59668" name="Rectangle 276"/>
            <p:cNvSpPr>
              <a:spLocks noChangeArrowheads="1"/>
            </p:cNvSpPr>
            <p:nvPr/>
          </p:nvSpPr>
          <p:spPr bwMode="auto">
            <a:xfrm>
              <a:off x="2928"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0</a:t>
              </a:r>
              <a:endParaRPr kumimoji="1" lang="en-US" sz="1200">
                <a:solidFill>
                  <a:schemeClr val="bg1"/>
                </a:solidFill>
                <a:latin typeface="Arial" charset="0"/>
              </a:endParaRPr>
            </a:p>
          </p:txBody>
        </p:sp>
        <p:sp>
          <p:nvSpPr>
            <p:cNvPr id="59669" name="Rectangle 277"/>
            <p:cNvSpPr>
              <a:spLocks noChangeArrowheads="1"/>
            </p:cNvSpPr>
            <p:nvPr/>
          </p:nvSpPr>
          <p:spPr bwMode="auto">
            <a:xfrm>
              <a:off x="3312"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0</a:t>
              </a:r>
              <a:endParaRPr kumimoji="1" lang="en-US" sz="1200">
                <a:solidFill>
                  <a:schemeClr val="bg1"/>
                </a:solidFill>
                <a:latin typeface="Arial" charset="0"/>
              </a:endParaRPr>
            </a:p>
          </p:txBody>
        </p:sp>
        <p:sp>
          <p:nvSpPr>
            <p:cNvPr id="59670" name="Rectangle 278"/>
            <p:cNvSpPr>
              <a:spLocks noChangeArrowheads="1"/>
            </p:cNvSpPr>
            <p:nvPr/>
          </p:nvSpPr>
          <p:spPr bwMode="auto">
            <a:xfrm>
              <a:off x="3696"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0</a:t>
              </a:r>
              <a:endParaRPr kumimoji="1" lang="en-US" sz="1200">
                <a:solidFill>
                  <a:schemeClr val="bg1"/>
                </a:solidFill>
                <a:latin typeface="Arial" charset="0"/>
              </a:endParaRPr>
            </a:p>
          </p:txBody>
        </p:sp>
        <p:sp>
          <p:nvSpPr>
            <p:cNvPr id="59671" name="Rectangle 279"/>
            <p:cNvSpPr>
              <a:spLocks noChangeArrowheads="1"/>
            </p:cNvSpPr>
            <p:nvPr/>
          </p:nvSpPr>
          <p:spPr bwMode="auto">
            <a:xfrm>
              <a:off x="4080"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0</a:t>
              </a:r>
              <a:endParaRPr kumimoji="1" lang="en-US" sz="1200">
                <a:solidFill>
                  <a:schemeClr val="bg1"/>
                </a:solidFill>
                <a:latin typeface="Arial" charset="0"/>
              </a:endParaRPr>
            </a:p>
          </p:txBody>
        </p:sp>
        <p:sp>
          <p:nvSpPr>
            <p:cNvPr id="59672" name="Rectangle 280"/>
            <p:cNvSpPr>
              <a:spLocks noChangeArrowheads="1"/>
            </p:cNvSpPr>
            <p:nvPr/>
          </p:nvSpPr>
          <p:spPr bwMode="auto">
            <a:xfrm>
              <a:off x="4464" y="2496"/>
              <a:ext cx="192" cy="192"/>
            </a:xfrm>
            <a:prstGeom prst="rect">
              <a:avLst/>
            </a:prstGeom>
            <a:noFill/>
            <a:ln w="19050">
              <a:noFill/>
              <a:miter lim="800000"/>
              <a:headEnd/>
              <a:tailEnd/>
            </a:ln>
            <a:effectLst/>
          </p:spPr>
          <p:txBody>
            <a:bodyPr wrap="none" anchor="ctr"/>
            <a:lstStyle/>
            <a:p>
              <a:pPr>
                <a:buClrTx/>
                <a:buFontTx/>
                <a:buNone/>
              </a:pPr>
              <a:r>
                <a:rPr kumimoji="1" lang="da-DK" sz="1200">
                  <a:solidFill>
                    <a:schemeClr val="bg1"/>
                  </a:solidFill>
                  <a:latin typeface="Arial" charset="0"/>
                </a:rPr>
                <a:t>0</a:t>
              </a:r>
              <a:endParaRPr kumimoji="1" lang="en-US" sz="1200">
                <a:solidFill>
                  <a:schemeClr val="bg1"/>
                </a:solidFill>
                <a:latin typeface="Arial" charset="0"/>
              </a:endParaRPr>
            </a:p>
          </p:txBody>
        </p:sp>
        <p:grpSp>
          <p:nvGrpSpPr>
            <p:cNvPr id="23" name="Group 281"/>
            <p:cNvGrpSpPr>
              <a:grpSpLocks/>
            </p:cNvGrpSpPr>
            <p:nvPr/>
          </p:nvGrpSpPr>
          <p:grpSpPr bwMode="auto">
            <a:xfrm>
              <a:off x="432" y="2400"/>
              <a:ext cx="4368" cy="192"/>
              <a:chOff x="432" y="3552"/>
              <a:chExt cx="4368" cy="192"/>
            </a:xfrm>
          </p:grpSpPr>
          <p:grpSp>
            <p:nvGrpSpPr>
              <p:cNvPr id="24" name="Group 282"/>
              <p:cNvGrpSpPr>
                <a:grpSpLocks/>
              </p:cNvGrpSpPr>
              <p:nvPr/>
            </p:nvGrpSpPr>
            <p:grpSpPr bwMode="auto">
              <a:xfrm>
                <a:off x="624" y="3600"/>
                <a:ext cx="240" cy="96"/>
                <a:chOff x="2112" y="3648"/>
                <a:chExt cx="240" cy="144"/>
              </a:xfrm>
            </p:grpSpPr>
            <p:grpSp>
              <p:nvGrpSpPr>
                <p:cNvPr id="25" name="Group 283"/>
                <p:cNvGrpSpPr>
                  <a:grpSpLocks/>
                </p:cNvGrpSpPr>
                <p:nvPr/>
              </p:nvGrpSpPr>
              <p:grpSpPr bwMode="auto">
                <a:xfrm>
                  <a:off x="2112" y="3648"/>
                  <a:ext cx="240" cy="144"/>
                  <a:chOff x="2016" y="3552"/>
                  <a:chExt cx="624" cy="240"/>
                </a:xfrm>
              </p:grpSpPr>
              <p:sp>
                <p:nvSpPr>
                  <p:cNvPr id="59676" name="Freeform 284"/>
                  <p:cNvSpPr>
                    <a:spLocks/>
                  </p:cNvSpPr>
                  <p:nvPr/>
                </p:nvSpPr>
                <p:spPr bwMode="auto">
                  <a:xfrm>
                    <a:off x="2016" y="3552"/>
                    <a:ext cx="624" cy="240"/>
                  </a:xfrm>
                  <a:custGeom>
                    <a:avLst/>
                    <a:gdLst/>
                    <a:ahLst/>
                    <a:cxnLst>
                      <a:cxn ang="0">
                        <a:pos x="0" y="0"/>
                      </a:cxn>
                      <a:cxn ang="0">
                        <a:pos x="720" y="0"/>
                      </a:cxn>
                      <a:cxn ang="0">
                        <a:pos x="720" y="288"/>
                      </a:cxn>
                      <a:cxn ang="0">
                        <a:pos x="0" y="288"/>
                      </a:cxn>
                    </a:cxnLst>
                    <a:rect l="0" t="0" r="r" b="b"/>
                    <a:pathLst>
                      <a:path w="720" h="288">
                        <a:moveTo>
                          <a:pt x="0" y="0"/>
                        </a:moveTo>
                        <a:lnTo>
                          <a:pt x="720" y="0"/>
                        </a:lnTo>
                        <a:lnTo>
                          <a:pt x="720" y="288"/>
                        </a:lnTo>
                        <a:lnTo>
                          <a:pt x="0" y="288"/>
                        </a:lnTo>
                      </a:path>
                    </a:pathLst>
                  </a:custGeom>
                  <a:noFill/>
                  <a:ln w="19050" cap="flat" cmpd="sng">
                    <a:solidFill>
                      <a:schemeClr val="hlink"/>
                    </a:solidFill>
                    <a:prstDash val="solid"/>
                    <a:round/>
                    <a:headEnd/>
                    <a:tailEnd/>
                  </a:ln>
                  <a:effectLst/>
                </p:spPr>
                <p:txBody>
                  <a:bodyPr wrap="none" anchor="ctr"/>
                  <a:lstStyle/>
                  <a:p>
                    <a:endParaRPr lang="en-US"/>
                  </a:p>
                </p:txBody>
              </p:sp>
              <p:sp>
                <p:nvSpPr>
                  <p:cNvPr id="59677" name="Line 285"/>
                  <p:cNvSpPr>
                    <a:spLocks noChangeShapeType="1"/>
                  </p:cNvSpPr>
                  <p:nvPr/>
                </p:nvSpPr>
                <p:spPr bwMode="auto">
                  <a:xfrm>
                    <a:off x="2544" y="3600"/>
                    <a:ext cx="0" cy="144"/>
                  </a:xfrm>
                  <a:prstGeom prst="line">
                    <a:avLst/>
                  </a:prstGeom>
                  <a:noFill/>
                  <a:ln w="19050">
                    <a:solidFill>
                      <a:schemeClr val="hlink"/>
                    </a:solidFill>
                    <a:round/>
                    <a:headEnd/>
                    <a:tailEnd/>
                  </a:ln>
                  <a:effectLst/>
                </p:spPr>
                <p:txBody>
                  <a:bodyPr wrap="none" anchor="ctr"/>
                  <a:lstStyle/>
                  <a:p>
                    <a:endParaRPr lang="en-US"/>
                  </a:p>
                </p:txBody>
              </p:sp>
              <p:sp>
                <p:nvSpPr>
                  <p:cNvPr id="59678" name="Line 286"/>
                  <p:cNvSpPr>
                    <a:spLocks noChangeShapeType="1"/>
                  </p:cNvSpPr>
                  <p:nvPr/>
                </p:nvSpPr>
                <p:spPr bwMode="auto">
                  <a:xfrm>
                    <a:off x="2448" y="3600"/>
                    <a:ext cx="0" cy="144"/>
                  </a:xfrm>
                  <a:prstGeom prst="line">
                    <a:avLst/>
                  </a:prstGeom>
                  <a:noFill/>
                  <a:ln w="19050">
                    <a:solidFill>
                      <a:schemeClr val="hlink"/>
                    </a:solidFill>
                    <a:round/>
                    <a:headEnd/>
                    <a:tailEnd/>
                  </a:ln>
                  <a:effectLst/>
                </p:spPr>
                <p:txBody>
                  <a:bodyPr wrap="none" anchor="ctr"/>
                  <a:lstStyle/>
                  <a:p>
                    <a:endParaRPr lang="en-US"/>
                  </a:p>
                </p:txBody>
              </p:sp>
              <p:sp>
                <p:nvSpPr>
                  <p:cNvPr id="59679" name="Line 287"/>
                  <p:cNvSpPr>
                    <a:spLocks noChangeShapeType="1"/>
                  </p:cNvSpPr>
                  <p:nvPr/>
                </p:nvSpPr>
                <p:spPr bwMode="auto">
                  <a:xfrm>
                    <a:off x="2352" y="3600"/>
                    <a:ext cx="0" cy="144"/>
                  </a:xfrm>
                  <a:prstGeom prst="line">
                    <a:avLst/>
                  </a:prstGeom>
                  <a:noFill/>
                  <a:ln w="19050">
                    <a:solidFill>
                      <a:schemeClr val="hlink"/>
                    </a:solidFill>
                    <a:round/>
                    <a:headEnd/>
                    <a:tailEnd/>
                  </a:ln>
                  <a:effectLst/>
                </p:spPr>
                <p:txBody>
                  <a:bodyPr wrap="none" anchor="ctr"/>
                  <a:lstStyle/>
                  <a:p>
                    <a:endParaRPr lang="en-US"/>
                  </a:p>
                </p:txBody>
              </p:sp>
              <p:sp>
                <p:nvSpPr>
                  <p:cNvPr id="59680" name="Line 288"/>
                  <p:cNvSpPr>
                    <a:spLocks noChangeShapeType="1"/>
                  </p:cNvSpPr>
                  <p:nvPr/>
                </p:nvSpPr>
                <p:spPr bwMode="auto">
                  <a:xfrm>
                    <a:off x="2256" y="3600"/>
                    <a:ext cx="0" cy="144"/>
                  </a:xfrm>
                  <a:prstGeom prst="line">
                    <a:avLst/>
                  </a:prstGeom>
                  <a:noFill/>
                  <a:ln w="19050">
                    <a:solidFill>
                      <a:schemeClr val="hlink"/>
                    </a:solidFill>
                    <a:round/>
                    <a:headEnd/>
                    <a:tailEnd/>
                  </a:ln>
                  <a:effectLst/>
                </p:spPr>
                <p:txBody>
                  <a:bodyPr wrap="none" anchor="ctr"/>
                  <a:lstStyle/>
                  <a:p>
                    <a:endParaRPr lang="en-US"/>
                  </a:p>
                </p:txBody>
              </p:sp>
              <p:sp>
                <p:nvSpPr>
                  <p:cNvPr id="59681" name="Line 289"/>
                  <p:cNvSpPr>
                    <a:spLocks noChangeShapeType="1"/>
                  </p:cNvSpPr>
                  <p:nvPr/>
                </p:nvSpPr>
                <p:spPr bwMode="auto">
                  <a:xfrm>
                    <a:off x="2160" y="3600"/>
                    <a:ext cx="0" cy="144"/>
                  </a:xfrm>
                  <a:prstGeom prst="line">
                    <a:avLst/>
                  </a:prstGeom>
                  <a:noFill/>
                  <a:ln w="19050">
                    <a:solidFill>
                      <a:schemeClr val="hlink"/>
                    </a:solidFill>
                    <a:round/>
                    <a:headEnd/>
                    <a:tailEnd/>
                  </a:ln>
                  <a:effectLst/>
                </p:spPr>
                <p:txBody>
                  <a:bodyPr wrap="none" anchor="ctr"/>
                  <a:lstStyle/>
                  <a:p>
                    <a:endParaRPr lang="en-US"/>
                  </a:p>
                </p:txBody>
              </p:sp>
            </p:grpSp>
            <p:sp>
              <p:nvSpPr>
                <p:cNvPr id="59682" name="Rectangle 290"/>
                <p:cNvSpPr>
                  <a:spLocks noChangeArrowheads="1"/>
                </p:cNvSpPr>
                <p:nvPr/>
              </p:nvSpPr>
              <p:spPr bwMode="auto">
                <a:xfrm>
                  <a:off x="2112" y="3648"/>
                  <a:ext cx="240" cy="144"/>
                </a:xfrm>
                <a:prstGeom prst="rect">
                  <a:avLst/>
                </a:prstGeom>
                <a:noFill/>
                <a:ln w="19050">
                  <a:noFill/>
                  <a:miter lim="800000"/>
                  <a:headEnd/>
                  <a:tailEnd/>
                </a:ln>
                <a:effectLst/>
              </p:spPr>
              <p:txBody>
                <a:bodyPr wrap="none" anchor="ctr"/>
                <a:lstStyle/>
                <a:p>
                  <a:endParaRPr lang="en-US"/>
                </a:p>
              </p:txBody>
            </p:sp>
          </p:grpSp>
          <p:sp>
            <p:nvSpPr>
              <p:cNvPr id="59683" name="Line 291"/>
              <p:cNvSpPr>
                <a:spLocks noChangeShapeType="1"/>
              </p:cNvSpPr>
              <p:nvPr/>
            </p:nvSpPr>
            <p:spPr bwMode="auto">
              <a:xfrm>
                <a:off x="864" y="3648"/>
                <a:ext cx="96" cy="0"/>
              </a:xfrm>
              <a:prstGeom prst="line">
                <a:avLst/>
              </a:prstGeom>
              <a:noFill/>
              <a:ln w="19050">
                <a:solidFill>
                  <a:schemeClr val="hlink"/>
                </a:solidFill>
                <a:round/>
                <a:headEnd/>
                <a:tailEnd/>
              </a:ln>
              <a:effectLst/>
            </p:spPr>
            <p:txBody>
              <a:bodyPr anchor="ctr"/>
              <a:lstStyle/>
              <a:p>
                <a:endParaRPr lang="en-US"/>
              </a:p>
            </p:txBody>
          </p:sp>
          <p:sp>
            <p:nvSpPr>
              <p:cNvPr id="59684" name="Rectangle 292"/>
              <p:cNvSpPr>
                <a:spLocks noChangeArrowheads="1"/>
              </p:cNvSpPr>
              <p:nvPr/>
            </p:nvSpPr>
            <p:spPr bwMode="auto">
              <a:xfrm>
                <a:off x="432" y="3552"/>
                <a:ext cx="192" cy="192"/>
              </a:xfrm>
              <a:prstGeom prst="rect">
                <a:avLst/>
              </a:prstGeom>
              <a:noFill/>
              <a:ln w="19050">
                <a:noFill/>
                <a:miter lim="800000"/>
                <a:headEnd/>
                <a:tailEnd/>
              </a:ln>
              <a:effectLst/>
            </p:spPr>
            <p:txBody>
              <a:bodyPr wrap="none" anchor="ctr"/>
              <a:lstStyle/>
              <a:p>
                <a:pPr>
                  <a:buClrTx/>
                  <a:buFontTx/>
                  <a:buNone/>
                </a:pPr>
                <a:r>
                  <a:rPr kumimoji="1" lang="da-DK" sz="1600">
                    <a:latin typeface="Arial" charset="0"/>
                  </a:rPr>
                  <a:t>0</a:t>
                </a:r>
                <a:endParaRPr kumimoji="1" lang="en-US" sz="1600">
                  <a:latin typeface="Arial" charset="0"/>
                </a:endParaRPr>
              </a:p>
            </p:txBody>
          </p:sp>
          <p:sp>
            <p:nvSpPr>
              <p:cNvPr id="59685" name="Line 293"/>
              <p:cNvSpPr>
                <a:spLocks noChangeShapeType="1"/>
              </p:cNvSpPr>
              <p:nvPr/>
            </p:nvSpPr>
            <p:spPr bwMode="auto">
              <a:xfrm>
                <a:off x="960" y="3648"/>
                <a:ext cx="96" cy="0"/>
              </a:xfrm>
              <a:prstGeom prst="line">
                <a:avLst/>
              </a:prstGeom>
              <a:noFill/>
              <a:ln w="19050">
                <a:solidFill>
                  <a:schemeClr val="hlink"/>
                </a:solidFill>
                <a:round/>
                <a:headEnd/>
                <a:tailEnd/>
              </a:ln>
              <a:effectLst/>
            </p:spPr>
            <p:txBody>
              <a:bodyPr anchor="ctr"/>
              <a:lstStyle/>
              <a:p>
                <a:endParaRPr lang="en-US"/>
              </a:p>
            </p:txBody>
          </p:sp>
          <p:sp>
            <p:nvSpPr>
              <p:cNvPr id="59686" name="Line 294"/>
              <p:cNvSpPr>
                <a:spLocks noChangeShapeType="1"/>
              </p:cNvSpPr>
              <p:nvPr/>
            </p:nvSpPr>
            <p:spPr bwMode="auto">
              <a:xfrm>
                <a:off x="1056" y="3648"/>
                <a:ext cx="96" cy="0"/>
              </a:xfrm>
              <a:prstGeom prst="line">
                <a:avLst/>
              </a:prstGeom>
              <a:noFill/>
              <a:ln w="19050">
                <a:solidFill>
                  <a:schemeClr val="hlink"/>
                </a:solidFill>
                <a:round/>
                <a:headEnd/>
                <a:tailEnd/>
              </a:ln>
              <a:effectLst/>
            </p:spPr>
            <p:txBody>
              <a:bodyPr anchor="ctr"/>
              <a:lstStyle/>
              <a:p>
                <a:endParaRPr lang="en-US"/>
              </a:p>
            </p:txBody>
          </p:sp>
          <p:sp>
            <p:nvSpPr>
              <p:cNvPr id="59687" name="Line 295"/>
              <p:cNvSpPr>
                <a:spLocks noChangeShapeType="1"/>
              </p:cNvSpPr>
              <p:nvPr/>
            </p:nvSpPr>
            <p:spPr bwMode="auto">
              <a:xfrm>
                <a:off x="1152" y="3648"/>
                <a:ext cx="96" cy="0"/>
              </a:xfrm>
              <a:prstGeom prst="line">
                <a:avLst/>
              </a:prstGeom>
              <a:noFill/>
              <a:ln w="19050">
                <a:solidFill>
                  <a:schemeClr val="hlink"/>
                </a:solidFill>
                <a:round/>
                <a:headEnd/>
                <a:tailEnd/>
              </a:ln>
              <a:effectLst/>
            </p:spPr>
            <p:txBody>
              <a:bodyPr anchor="ctr"/>
              <a:lstStyle/>
              <a:p>
                <a:endParaRPr lang="en-US"/>
              </a:p>
            </p:txBody>
          </p:sp>
          <p:sp>
            <p:nvSpPr>
              <p:cNvPr id="59688" name="Line 296"/>
              <p:cNvSpPr>
                <a:spLocks noChangeShapeType="1"/>
              </p:cNvSpPr>
              <p:nvPr/>
            </p:nvSpPr>
            <p:spPr bwMode="auto">
              <a:xfrm>
                <a:off x="1248" y="3648"/>
                <a:ext cx="96" cy="0"/>
              </a:xfrm>
              <a:prstGeom prst="line">
                <a:avLst/>
              </a:prstGeom>
              <a:noFill/>
              <a:ln w="19050">
                <a:solidFill>
                  <a:schemeClr val="hlink"/>
                </a:solidFill>
                <a:round/>
                <a:headEnd/>
                <a:tailEnd/>
              </a:ln>
              <a:effectLst/>
            </p:spPr>
            <p:txBody>
              <a:bodyPr anchor="ctr"/>
              <a:lstStyle/>
              <a:p>
                <a:endParaRPr lang="en-US"/>
              </a:p>
            </p:txBody>
          </p:sp>
          <p:sp>
            <p:nvSpPr>
              <p:cNvPr id="59689" name="Line 297"/>
              <p:cNvSpPr>
                <a:spLocks noChangeShapeType="1"/>
              </p:cNvSpPr>
              <p:nvPr/>
            </p:nvSpPr>
            <p:spPr bwMode="auto">
              <a:xfrm>
                <a:off x="1344" y="3648"/>
                <a:ext cx="96" cy="0"/>
              </a:xfrm>
              <a:prstGeom prst="line">
                <a:avLst/>
              </a:prstGeom>
              <a:noFill/>
              <a:ln w="19050">
                <a:solidFill>
                  <a:schemeClr val="hlink"/>
                </a:solidFill>
                <a:round/>
                <a:headEnd/>
                <a:tailEnd/>
              </a:ln>
              <a:effectLst/>
            </p:spPr>
            <p:txBody>
              <a:bodyPr anchor="ctr"/>
              <a:lstStyle/>
              <a:p>
                <a:endParaRPr lang="en-US"/>
              </a:p>
            </p:txBody>
          </p:sp>
          <p:sp>
            <p:nvSpPr>
              <p:cNvPr id="59690" name="Line 298"/>
              <p:cNvSpPr>
                <a:spLocks noChangeShapeType="1"/>
              </p:cNvSpPr>
              <p:nvPr/>
            </p:nvSpPr>
            <p:spPr bwMode="auto">
              <a:xfrm>
                <a:off x="1440" y="3648"/>
                <a:ext cx="96" cy="0"/>
              </a:xfrm>
              <a:prstGeom prst="line">
                <a:avLst/>
              </a:prstGeom>
              <a:noFill/>
              <a:ln w="19050">
                <a:solidFill>
                  <a:schemeClr val="hlink"/>
                </a:solidFill>
                <a:round/>
                <a:headEnd/>
                <a:tailEnd/>
              </a:ln>
              <a:effectLst/>
            </p:spPr>
            <p:txBody>
              <a:bodyPr anchor="ctr"/>
              <a:lstStyle/>
              <a:p>
                <a:endParaRPr lang="en-US"/>
              </a:p>
            </p:txBody>
          </p:sp>
          <p:sp>
            <p:nvSpPr>
              <p:cNvPr id="59691" name="Line 299"/>
              <p:cNvSpPr>
                <a:spLocks noChangeShapeType="1"/>
              </p:cNvSpPr>
              <p:nvPr/>
            </p:nvSpPr>
            <p:spPr bwMode="auto">
              <a:xfrm>
                <a:off x="1536" y="3648"/>
                <a:ext cx="96" cy="0"/>
              </a:xfrm>
              <a:prstGeom prst="line">
                <a:avLst/>
              </a:prstGeom>
              <a:noFill/>
              <a:ln w="19050">
                <a:solidFill>
                  <a:schemeClr val="hlink"/>
                </a:solidFill>
                <a:round/>
                <a:headEnd/>
                <a:tailEnd/>
              </a:ln>
              <a:effectLst/>
            </p:spPr>
            <p:txBody>
              <a:bodyPr anchor="ctr"/>
              <a:lstStyle/>
              <a:p>
                <a:endParaRPr lang="en-US"/>
              </a:p>
            </p:txBody>
          </p:sp>
          <p:sp>
            <p:nvSpPr>
              <p:cNvPr id="59692" name="Line 300"/>
              <p:cNvSpPr>
                <a:spLocks noChangeShapeType="1"/>
              </p:cNvSpPr>
              <p:nvPr/>
            </p:nvSpPr>
            <p:spPr bwMode="auto">
              <a:xfrm>
                <a:off x="1632" y="3648"/>
                <a:ext cx="96" cy="0"/>
              </a:xfrm>
              <a:prstGeom prst="line">
                <a:avLst/>
              </a:prstGeom>
              <a:noFill/>
              <a:ln w="19050">
                <a:solidFill>
                  <a:schemeClr val="hlink"/>
                </a:solidFill>
                <a:round/>
                <a:headEnd/>
                <a:tailEnd/>
              </a:ln>
              <a:effectLst/>
            </p:spPr>
            <p:txBody>
              <a:bodyPr anchor="ctr"/>
              <a:lstStyle/>
              <a:p>
                <a:endParaRPr lang="en-US"/>
              </a:p>
            </p:txBody>
          </p:sp>
          <p:sp>
            <p:nvSpPr>
              <p:cNvPr id="59693" name="Line 301"/>
              <p:cNvSpPr>
                <a:spLocks noChangeShapeType="1"/>
              </p:cNvSpPr>
              <p:nvPr/>
            </p:nvSpPr>
            <p:spPr bwMode="auto">
              <a:xfrm>
                <a:off x="1728" y="3648"/>
                <a:ext cx="96" cy="0"/>
              </a:xfrm>
              <a:prstGeom prst="line">
                <a:avLst/>
              </a:prstGeom>
              <a:noFill/>
              <a:ln w="19050">
                <a:solidFill>
                  <a:schemeClr val="hlink"/>
                </a:solidFill>
                <a:round/>
                <a:headEnd/>
                <a:tailEnd/>
              </a:ln>
              <a:effectLst/>
            </p:spPr>
            <p:txBody>
              <a:bodyPr anchor="ctr"/>
              <a:lstStyle/>
              <a:p>
                <a:endParaRPr lang="en-US"/>
              </a:p>
            </p:txBody>
          </p:sp>
          <p:sp>
            <p:nvSpPr>
              <p:cNvPr id="59694" name="Line 302"/>
              <p:cNvSpPr>
                <a:spLocks noChangeShapeType="1"/>
              </p:cNvSpPr>
              <p:nvPr/>
            </p:nvSpPr>
            <p:spPr bwMode="auto">
              <a:xfrm>
                <a:off x="1824" y="3648"/>
                <a:ext cx="96" cy="0"/>
              </a:xfrm>
              <a:prstGeom prst="line">
                <a:avLst/>
              </a:prstGeom>
              <a:noFill/>
              <a:ln w="19050">
                <a:solidFill>
                  <a:schemeClr val="hlink"/>
                </a:solidFill>
                <a:round/>
                <a:headEnd/>
                <a:tailEnd/>
              </a:ln>
              <a:effectLst/>
            </p:spPr>
            <p:txBody>
              <a:bodyPr anchor="ctr"/>
              <a:lstStyle/>
              <a:p>
                <a:endParaRPr lang="en-US"/>
              </a:p>
            </p:txBody>
          </p:sp>
          <p:sp>
            <p:nvSpPr>
              <p:cNvPr id="59695" name="Line 303"/>
              <p:cNvSpPr>
                <a:spLocks noChangeShapeType="1"/>
              </p:cNvSpPr>
              <p:nvPr/>
            </p:nvSpPr>
            <p:spPr bwMode="auto">
              <a:xfrm>
                <a:off x="1920" y="3648"/>
                <a:ext cx="96" cy="0"/>
              </a:xfrm>
              <a:prstGeom prst="line">
                <a:avLst/>
              </a:prstGeom>
              <a:noFill/>
              <a:ln w="19050">
                <a:solidFill>
                  <a:schemeClr val="hlink"/>
                </a:solidFill>
                <a:round/>
                <a:headEnd/>
                <a:tailEnd/>
              </a:ln>
              <a:effectLst/>
            </p:spPr>
            <p:txBody>
              <a:bodyPr anchor="ctr"/>
              <a:lstStyle/>
              <a:p>
                <a:endParaRPr lang="en-US"/>
              </a:p>
            </p:txBody>
          </p:sp>
          <p:sp>
            <p:nvSpPr>
              <p:cNvPr id="59696" name="Line 304"/>
              <p:cNvSpPr>
                <a:spLocks noChangeShapeType="1"/>
              </p:cNvSpPr>
              <p:nvPr/>
            </p:nvSpPr>
            <p:spPr bwMode="auto">
              <a:xfrm>
                <a:off x="2016" y="3648"/>
                <a:ext cx="96" cy="0"/>
              </a:xfrm>
              <a:prstGeom prst="line">
                <a:avLst/>
              </a:prstGeom>
              <a:noFill/>
              <a:ln w="19050">
                <a:solidFill>
                  <a:schemeClr val="hlink"/>
                </a:solidFill>
                <a:round/>
                <a:headEnd/>
                <a:tailEnd/>
              </a:ln>
              <a:effectLst/>
            </p:spPr>
            <p:txBody>
              <a:bodyPr anchor="ctr"/>
              <a:lstStyle/>
              <a:p>
                <a:endParaRPr lang="en-US"/>
              </a:p>
            </p:txBody>
          </p:sp>
          <p:sp>
            <p:nvSpPr>
              <p:cNvPr id="59697" name="Line 305"/>
              <p:cNvSpPr>
                <a:spLocks noChangeShapeType="1"/>
              </p:cNvSpPr>
              <p:nvPr/>
            </p:nvSpPr>
            <p:spPr bwMode="auto">
              <a:xfrm>
                <a:off x="2112" y="3648"/>
                <a:ext cx="96" cy="0"/>
              </a:xfrm>
              <a:prstGeom prst="line">
                <a:avLst/>
              </a:prstGeom>
              <a:noFill/>
              <a:ln w="19050">
                <a:solidFill>
                  <a:schemeClr val="hlink"/>
                </a:solidFill>
                <a:round/>
                <a:headEnd/>
                <a:tailEnd/>
              </a:ln>
              <a:effectLst/>
            </p:spPr>
            <p:txBody>
              <a:bodyPr anchor="ctr"/>
              <a:lstStyle/>
              <a:p>
                <a:endParaRPr lang="en-US"/>
              </a:p>
            </p:txBody>
          </p:sp>
          <p:sp>
            <p:nvSpPr>
              <p:cNvPr id="59698" name="Line 306"/>
              <p:cNvSpPr>
                <a:spLocks noChangeShapeType="1"/>
              </p:cNvSpPr>
              <p:nvPr/>
            </p:nvSpPr>
            <p:spPr bwMode="auto">
              <a:xfrm>
                <a:off x="2208" y="3648"/>
                <a:ext cx="96" cy="0"/>
              </a:xfrm>
              <a:prstGeom prst="line">
                <a:avLst/>
              </a:prstGeom>
              <a:noFill/>
              <a:ln w="19050">
                <a:solidFill>
                  <a:schemeClr val="hlink"/>
                </a:solidFill>
                <a:round/>
                <a:headEnd/>
                <a:tailEnd/>
              </a:ln>
              <a:effectLst/>
            </p:spPr>
            <p:txBody>
              <a:bodyPr anchor="ctr"/>
              <a:lstStyle/>
              <a:p>
                <a:endParaRPr lang="en-US"/>
              </a:p>
            </p:txBody>
          </p:sp>
          <p:sp>
            <p:nvSpPr>
              <p:cNvPr id="59699" name="Line 307"/>
              <p:cNvSpPr>
                <a:spLocks noChangeShapeType="1"/>
              </p:cNvSpPr>
              <p:nvPr/>
            </p:nvSpPr>
            <p:spPr bwMode="auto">
              <a:xfrm>
                <a:off x="2304" y="3648"/>
                <a:ext cx="96" cy="0"/>
              </a:xfrm>
              <a:prstGeom prst="line">
                <a:avLst/>
              </a:prstGeom>
              <a:noFill/>
              <a:ln w="19050">
                <a:solidFill>
                  <a:schemeClr val="hlink"/>
                </a:solidFill>
                <a:round/>
                <a:headEnd/>
                <a:tailEnd/>
              </a:ln>
              <a:effectLst/>
            </p:spPr>
            <p:txBody>
              <a:bodyPr anchor="ctr"/>
              <a:lstStyle/>
              <a:p>
                <a:endParaRPr lang="en-US"/>
              </a:p>
            </p:txBody>
          </p:sp>
          <p:sp>
            <p:nvSpPr>
              <p:cNvPr id="59700" name="Line 308"/>
              <p:cNvSpPr>
                <a:spLocks noChangeShapeType="1"/>
              </p:cNvSpPr>
              <p:nvPr/>
            </p:nvSpPr>
            <p:spPr bwMode="auto">
              <a:xfrm>
                <a:off x="2400" y="3648"/>
                <a:ext cx="96" cy="0"/>
              </a:xfrm>
              <a:prstGeom prst="line">
                <a:avLst/>
              </a:prstGeom>
              <a:noFill/>
              <a:ln w="19050">
                <a:solidFill>
                  <a:schemeClr val="hlink"/>
                </a:solidFill>
                <a:round/>
                <a:headEnd/>
                <a:tailEnd/>
              </a:ln>
              <a:effectLst/>
            </p:spPr>
            <p:txBody>
              <a:bodyPr anchor="ctr"/>
              <a:lstStyle/>
              <a:p>
                <a:endParaRPr lang="en-US"/>
              </a:p>
            </p:txBody>
          </p:sp>
          <p:sp>
            <p:nvSpPr>
              <p:cNvPr id="59701" name="Line 309"/>
              <p:cNvSpPr>
                <a:spLocks noChangeShapeType="1"/>
              </p:cNvSpPr>
              <p:nvPr/>
            </p:nvSpPr>
            <p:spPr bwMode="auto">
              <a:xfrm>
                <a:off x="2496" y="3648"/>
                <a:ext cx="96" cy="0"/>
              </a:xfrm>
              <a:prstGeom prst="line">
                <a:avLst/>
              </a:prstGeom>
              <a:noFill/>
              <a:ln w="19050">
                <a:solidFill>
                  <a:schemeClr val="hlink"/>
                </a:solidFill>
                <a:round/>
                <a:headEnd/>
                <a:tailEnd/>
              </a:ln>
              <a:effectLst/>
            </p:spPr>
            <p:txBody>
              <a:bodyPr anchor="ctr"/>
              <a:lstStyle/>
              <a:p>
                <a:endParaRPr lang="en-US"/>
              </a:p>
            </p:txBody>
          </p:sp>
          <p:sp>
            <p:nvSpPr>
              <p:cNvPr id="59702" name="Line 310"/>
              <p:cNvSpPr>
                <a:spLocks noChangeShapeType="1"/>
              </p:cNvSpPr>
              <p:nvPr/>
            </p:nvSpPr>
            <p:spPr bwMode="auto">
              <a:xfrm>
                <a:off x="2592" y="3648"/>
                <a:ext cx="96" cy="0"/>
              </a:xfrm>
              <a:prstGeom prst="line">
                <a:avLst/>
              </a:prstGeom>
              <a:noFill/>
              <a:ln w="19050">
                <a:solidFill>
                  <a:schemeClr val="hlink"/>
                </a:solidFill>
                <a:round/>
                <a:headEnd/>
                <a:tailEnd/>
              </a:ln>
              <a:effectLst/>
            </p:spPr>
            <p:txBody>
              <a:bodyPr anchor="ctr"/>
              <a:lstStyle/>
              <a:p>
                <a:endParaRPr lang="en-US"/>
              </a:p>
            </p:txBody>
          </p:sp>
          <p:sp>
            <p:nvSpPr>
              <p:cNvPr id="59703" name="Line 311"/>
              <p:cNvSpPr>
                <a:spLocks noChangeShapeType="1"/>
              </p:cNvSpPr>
              <p:nvPr/>
            </p:nvSpPr>
            <p:spPr bwMode="auto">
              <a:xfrm>
                <a:off x="2688" y="3648"/>
                <a:ext cx="96" cy="0"/>
              </a:xfrm>
              <a:prstGeom prst="line">
                <a:avLst/>
              </a:prstGeom>
              <a:noFill/>
              <a:ln w="19050">
                <a:solidFill>
                  <a:schemeClr val="hlink"/>
                </a:solidFill>
                <a:round/>
                <a:headEnd/>
                <a:tailEnd/>
              </a:ln>
              <a:effectLst/>
            </p:spPr>
            <p:txBody>
              <a:bodyPr anchor="ctr"/>
              <a:lstStyle/>
              <a:p>
                <a:endParaRPr lang="en-US"/>
              </a:p>
            </p:txBody>
          </p:sp>
          <p:sp>
            <p:nvSpPr>
              <p:cNvPr id="59704" name="Line 312"/>
              <p:cNvSpPr>
                <a:spLocks noChangeShapeType="1"/>
              </p:cNvSpPr>
              <p:nvPr/>
            </p:nvSpPr>
            <p:spPr bwMode="auto">
              <a:xfrm>
                <a:off x="2784" y="3648"/>
                <a:ext cx="96" cy="0"/>
              </a:xfrm>
              <a:prstGeom prst="line">
                <a:avLst/>
              </a:prstGeom>
              <a:noFill/>
              <a:ln w="19050">
                <a:solidFill>
                  <a:schemeClr val="hlink"/>
                </a:solidFill>
                <a:round/>
                <a:headEnd/>
                <a:tailEnd/>
              </a:ln>
              <a:effectLst/>
            </p:spPr>
            <p:txBody>
              <a:bodyPr anchor="ctr"/>
              <a:lstStyle/>
              <a:p>
                <a:endParaRPr lang="en-US"/>
              </a:p>
            </p:txBody>
          </p:sp>
          <p:sp>
            <p:nvSpPr>
              <p:cNvPr id="59705" name="Line 313"/>
              <p:cNvSpPr>
                <a:spLocks noChangeShapeType="1"/>
              </p:cNvSpPr>
              <p:nvPr/>
            </p:nvSpPr>
            <p:spPr bwMode="auto">
              <a:xfrm>
                <a:off x="2880" y="3648"/>
                <a:ext cx="96" cy="0"/>
              </a:xfrm>
              <a:prstGeom prst="line">
                <a:avLst/>
              </a:prstGeom>
              <a:noFill/>
              <a:ln w="19050">
                <a:solidFill>
                  <a:schemeClr val="hlink"/>
                </a:solidFill>
                <a:round/>
                <a:headEnd/>
                <a:tailEnd/>
              </a:ln>
              <a:effectLst/>
            </p:spPr>
            <p:txBody>
              <a:bodyPr anchor="ctr"/>
              <a:lstStyle/>
              <a:p>
                <a:endParaRPr lang="en-US"/>
              </a:p>
            </p:txBody>
          </p:sp>
          <p:sp>
            <p:nvSpPr>
              <p:cNvPr id="59706" name="Line 314"/>
              <p:cNvSpPr>
                <a:spLocks noChangeShapeType="1"/>
              </p:cNvSpPr>
              <p:nvPr/>
            </p:nvSpPr>
            <p:spPr bwMode="auto">
              <a:xfrm>
                <a:off x="2976" y="3648"/>
                <a:ext cx="96" cy="0"/>
              </a:xfrm>
              <a:prstGeom prst="line">
                <a:avLst/>
              </a:prstGeom>
              <a:noFill/>
              <a:ln w="19050">
                <a:solidFill>
                  <a:schemeClr val="hlink"/>
                </a:solidFill>
                <a:round/>
                <a:headEnd/>
                <a:tailEnd/>
              </a:ln>
              <a:effectLst/>
            </p:spPr>
            <p:txBody>
              <a:bodyPr anchor="ctr"/>
              <a:lstStyle/>
              <a:p>
                <a:endParaRPr lang="en-US"/>
              </a:p>
            </p:txBody>
          </p:sp>
          <p:sp>
            <p:nvSpPr>
              <p:cNvPr id="59707" name="Line 315"/>
              <p:cNvSpPr>
                <a:spLocks noChangeShapeType="1"/>
              </p:cNvSpPr>
              <p:nvPr/>
            </p:nvSpPr>
            <p:spPr bwMode="auto">
              <a:xfrm>
                <a:off x="3072" y="3648"/>
                <a:ext cx="96" cy="0"/>
              </a:xfrm>
              <a:prstGeom prst="line">
                <a:avLst/>
              </a:prstGeom>
              <a:noFill/>
              <a:ln w="19050">
                <a:solidFill>
                  <a:schemeClr val="hlink"/>
                </a:solidFill>
                <a:round/>
                <a:headEnd/>
                <a:tailEnd/>
              </a:ln>
              <a:effectLst/>
            </p:spPr>
            <p:txBody>
              <a:bodyPr anchor="ctr"/>
              <a:lstStyle/>
              <a:p>
                <a:endParaRPr lang="en-US"/>
              </a:p>
            </p:txBody>
          </p:sp>
          <p:sp>
            <p:nvSpPr>
              <p:cNvPr id="59708" name="Line 316"/>
              <p:cNvSpPr>
                <a:spLocks noChangeShapeType="1"/>
              </p:cNvSpPr>
              <p:nvPr/>
            </p:nvSpPr>
            <p:spPr bwMode="auto">
              <a:xfrm>
                <a:off x="3168" y="3648"/>
                <a:ext cx="96" cy="0"/>
              </a:xfrm>
              <a:prstGeom prst="line">
                <a:avLst/>
              </a:prstGeom>
              <a:noFill/>
              <a:ln w="19050">
                <a:solidFill>
                  <a:schemeClr val="hlink"/>
                </a:solidFill>
                <a:round/>
                <a:headEnd/>
                <a:tailEnd/>
              </a:ln>
              <a:effectLst/>
            </p:spPr>
            <p:txBody>
              <a:bodyPr anchor="ctr"/>
              <a:lstStyle/>
              <a:p>
                <a:endParaRPr lang="en-US"/>
              </a:p>
            </p:txBody>
          </p:sp>
          <p:sp>
            <p:nvSpPr>
              <p:cNvPr id="59709" name="Line 317"/>
              <p:cNvSpPr>
                <a:spLocks noChangeShapeType="1"/>
              </p:cNvSpPr>
              <p:nvPr/>
            </p:nvSpPr>
            <p:spPr bwMode="auto">
              <a:xfrm>
                <a:off x="3264" y="3648"/>
                <a:ext cx="96" cy="0"/>
              </a:xfrm>
              <a:prstGeom prst="line">
                <a:avLst/>
              </a:prstGeom>
              <a:noFill/>
              <a:ln w="19050">
                <a:solidFill>
                  <a:schemeClr val="hlink"/>
                </a:solidFill>
                <a:round/>
                <a:headEnd/>
                <a:tailEnd/>
              </a:ln>
              <a:effectLst/>
            </p:spPr>
            <p:txBody>
              <a:bodyPr anchor="ctr"/>
              <a:lstStyle/>
              <a:p>
                <a:endParaRPr lang="en-US"/>
              </a:p>
            </p:txBody>
          </p:sp>
          <p:sp>
            <p:nvSpPr>
              <p:cNvPr id="59710" name="Line 318"/>
              <p:cNvSpPr>
                <a:spLocks noChangeShapeType="1"/>
              </p:cNvSpPr>
              <p:nvPr/>
            </p:nvSpPr>
            <p:spPr bwMode="auto">
              <a:xfrm>
                <a:off x="3360" y="3648"/>
                <a:ext cx="96" cy="0"/>
              </a:xfrm>
              <a:prstGeom prst="line">
                <a:avLst/>
              </a:prstGeom>
              <a:noFill/>
              <a:ln w="19050">
                <a:solidFill>
                  <a:schemeClr val="hlink"/>
                </a:solidFill>
                <a:round/>
                <a:headEnd/>
                <a:tailEnd/>
              </a:ln>
              <a:effectLst/>
            </p:spPr>
            <p:txBody>
              <a:bodyPr anchor="ctr"/>
              <a:lstStyle/>
              <a:p>
                <a:endParaRPr lang="en-US"/>
              </a:p>
            </p:txBody>
          </p:sp>
          <p:sp>
            <p:nvSpPr>
              <p:cNvPr id="59711" name="Line 319"/>
              <p:cNvSpPr>
                <a:spLocks noChangeShapeType="1"/>
              </p:cNvSpPr>
              <p:nvPr/>
            </p:nvSpPr>
            <p:spPr bwMode="auto">
              <a:xfrm>
                <a:off x="3456" y="3648"/>
                <a:ext cx="96" cy="0"/>
              </a:xfrm>
              <a:prstGeom prst="line">
                <a:avLst/>
              </a:prstGeom>
              <a:noFill/>
              <a:ln w="19050">
                <a:solidFill>
                  <a:schemeClr val="hlink"/>
                </a:solidFill>
                <a:round/>
                <a:headEnd/>
                <a:tailEnd/>
              </a:ln>
              <a:effectLst/>
            </p:spPr>
            <p:txBody>
              <a:bodyPr anchor="ctr"/>
              <a:lstStyle/>
              <a:p>
                <a:endParaRPr lang="en-US"/>
              </a:p>
            </p:txBody>
          </p:sp>
          <p:sp>
            <p:nvSpPr>
              <p:cNvPr id="59712" name="Line 320"/>
              <p:cNvSpPr>
                <a:spLocks noChangeShapeType="1"/>
              </p:cNvSpPr>
              <p:nvPr/>
            </p:nvSpPr>
            <p:spPr bwMode="auto">
              <a:xfrm>
                <a:off x="3552" y="3648"/>
                <a:ext cx="96" cy="0"/>
              </a:xfrm>
              <a:prstGeom prst="line">
                <a:avLst/>
              </a:prstGeom>
              <a:noFill/>
              <a:ln w="19050">
                <a:solidFill>
                  <a:schemeClr val="hlink"/>
                </a:solidFill>
                <a:round/>
                <a:headEnd/>
                <a:tailEnd/>
              </a:ln>
              <a:effectLst/>
            </p:spPr>
            <p:txBody>
              <a:bodyPr anchor="ctr"/>
              <a:lstStyle/>
              <a:p>
                <a:endParaRPr lang="en-US"/>
              </a:p>
            </p:txBody>
          </p:sp>
          <p:sp>
            <p:nvSpPr>
              <p:cNvPr id="59713" name="Line 321"/>
              <p:cNvSpPr>
                <a:spLocks noChangeShapeType="1"/>
              </p:cNvSpPr>
              <p:nvPr/>
            </p:nvSpPr>
            <p:spPr bwMode="auto">
              <a:xfrm>
                <a:off x="3648" y="3648"/>
                <a:ext cx="96" cy="0"/>
              </a:xfrm>
              <a:prstGeom prst="line">
                <a:avLst/>
              </a:prstGeom>
              <a:noFill/>
              <a:ln w="19050">
                <a:solidFill>
                  <a:schemeClr val="hlink"/>
                </a:solidFill>
                <a:round/>
                <a:headEnd/>
                <a:tailEnd/>
              </a:ln>
              <a:effectLst/>
            </p:spPr>
            <p:txBody>
              <a:bodyPr anchor="ctr"/>
              <a:lstStyle/>
              <a:p>
                <a:endParaRPr lang="en-US"/>
              </a:p>
            </p:txBody>
          </p:sp>
          <p:sp>
            <p:nvSpPr>
              <p:cNvPr id="59714" name="Line 322"/>
              <p:cNvSpPr>
                <a:spLocks noChangeShapeType="1"/>
              </p:cNvSpPr>
              <p:nvPr/>
            </p:nvSpPr>
            <p:spPr bwMode="auto">
              <a:xfrm>
                <a:off x="3744" y="3648"/>
                <a:ext cx="96" cy="0"/>
              </a:xfrm>
              <a:prstGeom prst="line">
                <a:avLst/>
              </a:prstGeom>
              <a:noFill/>
              <a:ln w="19050">
                <a:solidFill>
                  <a:schemeClr val="hlink"/>
                </a:solidFill>
                <a:round/>
                <a:headEnd/>
                <a:tailEnd/>
              </a:ln>
              <a:effectLst/>
            </p:spPr>
            <p:txBody>
              <a:bodyPr anchor="ctr"/>
              <a:lstStyle/>
              <a:p>
                <a:endParaRPr lang="en-US"/>
              </a:p>
            </p:txBody>
          </p:sp>
          <p:sp>
            <p:nvSpPr>
              <p:cNvPr id="59715" name="Line 323"/>
              <p:cNvSpPr>
                <a:spLocks noChangeShapeType="1"/>
              </p:cNvSpPr>
              <p:nvPr/>
            </p:nvSpPr>
            <p:spPr bwMode="auto">
              <a:xfrm>
                <a:off x="3840" y="3648"/>
                <a:ext cx="96" cy="0"/>
              </a:xfrm>
              <a:prstGeom prst="line">
                <a:avLst/>
              </a:prstGeom>
              <a:noFill/>
              <a:ln w="19050">
                <a:solidFill>
                  <a:schemeClr val="hlink"/>
                </a:solidFill>
                <a:round/>
                <a:headEnd/>
                <a:tailEnd/>
              </a:ln>
              <a:effectLst/>
            </p:spPr>
            <p:txBody>
              <a:bodyPr anchor="ctr"/>
              <a:lstStyle/>
              <a:p>
                <a:endParaRPr lang="en-US"/>
              </a:p>
            </p:txBody>
          </p:sp>
          <p:sp>
            <p:nvSpPr>
              <p:cNvPr id="59716" name="Line 324"/>
              <p:cNvSpPr>
                <a:spLocks noChangeShapeType="1"/>
              </p:cNvSpPr>
              <p:nvPr/>
            </p:nvSpPr>
            <p:spPr bwMode="auto">
              <a:xfrm>
                <a:off x="3936" y="3648"/>
                <a:ext cx="96" cy="0"/>
              </a:xfrm>
              <a:prstGeom prst="line">
                <a:avLst/>
              </a:prstGeom>
              <a:noFill/>
              <a:ln w="19050">
                <a:solidFill>
                  <a:schemeClr val="hlink"/>
                </a:solidFill>
                <a:round/>
                <a:headEnd/>
                <a:tailEnd/>
              </a:ln>
              <a:effectLst/>
            </p:spPr>
            <p:txBody>
              <a:bodyPr anchor="ctr"/>
              <a:lstStyle/>
              <a:p>
                <a:endParaRPr lang="en-US"/>
              </a:p>
            </p:txBody>
          </p:sp>
          <p:sp>
            <p:nvSpPr>
              <p:cNvPr id="59717" name="Line 325"/>
              <p:cNvSpPr>
                <a:spLocks noChangeShapeType="1"/>
              </p:cNvSpPr>
              <p:nvPr/>
            </p:nvSpPr>
            <p:spPr bwMode="auto">
              <a:xfrm>
                <a:off x="4032" y="3648"/>
                <a:ext cx="96" cy="0"/>
              </a:xfrm>
              <a:prstGeom prst="line">
                <a:avLst/>
              </a:prstGeom>
              <a:noFill/>
              <a:ln w="19050">
                <a:solidFill>
                  <a:schemeClr val="hlink"/>
                </a:solidFill>
                <a:round/>
                <a:headEnd/>
                <a:tailEnd/>
              </a:ln>
              <a:effectLst/>
            </p:spPr>
            <p:txBody>
              <a:bodyPr anchor="ctr"/>
              <a:lstStyle/>
              <a:p>
                <a:endParaRPr lang="en-US"/>
              </a:p>
            </p:txBody>
          </p:sp>
          <p:sp>
            <p:nvSpPr>
              <p:cNvPr id="59718" name="Line 326"/>
              <p:cNvSpPr>
                <a:spLocks noChangeShapeType="1"/>
              </p:cNvSpPr>
              <p:nvPr/>
            </p:nvSpPr>
            <p:spPr bwMode="auto">
              <a:xfrm>
                <a:off x="4128" y="3648"/>
                <a:ext cx="96" cy="0"/>
              </a:xfrm>
              <a:prstGeom prst="line">
                <a:avLst/>
              </a:prstGeom>
              <a:noFill/>
              <a:ln w="19050">
                <a:solidFill>
                  <a:schemeClr val="hlink"/>
                </a:solidFill>
                <a:round/>
                <a:headEnd/>
                <a:tailEnd/>
              </a:ln>
              <a:effectLst/>
            </p:spPr>
            <p:txBody>
              <a:bodyPr anchor="ctr"/>
              <a:lstStyle/>
              <a:p>
                <a:endParaRPr lang="en-US"/>
              </a:p>
            </p:txBody>
          </p:sp>
          <p:sp>
            <p:nvSpPr>
              <p:cNvPr id="59719" name="Line 327"/>
              <p:cNvSpPr>
                <a:spLocks noChangeShapeType="1"/>
              </p:cNvSpPr>
              <p:nvPr/>
            </p:nvSpPr>
            <p:spPr bwMode="auto">
              <a:xfrm>
                <a:off x="4224" y="3648"/>
                <a:ext cx="96" cy="0"/>
              </a:xfrm>
              <a:prstGeom prst="line">
                <a:avLst/>
              </a:prstGeom>
              <a:noFill/>
              <a:ln w="19050">
                <a:solidFill>
                  <a:schemeClr val="hlink"/>
                </a:solidFill>
                <a:round/>
                <a:headEnd/>
                <a:tailEnd/>
              </a:ln>
              <a:effectLst/>
            </p:spPr>
            <p:txBody>
              <a:bodyPr anchor="ctr"/>
              <a:lstStyle/>
              <a:p>
                <a:endParaRPr lang="en-US"/>
              </a:p>
            </p:txBody>
          </p:sp>
          <p:sp>
            <p:nvSpPr>
              <p:cNvPr id="59720" name="Line 328"/>
              <p:cNvSpPr>
                <a:spLocks noChangeShapeType="1"/>
              </p:cNvSpPr>
              <p:nvPr/>
            </p:nvSpPr>
            <p:spPr bwMode="auto">
              <a:xfrm>
                <a:off x="4320" y="3648"/>
                <a:ext cx="96" cy="0"/>
              </a:xfrm>
              <a:prstGeom prst="line">
                <a:avLst/>
              </a:prstGeom>
              <a:noFill/>
              <a:ln w="19050">
                <a:solidFill>
                  <a:schemeClr val="hlink"/>
                </a:solidFill>
                <a:round/>
                <a:headEnd/>
                <a:tailEnd/>
              </a:ln>
              <a:effectLst/>
            </p:spPr>
            <p:txBody>
              <a:bodyPr anchor="ctr"/>
              <a:lstStyle/>
              <a:p>
                <a:endParaRPr lang="en-US"/>
              </a:p>
            </p:txBody>
          </p:sp>
          <p:sp>
            <p:nvSpPr>
              <p:cNvPr id="59721" name="Line 329"/>
              <p:cNvSpPr>
                <a:spLocks noChangeShapeType="1"/>
              </p:cNvSpPr>
              <p:nvPr/>
            </p:nvSpPr>
            <p:spPr bwMode="auto">
              <a:xfrm>
                <a:off x="4416" y="3648"/>
                <a:ext cx="96" cy="0"/>
              </a:xfrm>
              <a:prstGeom prst="line">
                <a:avLst/>
              </a:prstGeom>
              <a:noFill/>
              <a:ln w="19050">
                <a:solidFill>
                  <a:schemeClr val="hlink"/>
                </a:solidFill>
                <a:round/>
                <a:headEnd/>
                <a:tailEnd/>
              </a:ln>
              <a:effectLst/>
            </p:spPr>
            <p:txBody>
              <a:bodyPr anchor="ctr"/>
              <a:lstStyle/>
              <a:p>
                <a:endParaRPr lang="en-US"/>
              </a:p>
            </p:txBody>
          </p:sp>
          <p:sp>
            <p:nvSpPr>
              <p:cNvPr id="59722" name="Line 330"/>
              <p:cNvSpPr>
                <a:spLocks noChangeShapeType="1"/>
              </p:cNvSpPr>
              <p:nvPr/>
            </p:nvSpPr>
            <p:spPr bwMode="auto">
              <a:xfrm>
                <a:off x="4512" y="3648"/>
                <a:ext cx="96" cy="0"/>
              </a:xfrm>
              <a:prstGeom prst="line">
                <a:avLst/>
              </a:prstGeom>
              <a:noFill/>
              <a:ln w="19050">
                <a:solidFill>
                  <a:schemeClr val="hlink"/>
                </a:solidFill>
                <a:round/>
                <a:headEnd/>
                <a:tailEnd/>
              </a:ln>
              <a:effectLst/>
            </p:spPr>
            <p:txBody>
              <a:bodyPr anchor="ctr"/>
              <a:lstStyle/>
              <a:p>
                <a:endParaRPr lang="en-US"/>
              </a:p>
            </p:txBody>
          </p:sp>
          <p:sp>
            <p:nvSpPr>
              <p:cNvPr id="59723" name="Line 331"/>
              <p:cNvSpPr>
                <a:spLocks noChangeShapeType="1"/>
              </p:cNvSpPr>
              <p:nvPr/>
            </p:nvSpPr>
            <p:spPr bwMode="auto">
              <a:xfrm>
                <a:off x="4608" y="3648"/>
                <a:ext cx="96" cy="0"/>
              </a:xfrm>
              <a:prstGeom prst="line">
                <a:avLst/>
              </a:prstGeom>
              <a:noFill/>
              <a:ln w="19050">
                <a:solidFill>
                  <a:schemeClr val="hlink"/>
                </a:solidFill>
                <a:round/>
                <a:headEnd/>
                <a:tailEnd/>
              </a:ln>
              <a:effectLst/>
            </p:spPr>
            <p:txBody>
              <a:bodyPr anchor="ctr"/>
              <a:lstStyle/>
              <a:p>
                <a:endParaRPr lang="en-US"/>
              </a:p>
            </p:txBody>
          </p:sp>
          <p:sp>
            <p:nvSpPr>
              <p:cNvPr id="59724" name="Line 332"/>
              <p:cNvSpPr>
                <a:spLocks noChangeShapeType="1"/>
              </p:cNvSpPr>
              <p:nvPr/>
            </p:nvSpPr>
            <p:spPr bwMode="auto">
              <a:xfrm>
                <a:off x="4704" y="3648"/>
                <a:ext cx="96" cy="0"/>
              </a:xfrm>
              <a:prstGeom prst="line">
                <a:avLst/>
              </a:prstGeom>
              <a:noFill/>
              <a:ln w="19050">
                <a:solidFill>
                  <a:schemeClr val="hlink"/>
                </a:solidFill>
                <a:round/>
                <a:headEnd/>
                <a:tailEnd/>
              </a:ln>
              <a:effectLst/>
            </p:spPr>
            <p:txBody>
              <a:bodyPr anchor="ctr"/>
              <a:lstStyle/>
              <a:p>
                <a:endParaRPr lang="en-US"/>
              </a:p>
            </p:txBody>
          </p:sp>
        </p:grpSp>
      </p:grpSp>
      <p:cxnSp>
        <p:nvCxnSpPr>
          <p:cNvPr id="59725" name="AutoShape 333"/>
          <p:cNvCxnSpPr>
            <a:cxnSpLocks noChangeShapeType="1"/>
            <a:stCxn id="59694" idx="0"/>
            <a:endCxn id="59694" idx="0"/>
          </p:cNvCxnSpPr>
          <p:nvPr/>
        </p:nvCxnSpPr>
        <p:spPr bwMode="auto">
          <a:xfrm>
            <a:off x="4495800" y="3190875"/>
            <a:ext cx="0" cy="0"/>
          </a:xfrm>
          <a:prstGeom prst="straightConnector1">
            <a:avLst/>
          </a:prstGeom>
          <a:noFill/>
          <a:ln w="19050">
            <a:solidFill>
              <a:schemeClr val="folHlink"/>
            </a:solidFill>
            <a:round/>
            <a:headEnd type="oval" w="lg" len="lg"/>
            <a:tailEnd type="diamond" w="med" len="med"/>
          </a:ln>
          <a:effectLst/>
        </p:spPr>
      </p:cxnSp>
      <p:cxnSp>
        <p:nvCxnSpPr>
          <p:cNvPr id="59726" name="AutoShape 334"/>
          <p:cNvCxnSpPr>
            <a:cxnSpLocks noChangeShapeType="1"/>
            <a:stCxn id="59639" idx="0"/>
            <a:endCxn id="59639" idx="0"/>
          </p:cNvCxnSpPr>
          <p:nvPr/>
        </p:nvCxnSpPr>
        <p:spPr bwMode="auto">
          <a:xfrm>
            <a:off x="5715000" y="3648075"/>
            <a:ext cx="0" cy="0"/>
          </a:xfrm>
          <a:prstGeom prst="straightConnector1">
            <a:avLst/>
          </a:prstGeom>
          <a:noFill/>
          <a:ln w="19050">
            <a:solidFill>
              <a:schemeClr val="folHlink"/>
            </a:solidFill>
            <a:round/>
            <a:headEnd type="oval" w="lg" len="lg"/>
            <a:tailEnd type="diamond" w="med" len="med"/>
          </a:ln>
          <a:effectLst/>
        </p:spPr>
      </p:cxnSp>
      <p:cxnSp>
        <p:nvCxnSpPr>
          <p:cNvPr id="59727" name="AutoShape 335"/>
          <p:cNvCxnSpPr>
            <a:cxnSpLocks noChangeShapeType="1"/>
          </p:cNvCxnSpPr>
          <p:nvPr/>
        </p:nvCxnSpPr>
        <p:spPr bwMode="auto">
          <a:xfrm>
            <a:off x="7543800" y="4105275"/>
            <a:ext cx="0" cy="0"/>
          </a:xfrm>
          <a:prstGeom prst="straightConnector1">
            <a:avLst/>
          </a:prstGeom>
          <a:noFill/>
          <a:ln w="19050">
            <a:solidFill>
              <a:schemeClr val="folHlink"/>
            </a:solidFill>
            <a:round/>
            <a:headEnd type="oval" w="lg" len="lg"/>
            <a:tailEnd type="diamond" w="med" len="med"/>
          </a:ln>
          <a:effectLst/>
        </p:spPr>
      </p:cxnSp>
      <p:cxnSp>
        <p:nvCxnSpPr>
          <p:cNvPr id="59728" name="AutoShape 336"/>
          <p:cNvCxnSpPr>
            <a:cxnSpLocks noChangeShapeType="1"/>
            <a:stCxn id="59698" idx="0"/>
            <a:endCxn id="59698" idx="0"/>
          </p:cNvCxnSpPr>
          <p:nvPr/>
        </p:nvCxnSpPr>
        <p:spPr bwMode="auto">
          <a:xfrm>
            <a:off x="5105400" y="3190875"/>
            <a:ext cx="0" cy="0"/>
          </a:xfrm>
          <a:prstGeom prst="straightConnector1">
            <a:avLst/>
          </a:prstGeom>
          <a:noFill/>
          <a:ln w="19050">
            <a:solidFill>
              <a:schemeClr val="folHlink"/>
            </a:solidFill>
            <a:round/>
            <a:headEnd type="oval" w="lg" len="lg"/>
            <a:tailEnd type="diamond" w="med" len="med"/>
          </a:ln>
          <a:effectLst/>
        </p:spPr>
      </p:cxnSp>
      <p:cxnSp>
        <p:nvCxnSpPr>
          <p:cNvPr id="59729" name="AutoShape 337"/>
          <p:cNvCxnSpPr>
            <a:cxnSpLocks noChangeShapeType="1"/>
          </p:cNvCxnSpPr>
          <p:nvPr/>
        </p:nvCxnSpPr>
        <p:spPr bwMode="auto">
          <a:xfrm>
            <a:off x="6324600" y="4114800"/>
            <a:ext cx="0" cy="0"/>
          </a:xfrm>
          <a:prstGeom prst="straightConnector1">
            <a:avLst/>
          </a:prstGeom>
          <a:noFill/>
          <a:ln w="19050">
            <a:solidFill>
              <a:schemeClr val="folHlink"/>
            </a:solidFill>
            <a:round/>
            <a:headEnd type="oval" w="lg" len="lg"/>
            <a:tailEnd type="diamond" w="med" len="med"/>
          </a:ln>
          <a:effectLst/>
        </p:spPr>
      </p:cxnSp>
      <p:grpSp>
        <p:nvGrpSpPr>
          <p:cNvPr id="26" name="Group 338"/>
          <p:cNvGrpSpPr>
            <a:grpSpLocks/>
          </p:cNvGrpSpPr>
          <p:nvPr/>
        </p:nvGrpSpPr>
        <p:grpSpPr bwMode="auto">
          <a:xfrm>
            <a:off x="6927848" y="3190875"/>
            <a:ext cx="12704" cy="1377950"/>
            <a:chOff x="3400" y="2022"/>
            <a:chExt cx="8" cy="868"/>
          </a:xfrm>
        </p:grpSpPr>
        <p:cxnSp>
          <p:nvCxnSpPr>
            <p:cNvPr id="59731" name="AutoShape 339"/>
            <p:cNvCxnSpPr>
              <a:cxnSpLocks noChangeShapeType="1"/>
              <a:stCxn id="59521" idx="0"/>
              <a:endCxn id="59710" idx="0"/>
            </p:cNvCxnSpPr>
            <p:nvPr/>
          </p:nvCxnSpPr>
          <p:spPr bwMode="auto">
            <a:xfrm rot="5400000" flipH="1">
              <a:off x="2972" y="2454"/>
              <a:ext cx="864" cy="8"/>
            </a:xfrm>
            <a:prstGeom prst="curvedConnector5">
              <a:avLst>
                <a:gd name="adj1" fmla="val -16667"/>
                <a:gd name="adj2" fmla="val -3000000"/>
                <a:gd name="adj3" fmla="val 50000"/>
              </a:avLst>
            </a:prstGeom>
            <a:noFill/>
            <a:ln w="19050">
              <a:solidFill>
                <a:schemeClr val="folHlink"/>
              </a:solidFill>
              <a:round/>
              <a:headEnd type="oval" w="lg" len="lg"/>
              <a:tailEnd type="diamond" w="med" len="med"/>
            </a:ln>
            <a:effectLst/>
          </p:spPr>
        </p:cxnSp>
        <p:cxnSp>
          <p:nvCxnSpPr>
            <p:cNvPr id="59732" name="AutoShape 340"/>
            <p:cNvCxnSpPr>
              <a:cxnSpLocks noChangeShapeType="1"/>
              <a:stCxn id="59710" idx="0"/>
              <a:endCxn id="59647" idx="0"/>
            </p:cNvCxnSpPr>
            <p:nvPr/>
          </p:nvCxnSpPr>
          <p:spPr bwMode="auto">
            <a:xfrm>
              <a:off x="3404" y="2022"/>
              <a:ext cx="0" cy="288"/>
            </a:xfrm>
            <a:prstGeom prst="straightConnector1">
              <a:avLst/>
            </a:prstGeom>
            <a:noFill/>
            <a:ln w="19050">
              <a:solidFill>
                <a:schemeClr val="folHlink"/>
              </a:solidFill>
              <a:round/>
              <a:headEnd type="diamond" w="med" len="med"/>
              <a:tailEnd type="diamond" w="med" len="med"/>
            </a:ln>
            <a:effectLst/>
          </p:spPr>
        </p:cxnSp>
      </p:grpSp>
      <p:grpSp>
        <p:nvGrpSpPr>
          <p:cNvPr id="27" name="Group 341"/>
          <p:cNvGrpSpPr>
            <a:grpSpLocks/>
          </p:cNvGrpSpPr>
          <p:nvPr/>
        </p:nvGrpSpPr>
        <p:grpSpPr bwMode="auto">
          <a:xfrm>
            <a:off x="3276600" y="3209925"/>
            <a:ext cx="0" cy="914400"/>
            <a:chOff x="77256" y="2010"/>
            <a:chExt cx="0" cy="576"/>
          </a:xfrm>
        </p:grpSpPr>
        <p:cxnSp>
          <p:nvCxnSpPr>
            <p:cNvPr id="59734" name="AutoShape 342"/>
            <p:cNvCxnSpPr>
              <a:cxnSpLocks noChangeShapeType="1"/>
              <a:stCxn id="59623" idx="0"/>
              <a:endCxn id="59560" idx="0"/>
            </p:cNvCxnSpPr>
            <p:nvPr/>
          </p:nvCxnSpPr>
          <p:spPr bwMode="auto">
            <a:xfrm>
              <a:off x="77256" y="2298"/>
              <a:ext cx="0" cy="288"/>
            </a:xfrm>
            <a:prstGeom prst="straightConnector1">
              <a:avLst/>
            </a:prstGeom>
            <a:noFill/>
            <a:ln w="19050">
              <a:solidFill>
                <a:schemeClr val="folHlink"/>
              </a:solidFill>
              <a:round/>
              <a:headEnd type="diamond" w="med" len="med"/>
              <a:tailEnd type="diamond" w="med" len="med"/>
            </a:ln>
            <a:effectLst/>
          </p:spPr>
        </p:cxnSp>
        <p:cxnSp>
          <p:nvCxnSpPr>
            <p:cNvPr id="59735" name="AutoShape 343"/>
            <p:cNvCxnSpPr>
              <a:cxnSpLocks noChangeShapeType="1"/>
              <a:stCxn id="59685" idx="1"/>
              <a:endCxn id="59623" idx="0"/>
            </p:cNvCxnSpPr>
            <p:nvPr/>
          </p:nvCxnSpPr>
          <p:spPr bwMode="auto">
            <a:xfrm>
              <a:off x="77256" y="2010"/>
              <a:ext cx="0" cy="288"/>
            </a:xfrm>
            <a:prstGeom prst="straightConnector1">
              <a:avLst/>
            </a:prstGeom>
            <a:noFill/>
            <a:ln w="19050">
              <a:solidFill>
                <a:schemeClr val="folHlink"/>
              </a:solidFill>
              <a:round/>
              <a:headEnd type="oval" w="lg" len="lg"/>
              <a:tailEnd type="diamond" w="med" len="med"/>
            </a:ln>
            <a:effectLst/>
          </p:spPr>
        </p:cxnSp>
      </p:grpSp>
      <p:cxnSp>
        <p:nvCxnSpPr>
          <p:cNvPr id="59736" name="AutoShape 344"/>
          <p:cNvCxnSpPr>
            <a:cxnSpLocks noChangeShapeType="1"/>
            <a:stCxn id="59501" idx="0"/>
            <a:endCxn id="59501" idx="0"/>
          </p:cNvCxnSpPr>
          <p:nvPr/>
        </p:nvCxnSpPr>
        <p:spPr bwMode="auto">
          <a:xfrm>
            <a:off x="3886200" y="4562475"/>
            <a:ext cx="0" cy="0"/>
          </a:xfrm>
          <a:prstGeom prst="straightConnector1">
            <a:avLst/>
          </a:prstGeom>
          <a:noFill/>
          <a:ln w="19050">
            <a:solidFill>
              <a:schemeClr val="folHlink"/>
            </a:solidFill>
            <a:round/>
            <a:headEnd type="oval" w="lg" len="lg"/>
            <a:tailEnd type="diamond" w="med" len="med"/>
          </a:ln>
          <a:effectLst/>
        </p:spPr>
      </p:cxnSp>
      <p:cxnSp>
        <p:nvCxnSpPr>
          <p:cNvPr id="59737" name="AutoShape 345"/>
          <p:cNvCxnSpPr>
            <a:cxnSpLocks noChangeShapeType="1"/>
          </p:cNvCxnSpPr>
          <p:nvPr/>
        </p:nvCxnSpPr>
        <p:spPr bwMode="auto">
          <a:xfrm>
            <a:off x="8153400" y="4572000"/>
            <a:ext cx="0" cy="0"/>
          </a:xfrm>
          <a:prstGeom prst="straightConnector1">
            <a:avLst/>
          </a:prstGeom>
          <a:noFill/>
          <a:ln w="19050">
            <a:solidFill>
              <a:schemeClr val="folHlink"/>
            </a:solidFill>
            <a:round/>
            <a:headEnd type="oval" w="lg" len="lg"/>
            <a:tailEnd type="diamond" w="med" len="med"/>
          </a:ln>
          <a:effectLst/>
        </p:spPr>
      </p:cxnSp>
    </p:spTree>
    <p:extLst>
      <p:ext uri="{BB962C8B-B14F-4D97-AF65-F5344CB8AC3E}">
        <p14:creationId xmlns:p14="http://schemas.microsoft.com/office/powerpoint/2010/main" val="223231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up)">
                                      <p:cBhvr>
                                        <p:cTn id="11" dur="500"/>
                                        <p:tgtEl>
                                          <p:spTgt spid="2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9736"/>
                                        </p:tgtEl>
                                        <p:attrNameLst>
                                          <p:attrName>style.visibility</p:attrName>
                                        </p:attrNameLst>
                                      </p:cBhvr>
                                      <p:to>
                                        <p:strVal val="visible"/>
                                      </p:to>
                                    </p:set>
                                    <p:animEffect transition="in" filter="wipe(left)">
                                      <p:cBhvr>
                                        <p:cTn id="19" dur="500"/>
                                        <p:tgtEl>
                                          <p:spTgt spid="59736"/>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9725"/>
                                        </p:tgtEl>
                                        <p:attrNameLst>
                                          <p:attrName>style.visibility</p:attrName>
                                        </p:attrNameLst>
                                      </p:cBhvr>
                                      <p:to>
                                        <p:strVal val="visible"/>
                                      </p:to>
                                    </p:set>
                                    <p:animEffect transition="in" filter="wipe(left)">
                                      <p:cBhvr>
                                        <p:cTn id="27" dur="500"/>
                                        <p:tgtEl>
                                          <p:spTgt spid="59725"/>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59728"/>
                                        </p:tgtEl>
                                        <p:attrNameLst>
                                          <p:attrName>style.visibility</p:attrName>
                                        </p:attrNameLst>
                                      </p:cBhvr>
                                      <p:to>
                                        <p:strVal val="visible"/>
                                      </p:to>
                                    </p:set>
                                    <p:animEffect transition="in" filter="wipe(left)">
                                      <p:cBhvr>
                                        <p:cTn id="35" dur="500"/>
                                        <p:tgtEl>
                                          <p:spTgt spid="59728"/>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59726"/>
                                        </p:tgtEl>
                                        <p:attrNameLst>
                                          <p:attrName>style.visibility</p:attrName>
                                        </p:attrNameLst>
                                      </p:cBhvr>
                                      <p:to>
                                        <p:strVal val="visible"/>
                                      </p:to>
                                    </p:set>
                                    <p:animEffect transition="in" filter="wipe(left)">
                                      <p:cBhvr>
                                        <p:cTn id="43" dur="500"/>
                                        <p:tgtEl>
                                          <p:spTgt spid="59726"/>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500"/>
                                        <p:tgtEl>
                                          <p:spTgt spid="4"/>
                                        </p:tgtEl>
                                      </p:cBhvr>
                                    </p:animEffect>
                                  </p:childTnLst>
                                </p:cTn>
                              </p:par>
                            </p:childTnLst>
                          </p:cTn>
                        </p:par>
                        <p:par>
                          <p:cTn id="48" fill="hold">
                            <p:stCondLst>
                              <p:cond delay="5500"/>
                            </p:stCondLst>
                            <p:childTnLst>
                              <p:par>
                                <p:cTn id="49" presetID="22" presetClass="entr" presetSubtype="8" fill="hold" nodeType="afterEffect">
                                  <p:stCondLst>
                                    <p:cond delay="0"/>
                                  </p:stCondLst>
                                  <p:childTnLst>
                                    <p:set>
                                      <p:cBhvr>
                                        <p:cTn id="50" dur="1" fill="hold">
                                          <p:stCondLst>
                                            <p:cond delay="0"/>
                                          </p:stCondLst>
                                        </p:cTn>
                                        <p:tgtEl>
                                          <p:spTgt spid="59729"/>
                                        </p:tgtEl>
                                        <p:attrNameLst>
                                          <p:attrName>style.visibility</p:attrName>
                                        </p:attrNameLst>
                                      </p:cBhvr>
                                      <p:to>
                                        <p:strVal val="visible"/>
                                      </p:to>
                                    </p:set>
                                    <p:animEffect transition="in" filter="wipe(left)">
                                      <p:cBhvr>
                                        <p:cTn id="51" dur="500"/>
                                        <p:tgtEl>
                                          <p:spTgt spid="59729"/>
                                        </p:tgtEl>
                                      </p:cBhvr>
                                    </p:animEffect>
                                  </p:childTnLst>
                                </p:cTn>
                              </p:par>
                            </p:childTnLst>
                          </p:cTn>
                        </p:par>
                        <p:par>
                          <p:cTn id="52" fill="hold">
                            <p:stCondLst>
                              <p:cond delay="6000"/>
                            </p:stCondLst>
                            <p:childTnLst>
                              <p:par>
                                <p:cTn id="53" presetID="22" presetClass="entr" presetSubtype="8" fill="hold"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left)">
                                      <p:cBhvr>
                                        <p:cTn id="55" dur="500"/>
                                        <p:tgtEl>
                                          <p:spTgt spid="5"/>
                                        </p:tgtEl>
                                      </p:cBhvr>
                                    </p:animEffect>
                                  </p:childTnLst>
                                </p:cTn>
                              </p:par>
                            </p:childTnLst>
                          </p:cTn>
                        </p:par>
                        <p:par>
                          <p:cTn id="56" fill="hold">
                            <p:stCondLst>
                              <p:cond delay="6500"/>
                            </p:stCondLst>
                            <p:childTnLst>
                              <p:par>
                                <p:cTn id="57" presetID="22" presetClass="entr" presetSubtype="4" fill="hold" nodeType="after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wipe(down)">
                                      <p:cBhvr>
                                        <p:cTn id="59" dur="500"/>
                                        <p:tgtEl>
                                          <p:spTgt spid="26"/>
                                        </p:tgtEl>
                                      </p:cBhvr>
                                    </p:animEffect>
                                  </p:childTnLst>
                                </p:cTn>
                              </p:par>
                            </p:childTnLst>
                          </p:cTn>
                        </p:par>
                        <p:par>
                          <p:cTn id="60" fill="hold">
                            <p:stCondLst>
                              <p:cond delay="7000"/>
                            </p:stCondLst>
                            <p:childTnLst>
                              <p:par>
                                <p:cTn id="61" presetID="22" presetClass="entr" presetSubtype="8" fill="hold" nodeType="after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par>
                          <p:cTn id="64" fill="hold">
                            <p:stCondLst>
                              <p:cond delay="7500"/>
                            </p:stCondLst>
                            <p:childTnLst>
                              <p:par>
                                <p:cTn id="65" presetID="22" presetClass="entr" presetSubtype="8" fill="hold" nodeType="afterEffect">
                                  <p:stCondLst>
                                    <p:cond delay="0"/>
                                  </p:stCondLst>
                                  <p:childTnLst>
                                    <p:set>
                                      <p:cBhvr>
                                        <p:cTn id="66" dur="1" fill="hold">
                                          <p:stCondLst>
                                            <p:cond delay="0"/>
                                          </p:stCondLst>
                                        </p:cTn>
                                        <p:tgtEl>
                                          <p:spTgt spid="59727"/>
                                        </p:tgtEl>
                                        <p:attrNameLst>
                                          <p:attrName>style.visibility</p:attrName>
                                        </p:attrNameLst>
                                      </p:cBhvr>
                                      <p:to>
                                        <p:strVal val="visible"/>
                                      </p:to>
                                    </p:set>
                                    <p:animEffect transition="in" filter="wipe(left)">
                                      <p:cBhvr>
                                        <p:cTn id="67" dur="500"/>
                                        <p:tgtEl>
                                          <p:spTgt spid="59727"/>
                                        </p:tgtEl>
                                      </p:cBhvr>
                                    </p:animEffect>
                                  </p:childTnLst>
                                </p:cTn>
                              </p:par>
                            </p:childTnLst>
                          </p:cTn>
                        </p:par>
                        <p:par>
                          <p:cTn id="68" fill="hold">
                            <p:stCondLst>
                              <p:cond delay="8000"/>
                            </p:stCondLst>
                            <p:childTnLst>
                              <p:par>
                                <p:cTn id="69" presetID="22" presetClass="entr" presetSubtype="8" fill="hold" nodeType="afterEffect">
                                  <p:stCondLst>
                                    <p:cond delay="0"/>
                                  </p:stCondLst>
                                  <p:childTnLst>
                                    <p:set>
                                      <p:cBhvr>
                                        <p:cTn id="70" dur="1" fill="hold">
                                          <p:stCondLst>
                                            <p:cond delay="0"/>
                                          </p:stCondLst>
                                        </p:cTn>
                                        <p:tgtEl>
                                          <p:spTgt spid="59737"/>
                                        </p:tgtEl>
                                        <p:attrNameLst>
                                          <p:attrName>style.visibility</p:attrName>
                                        </p:attrNameLst>
                                      </p:cBhvr>
                                      <p:to>
                                        <p:strVal val="visible"/>
                                      </p:to>
                                    </p:set>
                                    <p:animEffect transition="in" filter="wipe(left)">
                                      <p:cBhvr>
                                        <p:cTn id="71" dur="500"/>
                                        <p:tgtEl>
                                          <p:spTgt spid="59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z="3200" dirty="0"/>
              <a:t>Scheduling Strategies (4)</a:t>
            </a:r>
          </a:p>
        </p:txBody>
      </p:sp>
      <p:sp>
        <p:nvSpPr>
          <p:cNvPr id="61443" name="Rectangle 3"/>
          <p:cNvSpPr>
            <a:spLocks noGrp="1" noChangeArrowheads="1"/>
          </p:cNvSpPr>
          <p:nvPr>
            <p:ph sz="quarter" idx="13"/>
          </p:nvPr>
        </p:nvSpPr>
        <p:spPr/>
        <p:txBody>
          <a:bodyPr/>
          <a:lstStyle/>
          <a:p>
            <a:r>
              <a:rPr lang="en-US" sz="2000" dirty="0"/>
              <a:t>Weighted Fair Queuing(WFQ)</a:t>
            </a:r>
          </a:p>
          <a:p>
            <a:pPr lvl="1"/>
            <a:r>
              <a:rPr lang="en-US" sz="2000" dirty="0">
                <a:solidFill>
                  <a:srgbClr val="0070C0"/>
                </a:solidFill>
              </a:rPr>
              <a:t>Give low bandwidth traffic high priority</a:t>
            </a:r>
          </a:p>
          <a:p>
            <a:pPr lvl="2"/>
            <a:r>
              <a:rPr lang="en-US" sz="2000" dirty="0">
                <a:solidFill>
                  <a:srgbClr val="0070C0"/>
                </a:solidFill>
              </a:rPr>
              <a:t>Monitor incoming flows</a:t>
            </a:r>
          </a:p>
          <a:p>
            <a:pPr lvl="3"/>
            <a:r>
              <a:rPr lang="en-US" dirty="0">
                <a:solidFill>
                  <a:srgbClr val="0070C0"/>
                </a:solidFill>
              </a:rPr>
              <a:t>Bandwidth of flows </a:t>
            </a:r>
            <a:r>
              <a:rPr lang="en-US" i="1" dirty="0">
                <a:solidFill>
                  <a:srgbClr val="0070C0"/>
                </a:solidFill>
              </a:rPr>
              <a:t>or </a:t>
            </a:r>
            <a:r>
              <a:rPr lang="en-US" dirty="0">
                <a:solidFill>
                  <a:srgbClr val="0070C0"/>
                </a:solidFill>
              </a:rPr>
              <a:t>groups of flows</a:t>
            </a:r>
            <a:br>
              <a:rPr lang="en-US" dirty="0">
                <a:solidFill>
                  <a:srgbClr val="0070C0"/>
                </a:solidFill>
              </a:rPr>
            </a:br>
            <a:endParaRPr lang="en-US" dirty="0">
              <a:solidFill>
                <a:srgbClr val="0070C0"/>
              </a:solidFill>
            </a:endParaRPr>
          </a:p>
          <a:p>
            <a:pPr lvl="2"/>
            <a:r>
              <a:rPr lang="en-US" sz="2000" dirty="0">
                <a:solidFill>
                  <a:srgbClr val="0070C0"/>
                </a:solidFill>
              </a:rPr>
              <a:t>Prepare scheduling</a:t>
            </a:r>
          </a:p>
          <a:p>
            <a:pPr lvl="3"/>
            <a:r>
              <a:rPr lang="en-US" dirty="0">
                <a:solidFill>
                  <a:srgbClr val="0070C0"/>
                </a:solidFill>
              </a:rPr>
              <a:t>High and low priority packets in separate queues</a:t>
            </a:r>
          </a:p>
        </p:txBody>
      </p:sp>
    </p:spTree>
    <p:extLst>
      <p:ext uri="{BB962C8B-B14F-4D97-AF65-F5344CB8AC3E}">
        <p14:creationId xmlns:p14="http://schemas.microsoft.com/office/powerpoint/2010/main" val="2891286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p:nvPr>
        </p:nvSpPr>
        <p:spPr/>
        <p:txBody>
          <a:bodyPr/>
          <a:lstStyle/>
          <a:p>
            <a:r>
              <a:rPr lang="en-US" sz="3200" dirty="0"/>
              <a:t>History</a:t>
            </a:r>
          </a:p>
        </p:txBody>
      </p:sp>
      <p:sp>
        <p:nvSpPr>
          <p:cNvPr id="12293" name="Rectangle 5"/>
          <p:cNvSpPr>
            <a:spLocks noGrp="1" noChangeArrowheads="1"/>
          </p:cNvSpPr>
          <p:nvPr>
            <p:ph sz="quarter" idx="13"/>
          </p:nvPr>
        </p:nvSpPr>
        <p:spPr/>
        <p:txBody>
          <a:bodyPr/>
          <a:lstStyle/>
          <a:p>
            <a:r>
              <a:rPr lang="en-US" sz="2000" dirty="0"/>
              <a:t>Invented by Robert Metcalfe and David Boggs in ~1972</a:t>
            </a:r>
          </a:p>
          <a:p>
            <a:r>
              <a:rPr lang="en-US" sz="2000" dirty="0"/>
              <a:t>10Mbps	1985</a:t>
            </a:r>
          </a:p>
          <a:p>
            <a:r>
              <a:rPr lang="en-US" sz="2000" dirty="0"/>
              <a:t>100Mbps	1995 (802.3u)</a:t>
            </a:r>
          </a:p>
          <a:p>
            <a:r>
              <a:rPr lang="en-US" sz="2000" dirty="0"/>
              <a:t>1Gbps	1998 (802.3z)</a:t>
            </a:r>
          </a:p>
          <a:p>
            <a:pPr>
              <a:spcBef>
                <a:spcPts val="0"/>
              </a:spcBef>
            </a:pPr>
            <a:r>
              <a:rPr lang="en-US" sz="2000" dirty="0"/>
              <a:t>10Gbps	2002 (802.3ae)</a:t>
            </a:r>
          </a:p>
          <a:p>
            <a:pPr>
              <a:spcBef>
                <a:spcPts val="0"/>
              </a:spcBef>
            </a:pPr>
            <a:r>
              <a:rPr lang="en-US" sz="2000" dirty="0"/>
              <a:t>40/100Gbps 2010 (802.3ba)</a:t>
            </a:r>
          </a:p>
          <a:p>
            <a:endParaRPr lang="en-US" dirty="0"/>
          </a:p>
        </p:txBody>
      </p:sp>
      <p:pic>
        <p:nvPicPr>
          <p:cNvPr id="4" name="Picture 6" descr="C:\WINDOWS\Skrivebord\Ethernet\images\metcalfe-enet.gif"/>
          <p:cNvPicPr>
            <a:picLocks noChangeAspect="1" noChangeArrowheads="1"/>
          </p:cNvPicPr>
          <p:nvPr/>
        </p:nvPicPr>
        <p:blipFill>
          <a:blip r:embed="rId2" cstate="print"/>
          <a:srcRect/>
          <a:stretch>
            <a:fillRect/>
          </a:stretch>
        </p:blipFill>
        <p:spPr bwMode="auto">
          <a:xfrm>
            <a:off x="5638800" y="3924301"/>
            <a:ext cx="4457700" cy="2332863"/>
          </a:xfrm>
          <a:prstGeom prst="rect">
            <a:avLst/>
          </a:prstGeom>
          <a:noFill/>
        </p:spPr>
      </p:pic>
    </p:spTree>
    <p:extLst>
      <p:ext uri="{BB962C8B-B14F-4D97-AF65-F5344CB8AC3E}">
        <p14:creationId xmlns:p14="http://schemas.microsoft.com/office/powerpoint/2010/main" val="959771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reeform 2"/>
          <p:cNvSpPr>
            <a:spLocks/>
          </p:cNvSpPr>
          <p:nvPr/>
        </p:nvSpPr>
        <p:spPr bwMode="auto">
          <a:xfrm>
            <a:off x="3581400" y="3657600"/>
            <a:ext cx="4267200" cy="1828800"/>
          </a:xfrm>
          <a:custGeom>
            <a:avLst/>
            <a:gdLst/>
            <a:ahLst/>
            <a:cxnLst>
              <a:cxn ang="0">
                <a:pos x="0" y="1152"/>
              </a:cxn>
              <a:cxn ang="0">
                <a:pos x="1824" y="1152"/>
              </a:cxn>
              <a:cxn ang="0">
                <a:pos x="2208" y="816"/>
              </a:cxn>
              <a:cxn ang="0">
                <a:pos x="2208" y="0"/>
              </a:cxn>
              <a:cxn ang="0">
                <a:pos x="2688" y="0"/>
              </a:cxn>
            </a:cxnLst>
            <a:rect l="0" t="0" r="r" b="b"/>
            <a:pathLst>
              <a:path w="2688" h="1152">
                <a:moveTo>
                  <a:pt x="0" y="1152"/>
                </a:moveTo>
                <a:lnTo>
                  <a:pt x="1824" y="1152"/>
                </a:lnTo>
                <a:lnTo>
                  <a:pt x="2208" y="816"/>
                </a:lnTo>
                <a:lnTo>
                  <a:pt x="2208" y="0"/>
                </a:lnTo>
                <a:lnTo>
                  <a:pt x="2688" y="0"/>
                </a:lnTo>
              </a:path>
            </a:pathLst>
          </a:custGeom>
          <a:noFill/>
          <a:ln w="28575" cap="flat" cmpd="sng">
            <a:solidFill>
              <a:schemeClr val="folHlink"/>
            </a:solidFill>
            <a:prstDash val="solid"/>
            <a:round/>
            <a:headEnd/>
            <a:tailEnd/>
          </a:ln>
          <a:effectLst/>
        </p:spPr>
        <p:txBody>
          <a:bodyPr wrap="none" anchor="ctr"/>
          <a:lstStyle/>
          <a:p>
            <a:endParaRPr lang="en-US"/>
          </a:p>
        </p:txBody>
      </p:sp>
      <p:sp>
        <p:nvSpPr>
          <p:cNvPr id="69635" name="Rectangle 3"/>
          <p:cNvSpPr>
            <a:spLocks noGrp="1" noChangeArrowheads="1"/>
          </p:cNvSpPr>
          <p:nvPr>
            <p:ph type="title"/>
          </p:nvPr>
        </p:nvSpPr>
        <p:spPr/>
        <p:txBody>
          <a:bodyPr/>
          <a:lstStyle/>
          <a:p>
            <a:r>
              <a:rPr lang="en-US" sz="3200" dirty="0"/>
              <a:t>Drop Strategies – WRED</a:t>
            </a:r>
          </a:p>
        </p:txBody>
      </p:sp>
      <p:sp>
        <p:nvSpPr>
          <p:cNvPr id="69636" name="Rectangle 4"/>
          <p:cNvSpPr>
            <a:spLocks noGrp="1" noChangeArrowheads="1"/>
          </p:cNvSpPr>
          <p:nvPr>
            <p:ph sz="quarter" idx="13"/>
          </p:nvPr>
        </p:nvSpPr>
        <p:spPr/>
        <p:txBody>
          <a:bodyPr/>
          <a:lstStyle/>
          <a:p>
            <a:r>
              <a:rPr lang="en-US" sz="2000" dirty="0"/>
              <a:t>Weighted Random Early Detection (WRED)</a:t>
            </a:r>
          </a:p>
          <a:p>
            <a:pPr lvl="1"/>
            <a:r>
              <a:rPr lang="en-US" sz="2000" dirty="0">
                <a:solidFill>
                  <a:srgbClr val="0070C0"/>
                </a:solidFill>
              </a:rPr>
              <a:t>As RED, but drops packets selectively based on some marking principle, e.g. IP precedence.</a:t>
            </a:r>
          </a:p>
        </p:txBody>
      </p:sp>
      <p:sp>
        <p:nvSpPr>
          <p:cNvPr id="69637" name="Freeform 5"/>
          <p:cNvSpPr>
            <a:spLocks/>
          </p:cNvSpPr>
          <p:nvPr/>
        </p:nvSpPr>
        <p:spPr bwMode="auto">
          <a:xfrm>
            <a:off x="3581400" y="3505200"/>
            <a:ext cx="4419600" cy="2057400"/>
          </a:xfrm>
          <a:custGeom>
            <a:avLst/>
            <a:gdLst/>
            <a:ahLst/>
            <a:cxnLst>
              <a:cxn ang="0">
                <a:pos x="0" y="0"/>
              </a:cxn>
              <a:cxn ang="0">
                <a:pos x="0" y="768"/>
              </a:cxn>
              <a:cxn ang="0">
                <a:pos x="1584" y="768"/>
              </a:cxn>
            </a:cxnLst>
            <a:rect l="0" t="0" r="r" b="b"/>
            <a:pathLst>
              <a:path w="1584" h="768">
                <a:moveTo>
                  <a:pt x="0" y="0"/>
                </a:moveTo>
                <a:lnTo>
                  <a:pt x="0" y="768"/>
                </a:lnTo>
                <a:lnTo>
                  <a:pt x="1584" y="768"/>
                </a:lnTo>
              </a:path>
            </a:pathLst>
          </a:custGeom>
          <a:noFill/>
          <a:ln w="38100" cap="flat" cmpd="sng">
            <a:solidFill>
              <a:schemeClr val="hlink"/>
            </a:solidFill>
            <a:prstDash val="solid"/>
            <a:round/>
            <a:headEnd type="triangle" w="med" len="med"/>
            <a:tailEnd type="triangle" w="med" len="med"/>
          </a:ln>
          <a:effectLst/>
        </p:spPr>
        <p:txBody>
          <a:bodyPr wrap="none" anchor="ctr"/>
          <a:lstStyle/>
          <a:p>
            <a:endParaRPr lang="en-US"/>
          </a:p>
        </p:txBody>
      </p:sp>
      <p:sp>
        <p:nvSpPr>
          <p:cNvPr id="69638" name="Rectangle 6"/>
          <p:cNvSpPr>
            <a:spLocks noChangeArrowheads="1"/>
          </p:cNvSpPr>
          <p:nvPr/>
        </p:nvSpPr>
        <p:spPr bwMode="auto">
          <a:xfrm>
            <a:off x="7848600" y="5562600"/>
            <a:ext cx="457200" cy="304800"/>
          </a:xfrm>
          <a:prstGeom prst="rect">
            <a:avLst/>
          </a:prstGeom>
          <a:noFill/>
          <a:ln w="19050">
            <a:noFill/>
            <a:miter lim="800000"/>
            <a:headEnd/>
            <a:tailEnd/>
          </a:ln>
          <a:effectLst/>
        </p:spPr>
        <p:txBody>
          <a:bodyPr wrap="none" anchor="ctr"/>
          <a:lstStyle/>
          <a:p>
            <a:pPr algn="l">
              <a:buClrTx/>
              <a:buFontTx/>
              <a:buNone/>
            </a:pPr>
            <a:r>
              <a:rPr kumimoji="1" lang="da-DK" sz="1400">
                <a:latin typeface="Arial" charset="0"/>
              </a:rPr>
              <a:t>Output queue level</a:t>
            </a:r>
            <a:endParaRPr kumimoji="1" lang="en-US" sz="1400">
              <a:latin typeface="Arial" charset="0"/>
            </a:endParaRPr>
          </a:p>
        </p:txBody>
      </p:sp>
      <p:sp>
        <p:nvSpPr>
          <p:cNvPr id="69639" name="Rectangle 7"/>
          <p:cNvSpPr>
            <a:spLocks noChangeArrowheads="1"/>
          </p:cNvSpPr>
          <p:nvPr/>
        </p:nvSpPr>
        <p:spPr bwMode="auto">
          <a:xfrm>
            <a:off x="3581400" y="3352800"/>
            <a:ext cx="457200" cy="304800"/>
          </a:xfrm>
          <a:prstGeom prst="rect">
            <a:avLst/>
          </a:prstGeom>
          <a:noFill/>
          <a:ln w="19050">
            <a:noFill/>
            <a:miter lim="800000"/>
            <a:headEnd/>
            <a:tailEnd/>
          </a:ln>
          <a:effectLst/>
        </p:spPr>
        <p:txBody>
          <a:bodyPr wrap="none" anchor="ctr"/>
          <a:lstStyle/>
          <a:p>
            <a:pPr algn="l">
              <a:buClrTx/>
              <a:buFontTx/>
              <a:buNone/>
            </a:pPr>
            <a:r>
              <a:rPr kumimoji="1" lang="da-DK" sz="1400">
                <a:latin typeface="Arial" charset="0"/>
              </a:rPr>
              <a:t>Packet discard probability</a:t>
            </a:r>
            <a:endParaRPr kumimoji="1" lang="en-US" sz="1400">
              <a:latin typeface="Arial" charset="0"/>
            </a:endParaRPr>
          </a:p>
        </p:txBody>
      </p:sp>
      <p:sp>
        <p:nvSpPr>
          <p:cNvPr id="69640" name="Rectangle 8"/>
          <p:cNvSpPr>
            <a:spLocks noChangeArrowheads="1"/>
          </p:cNvSpPr>
          <p:nvPr/>
        </p:nvSpPr>
        <p:spPr bwMode="auto">
          <a:xfrm>
            <a:off x="3124200" y="5410200"/>
            <a:ext cx="457200" cy="304800"/>
          </a:xfrm>
          <a:prstGeom prst="rect">
            <a:avLst/>
          </a:prstGeom>
          <a:noFill/>
          <a:ln w="19050">
            <a:noFill/>
            <a:miter lim="800000"/>
            <a:headEnd/>
            <a:tailEnd/>
          </a:ln>
          <a:effectLst/>
        </p:spPr>
        <p:txBody>
          <a:bodyPr wrap="none" anchor="ctr"/>
          <a:lstStyle/>
          <a:p>
            <a:pPr algn="r">
              <a:buClrTx/>
              <a:buFontTx/>
              <a:buNone/>
            </a:pPr>
            <a:r>
              <a:rPr kumimoji="1" lang="da-DK" sz="1400">
                <a:latin typeface="Arial" charset="0"/>
              </a:rPr>
              <a:t>0</a:t>
            </a:r>
            <a:endParaRPr kumimoji="1" lang="en-US" sz="1400">
              <a:latin typeface="Arial" charset="0"/>
            </a:endParaRPr>
          </a:p>
        </p:txBody>
      </p:sp>
      <p:sp>
        <p:nvSpPr>
          <p:cNvPr id="69641" name="Rectangle 9"/>
          <p:cNvSpPr>
            <a:spLocks noChangeArrowheads="1"/>
          </p:cNvSpPr>
          <p:nvPr/>
        </p:nvSpPr>
        <p:spPr bwMode="auto">
          <a:xfrm>
            <a:off x="3124200" y="3505200"/>
            <a:ext cx="457200" cy="304800"/>
          </a:xfrm>
          <a:prstGeom prst="rect">
            <a:avLst/>
          </a:prstGeom>
          <a:noFill/>
          <a:ln w="19050">
            <a:noFill/>
            <a:miter lim="800000"/>
            <a:headEnd/>
            <a:tailEnd/>
          </a:ln>
          <a:effectLst/>
        </p:spPr>
        <p:txBody>
          <a:bodyPr wrap="none" anchor="ctr"/>
          <a:lstStyle/>
          <a:p>
            <a:pPr algn="r">
              <a:buClrTx/>
              <a:buFontTx/>
              <a:buNone/>
            </a:pPr>
            <a:r>
              <a:rPr kumimoji="1" lang="da-DK" sz="1400">
                <a:latin typeface="Arial" charset="0"/>
              </a:rPr>
              <a:t>1</a:t>
            </a:r>
            <a:endParaRPr kumimoji="1" lang="en-US" sz="1400">
              <a:latin typeface="Arial" charset="0"/>
            </a:endParaRPr>
          </a:p>
        </p:txBody>
      </p:sp>
      <p:sp>
        <p:nvSpPr>
          <p:cNvPr id="69642" name="Rectangle 10"/>
          <p:cNvSpPr>
            <a:spLocks noChangeArrowheads="1"/>
          </p:cNvSpPr>
          <p:nvPr/>
        </p:nvSpPr>
        <p:spPr bwMode="auto">
          <a:xfrm rot="2700000">
            <a:off x="3429000" y="5562600"/>
            <a:ext cx="457200" cy="304800"/>
          </a:xfrm>
          <a:prstGeom prst="rect">
            <a:avLst/>
          </a:prstGeom>
          <a:noFill/>
          <a:ln w="19050">
            <a:noFill/>
            <a:miter lim="800000"/>
            <a:headEnd/>
            <a:tailEnd/>
          </a:ln>
          <a:effectLst/>
        </p:spPr>
        <p:txBody>
          <a:bodyPr wrap="none" anchor="ctr"/>
          <a:lstStyle/>
          <a:p>
            <a:pPr algn="l">
              <a:buClrTx/>
              <a:buFontTx/>
              <a:buNone/>
            </a:pPr>
            <a:r>
              <a:rPr kumimoji="1" lang="da-DK" sz="1400">
                <a:latin typeface="Arial" charset="0"/>
              </a:rPr>
              <a:t>Empty</a:t>
            </a:r>
            <a:endParaRPr kumimoji="1" lang="en-US" sz="1400">
              <a:latin typeface="Arial" charset="0"/>
            </a:endParaRPr>
          </a:p>
        </p:txBody>
      </p:sp>
      <p:sp>
        <p:nvSpPr>
          <p:cNvPr id="69643" name="Rectangle 11"/>
          <p:cNvSpPr>
            <a:spLocks noChangeArrowheads="1"/>
          </p:cNvSpPr>
          <p:nvPr/>
        </p:nvSpPr>
        <p:spPr bwMode="auto">
          <a:xfrm rot="2700000">
            <a:off x="4953000" y="5562600"/>
            <a:ext cx="457200" cy="304800"/>
          </a:xfrm>
          <a:prstGeom prst="rect">
            <a:avLst/>
          </a:prstGeom>
          <a:noFill/>
          <a:ln w="19050">
            <a:noFill/>
            <a:miter lim="800000"/>
            <a:headEnd/>
            <a:tailEnd/>
          </a:ln>
          <a:effectLst/>
        </p:spPr>
        <p:txBody>
          <a:bodyPr wrap="none" anchor="ctr"/>
          <a:lstStyle/>
          <a:p>
            <a:pPr algn="l">
              <a:buClrTx/>
              <a:buFontTx/>
              <a:buNone/>
            </a:pPr>
            <a:r>
              <a:rPr kumimoji="1" lang="da-DK" sz="1400">
                <a:latin typeface="Arial" charset="0"/>
              </a:rPr>
              <a:t>Treshold 1</a:t>
            </a:r>
            <a:endParaRPr kumimoji="1" lang="en-US" sz="1400">
              <a:latin typeface="Arial" charset="0"/>
            </a:endParaRPr>
          </a:p>
        </p:txBody>
      </p:sp>
      <p:sp>
        <p:nvSpPr>
          <p:cNvPr id="69644" name="Rectangle 12"/>
          <p:cNvSpPr>
            <a:spLocks noChangeArrowheads="1"/>
          </p:cNvSpPr>
          <p:nvPr/>
        </p:nvSpPr>
        <p:spPr bwMode="auto">
          <a:xfrm rot="2700000">
            <a:off x="6324600" y="5562600"/>
            <a:ext cx="457200" cy="304800"/>
          </a:xfrm>
          <a:prstGeom prst="rect">
            <a:avLst/>
          </a:prstGeom>
          <a:noFill/>
          <a:ln w="19050">
            <a:noFill/>
            <a:miter lim="800000"/>
            <a:headEnd/>
            <a:tailEnd/>
          </a:ln>
          <a:effectLst/>
        </p:spPr>
        <p:txBody>
          <a:bodyPr wrap="none" anchor="ctr"/>
          <a:lstStyle/>
          <a:p>
            <a:pPr algn="l">
              <a:buClrTx/>
              <a:buFontTx/>
              <a:buNone/>
            </a:pPr>
            <a:r>
              <a:rPr kumimoji="1" lang="da-DK" sz="1400">
                <a:latin typeface="Arial" charset="0"/>
              </a:rPr>
              <a:t>Treshold 2</a:t>
            </a:r>
            <a:endParaRPr kumimoji="1" lang="en-US" sz="1400">
              <a:latin typeface="Arial" charset="0"/>
            </a:endParaRPr>
          </a:p>
        </p:txBody>
      </p:sp>
      <p:sp>
        <p:nvSpPr>
          <p:cNvPr id="69645" name="Rectangle 13"/>
          <p:cNvSpPr>
            <a:spLocks noChangeArrowheads="1"/>
          </p:cNvSpPr>
          <p:nvPr/>
        </p:nvSpPr>
        <p:spPr bwMode="auto">
          <a:xfrm rot="2700000">
            <a:off x="6934200" y="5562600"/>
            <a:ext cx="457200" cy="304800"/>
          </a:xfrm>
          <a:prstGeom prst="rect">
            <a:avLst/>
          </a:prstGeom>
          <a:noFill/>
          <a:ln w="19050">
            <a:noFill/>
            <a:miter lim="800000"/>
            <a:headEnd/>
            <a:tailEnd/>
          </a:ln>
          <a:effectLst/>
        </p:spPr>
        <p:txBody>
          <a:bodyPr wrap="none" anchor="ctr"/>
          <a:lstStyle/>
          <a:p>
            <a:pPr algn="l">
              <a:buClrTx/>
              <a:buFontTx/>
              <a:buNone/>
            </a:pPr>
            <a:r>
              <a:rPr kumimoji="1" lang="da-DK" sz="1400">
                <a:latin typeface="Arial" charset="0"/>
              </a:rPr>
              <a:t>Full</a:t>
            </a:r>
            <a:endParaRPr kumimoji="1" lang="en-US" sz="1400">
              <a:latin typeface="Arial" charset="0"/>
            </a:endParaRPr>
          </a:p>
        </p:txBody>
      </p:sp>
      <p:sp>
        <p:nvSpPr>
          <p:cNvPr id="69646" name="Freeform 14"/>
          <p:cNvSpPr>
            <a:spLocks/>
          </p:cNvSpPr>
          <p:nvPr/>
        </p:nvSpPr>
        <p:spPr bwMode="auto">
          <a:xfrm>
            <a:off x="3581400" y="3657600"/>
            <a:ext cx="4267200" cy="1828800"/>
          </a:xfrm>
          <a:custGeom>
            <a:avLst/>
            <a:gdLst/>
            <a:ahLst/>
            <a:cxnLst>
              <a:cxn ang="0">
                <a:pos x="0" y="1152"/>
              </a:cxn>
              <a:cxn ang="0">
                <a:pos x="960" y="1152"/>
              </a:cxn>
              <a:cxn ang="0">
                <a:pos x="1872" y="432"/>
              </a:cxn>
              <a:cxn ang="0">
                <a:pos x="1872" y="0"/>
              </a:cxn>
              <a:cxn ang="0">
                <a:pos x="2688" y="0"/>
              </a:cxn>
            </a:cxnLst>
            <a:rect l="0" t="0" r="r" b="b"/>
            <a:pathLst>
              <a:path w="2688" h="1152">
                <a:moveTo>
                  <a:pt x="0" y="1152"/>
                </a:moveTo>
                <a:lnTo>
                  <a:pt x="960" y="1152"/>
                </a:lnTo>
                <a:lnTo>
                  <a:pt x="1872" y="432"/>
                </a:lnTo>
                <a:lnTo>
                  <a:pt x="1872" y="0"/>
                </a:lnTo>
                <a:lnTo>
                  <a:pt x="2688" y="0"/>
                </a:lnTo>
              </a:path>
            </a:pathLst>
          </a:custGeom>
          <a:noFill/>
          <a:ln w="28575" cap="flat" cmpd="sng">
            <a:solidFill>
              <a:schemeClr val="accent1"/>
            </a:solidFill>
            <a:prstDash val="solid"/>
            <a:round/>
            <a:headEnd/>
            <a:tailEnd/>
          </a:ln>
          <a:effectLst/>
        </p:spPr>
        <p:txBody>
          <a:bodyPr wrap="none" anchor="ctr"/>
          <a:lstStyle/>
          <a:p>
            <a:endParaRPr lang="en-US"/>
          </a:p>
        </p:txBody>
      </p:sp>
      <p:sp>
        <p:nvSpPr>
          <p:cNvPr id="69647" name="Line 15"/>
          <p:cNvSpPr>
            <a:spLocks noChangeShapeType="1"/>
          </p:cNvSpPr>
          <p:nvPr/>
        </p:nvSpPr>
        <p:spPr bwMode="auto">
          <a:xfrm>
            <a:off x="5638800" y="4724400"/>
            <a:ext cx="304800" cy="76200"/>
          </a:xfrm>
          <a:prstGeom prst="line">
            <a:avLst/>
          </a:prstGeom>
          <a:noFill/>
          <a:ln w="19050">
            <a:solidFill>
              <a:schemeClr val="accent2"/>
            </a:solidFill>
            <a:round/>
            <a:headEnd/>
            <a:tailEnd type="triangle" w="med" len="med"/>
          </a:ln>
          <a:effectLst/>
        </p:spPr>
        <p:txBody>
          <a:bodyPr wrap="none" anchor="ctr"/>
          <a:lstStyle/>
          <a:p>
            <a:endParaRPr lang="en-US"/>
          </a:p>
        </p:txBody>
      </p:sp>
      <p:sp>
        <p:nvSpPr>
          <p:cNvPr id="69648" name="Rectangle 16"/>
          <p:cNvSpPr>
            <a:spLocks noChangeArrowheads="1"/>
          </p:cNvSpPr>
          <p:nvPr/>
        </p:nvSpPr>
        <p:spPr bwMode="auto">
          <a:xfrm>
            <a:off x="5334000" y="4419600"/>
            <a:ext cx="457200" cy="304800"/>
          </a:xfrm>
          <a:prstGeom prst="rect">
            <a:avLst/>
          </a:prstGeom>
          <a:noFill/>
          <a:ln w="19050">
            <a:noFill/>
            <a:miter lim="800000"/>
            <a:headEnd/>
            <a:tailEnd/>
          </a:ln>
          <a:effectLst/>
        </p:spPr>
        <p:txBody>
          <a:bodyPr wrap="none" anchor="ctr"/>
          <a:lstStyle/>
          <a:p>
            <a:pPr algn="r">
              <a:buClrTx/>
              <a:buFontTx/>
              <a:buNone/>
            </a:pPr>
            <a:r>
              <a:rPr kumimoji="1" lang="da-DK" sz="1400">
                <a:latin typeface="Arial" charset="0"/>
              </a:rPr>
              <a:t>Low precedence packets</a:t>
            </a:r>
            <a:br>
              <a:rPr kumimoji="1" lang="da-DK" sz="1400">
                <a:latin typeface="Arial" charset="0"/>
              </a:rPr>
            </a:br>
            <a:r>
              <a:rPr kumimoji="1" lang="da-DK" sz="1400">
                <a:latin typeface="Arial" charset="0"/>
              </a:rPr>
              <a:t>are discarded using RED1</a:t>
            </a:r>
            <a:endParaRPr kumimoji="1" lang="en-US" sz="1400">
              <a:latin typeface="Arial" charset="0"/>
            </a:endParaRPr>
          </a:p>
        </p:txBody>
      </p:sp>
      <p:sp>
        <p:nvSpPr>
          <p:cNvPr id="69649" name="Line 17"/>
          <p:cNvSpPr>
            <a:spLocks noChangeShapeType="1"/>
          </p:cNvSpPr>
          <p:nvPr/>
        </p:nvSpPr>
        <p:spPr bwMode="auto">
          <a:xfrm flipH="1">
            <a:off x="6858000" y="5029200"/>
            <a:ext cx="609600" cy="76200"/>
          </a:xfrm>
          <a:prstGeom prst="line">
            <a:avLst/>
          </a:prstGeom>
          <a:noFill/>
          <a:ln w="19050">
            <a:solidFill>
              <a:schemeClr val="accent2"/>
            </a:solidFill>
            <a:round/>
            <a:headEnd/>
            <a:tailEnd type="triangle" w="med" len="med"/>
          </a:ln>
          <a:effectLst/>
        </p:spPr>
        <p:txBody>
          <a:bodyPr wrap="none" anchor="ctr"/>
          <a:lstStyle/>
          <a:p>
            <a:endParaRPr lang="en-US"/>
          </a:p>
        </p:txBody>
      </p:sp>
      <p:sp>
        <p:nvSpPr>
          <p:cNvPr id="69650" name="Rectangle 18"/>
          <p:cNvSpPr>
            <a:spLocks noChangeArrowheads="1"/>
          </p:cNvSpPr>
          <p:nvPr/>
        </p:nvSpPr>
        <p:spPr bwMode="auto">
          <a:xfrm>
            <a:off x="7467600" y="4800600"/>
            <a:ext cx="457200" cy="304800"/>
          </a:xfrm>
          <a:prstGeom prst="rect">
            <a:avLst/>
          </a:prstGeom>
          <a:noFill/>
          <a:ln w="19050">
            <a:noFill/>
            <a:miter lim="800000"/>
            <a:headEnd/>
            <a:tailEnd/>
          </a:ln>
          <a:effectLst/>
        </p:spPr>
        <p:txBody>
          <a:bodyPr wrap="none" anchor="ctr"/>
          <a:lstStyle/>
          <a:p>
            <a:pPr algn="l">
              <a:buClrTx/>
              <a:buFontTx/>
              <a:buNone/>
            </a:pPr>
            <a:r>
              <a:rPr kumimoji="1" lang="da-DK" sz="1400">
                <a:latin typeface="Arial" charset="0"/>
              </a:rPr>
              <a:t>High precedence packets</a:t>
            </a:r>
            <a:br>
              <a:rPr kumimoji="1" lang="da-DK" sz="1400">
                <a:latin typeface="Arial" charset="0"/>
              </a:rPr>
            </a:br>
            <a:r>
              <a:rPr kumimoji="1" lang="da-DK" sz="1400">
                <a:latin typeface="Arial" charset="0"/>
              </a:rPr>
              <a:t>are discarded using RED2</a:t>
            </a:r>
            <a:endParaRPr kumimoji="1" lang="en-US" sz="1400">
              <a:latin typeface="Arial" charset="0"/>
            </a:endParaRPr>
          </a:p>
        </p:txBody>
      </p:sp>
    </p:spTree>
    <p:extLst>
      <p:ext uri="{BB962C8B-B14F-4D97-AF65-F5344CB8AC3E}">
        <p14:creationId xmlns:p14="http://schemas.microsoft.com/office/powerpoint/2010/main" val="1032966402"/>
      </p:ext>
    </p:extLst>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p:txBody>
          <a:bodyPr/>
          <a:lstStyle/>
          <a:p>
            <a:r>
              <a:rPr lang="en-US" sz="3200" dirty="0"/>
              <a:t>Drop Strategies – summary</a:t>
            </a:r>
          </a:p>
        </p:txBody>
      </p:sp>
      <p:sp>
        <p:nvSpPr>
          <p:cNvPr id="73733" name="Rectangle 5"/>
          <p:cNvSpPr>
            <a:spLocks noGrp="1" noChangeArrowheads="1"/>
          </p:cNvSpPr>
          <p:nvPr>
            <p:ph idx="1"/>
          </p:nvPr>
        </p:nvSpPr>
        <p:spPr/>
        <p:txBody>
          <a:bodyPr/>
          <a:lstStyle/>
          <a:p>
            <a:r>
              <a:rPr lang="en-US" sz="2000" dirty="0"/>
              <a:t>Random Early Detection is an extension to a scheduler, NOT a scheduling strategy in itself</a:t>
            </a:r>
          </a:p>
          <a:p>
            <a:r>
              <a:rPr lang="en-US" sz="2000" dirty="0"/>
              <a:t>RED works on top of a scheduling mechanism to assist TCP in adapting to network congestion</a:t>
            </a:r>
          </a:p>
        </p:txBody>
      </p:sp>
    </p:spTree>
    <p:extLst>
      <p:ext uri="{BB962C8B-B14F-4D97-AF65-F5344CB8AC3E}">
        <p14:creationId xmlns:p14="http://schemas.microsoft.com/office/powerpoint/2010/main" val="109319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sz="3200" dirty="0"/>
              <a:t>Addressing Engine – Address Table</a:t>
            </a:r>
          </a:p>
        </p:txBody>
      </p:sp>
      <p:sp>
        <p:nvSpPr>
          <p:cNvPr id="80899" name="Rectangle 3"/>
          <p:cNvSpPr>
            <a:spLocks noGrp="1" noChangeArrowheads="1"/>
          </p:cNvSpPr>
          <p:nvPr>
            <p:ph sz="quarter" idx="13"/>
          </p:nvPr>
        </p:nvSpPr>
        <p:spPr/>
        <p:txBody>
          <a:bodyPr/>
          <a:lstStyle/>
          <a:p>
            <a:r>
              <a:rPr lang="en-US" sz="2000" dirty="0"/>
              <a:t>Content Addressable Memory, using (VID, MAC) as key</a:t>
            </a:r>
          </a:p>
          <a:p>
            <a:r>
              <a:rPr lang="en-US" sz="2000" dirty="0"/>
              <a:t>Key is 60 bit </a:t>
            </a:r>
            <a:r>
              <a:rPr lang="en-US" sz="2000" dirty="0">
                <a:sym typeface="Wingdings" pitchFamily="2" charset="2"/>
              </a:rPr>
              <a:t> hashing used to avoid using HW CAMs</a:t>
            </a:r>
          </a:p>
          <a:p>
            <a:r>
              <a:rPr lang="en-US" sz="2000" dirty="0">
                <a:sym typeface="Wingdings" pitchFamily="2" charset="2"/>
              </a:rPr>
              <a:t>Learning based on (VID, Source Address)</a:t>
            </a:r>
          </a:p>
          <a:p>
            <a:endParaRPr lang="en-US" sz="2000" dirty="0">
              <a:sym typeface="Wingdings" pitchFamily="2" charset="2"/>
            </a:endParaRPr>
          </a:p>
          <a:p>
            <a:endParaRPr lang="en-US" sz="2000" dirty="0">
              <a:sym typeface="Wingdings" pitchFamily="2" charset="2"/>
            </a:endParaRPr>
          </a:p>
          <a:p>
            <a:r>
              <a:rPr lang="en-US" sz="2000" dirty="0">
                <a:sym typeface="Wingdings" pitchFamily="2" charset="2"/>
              </a:rPr>
              <a:t>Main differentiators:</a:t>
            </a:r>
          </a:p>
          <a:p>
            <a:pPr lvl="1"/>
            <a:r>
              <a:rPr lang="en-US" sz="2000" dirty="0">
                <a:solidFill>
                  <a:srgbClr val="0070C0"/>
                </a:solidFill>
              </a:rPr>
              <a:t>Capacity (8K – 64K entries)</a:t>
            </a:r>
          </a:p>
          <a:p>
            <a:pPr lvl="1"/>
            <a:r>
              <a:rPr lang="en-US" sz="2000" dirty="0">
                <a:solidFill>
                  <a:srgbClr val="0070C0"/>
                </a:solidFill>
              </a:rPr>
              <a:t>Hash depth (2 – 8)</a:t>
            </a:r>
          </a:p>
          <a:p>
            <a:pPr lvl="1"/>
            <a:r>
              <a:rPr lang="en-US" sz="2000" dirty="0">
                <a:solidFill>
                  <a:srgbClr val="0070C0"/>
                </a:solidFill>
              </a:rPr>
              <a:t>Learning speed (wire-speed </a:t>
            </a:r>
            <a:r>
              <a:rPr lang="en-US" sz="2000" dirty="0" err="1">
                <a:solidFill>
                  <a:srgbClr val="0070C0"/>
                </a:solidFill>
              </a:rPr>
              <a:t>vs</a:t>
            </a:r>
            <a:r>
              <a:rPr lang="en-US" sz="2000" dirty="0">
                <a:solidFill>
                  <a:srgbClr val="0070C0"/>
                </a:solidFill>
              </a:rPr>
              <a:t> not wire-speed)</a:t>
            </a:r>
          </a:p>
        </p:txBody>
      </p:sp>
      <p:graphicFrame>
        <p:nvGraphicFramePr>
          <p:cNvPr id="4" name="Object 7"/>
          <p:cNvGraphicFramePr>
            <a:graphicFrameLocks noChangeAspect="1"/>
          </p:cNvGraphicFramePr>
          <p:nvPr>
            <p:extLst>
              <p:ext uri="{D42A27DB-BD31-4B8C-83A1-F6EECF244321}">
                <p14:modId xmlns:p14="http://schemas.microsoft.com/office/powerpoint/2010/main" val="2708467647"/>
              </p:ext>
            </p:extLst>
          </p:nvPr>
        </p:nvGraphicFramePr>
        <p:xfrm>
          <a:off x="3962400" y="4795320"/>
          <a:ext cx="3422210" cy="1422021"/>
        </p:xfrm>
        <a:graphic>
          <a:graphicData uri="http://schemas.openxmlformats.org/presentationml/2006/ole">
            <mc:AlternateContent xmlns:mc="http://schemas.openxmlformats.org/markup-compatibility/2006">
              <mc:Choice xmlns:v="urn:schemas-microsoft-com:vml" Requires="v">
                <p:oleObj spid="_x0000_s61441" name="VISIO" r:id="rId3" imgW="6154560" imgH="2557800" progId="Visio.Drawing.11">
                  <p:embed/>
                </p:oleObj>
              </mc:Choice>
              <mc:Fallback>
                <p:oleObj name="VISIO" r:id="rId3" imgW="6154560" imgH="2557800" progId="Visio.Drawing.11">
                  <p:embed/>
                  <p:pic>
                    <p:nvPicPr>
                      <p:cNvPr id="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4795320"/>
                        <a:ext cx="3422210" cy="1422021"/>
                      </a:xfrm>
                      <a:prstGeom prst="rect">
                        <a:avLst/>
                      </a:prstGeom>
                      <a:noFill/>
                      <a:ln>
                        <a:noFill/>
                      </a:ln>
                      <a:effectLst/>
                    </p:spPr>
                  </p:pic>
                </p:oleObj>
              </mc:Fallback>
            </mc:AlternateContent>
          </a:graphicData>
        </a:graphic>
      </p:graphicFrame>
      <p:sp>
        <p:nvSpPr>
          <p:cNvPr id="5" name="Oval 4"/>
          <p:cNvSpPr/>
          <p:nvPr/>
        </p:nvSpPr>
        <p:spPr>
          <a:xfrm>
            <a:off x="5320420" y="5649362"/>
            <a:ext cx="706171" cy="751438"/>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dirty="0"/>
          </a:p>
        </p:txBody>
      </p:sp>
    </p:spTree>
    <p:extLst>
      <p:ext uri="{BB962C8B-B14F-4D97-AF65-F5344CB8AC3E}">
        <p14:creationId xmlns:p14="http://schemas.microsoft.com/office/powerpoint/2010/main" val="242387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sz="3200" dirty="0"/>
              <a:t>Addressing Engine/Analyzer</a:t>
            </a:r>
          </a:p>
        </p:txBody>
      </p:sp>
      <p:sp>
        <p:nvSpPr>
          <p:cNvPr id="79875" name="Rectangle 3"/>
          <p:cNvSpPr>
            <a:spLocks noGrp="1" noChangeArrowheads="1"/>
          </p:cNvSpPr>
          <p:nvPr>
            <p:ph sz="quarter" idx="13"/>
          </p:nvPr>
        </p:nvSpPr>
        <p:spPr/>
        <p:txBody>
          <a:bodyPr/>
          <a:lstStyle/>
          <a:p>
            <a:r>
              <a:rPr lang="en-US" sz="2000" dirty="0"/>
              <a:t>Looks up Addresses, and computes destination port-set based on</a:t>
            </a:r>
          </a:p>
          <a:p>
            <a:pPr lvl="1"/>
            <a:r>
              <a:rPr lang="en-US" sz="1800" dirty="0">
                <a:solidFill>
                  <a:srgbClr val="0070C0"/>
                </a:solidFill>
              </a:rPr>
              <a:t>Destination Address (Port Group ID)</a:t>
            </a:r>
          </a:p>
          <a:p>
            <a:pPr lvl="1"/>
            <a:r>
              <a:rPr lang="en-US" sz="1800" dirty="0">
                <a:solidFill>
                  <a:srgbClr val="0070C0"/>
                </a:solidFill>
              </a:rPr>
              <a:t>Source port (masking, for avoiding loops)</a:t>
            </a:r>
          </a:p>
          <a:p>
            <a:pPr lvl="1"/>
            <a:r>
              <a:rPr lang="en-US" sz="1800" dirty="0">
                <a:solidFill>
                  <a:srgbClr val="0070C0"/>
                </a:solidFill>
              </a:rPr>
              <a:t>VLAN Spanning Tree state (learn/forward)</a:t>
            </a:r>
          </a:p>
          <a:p>
            <a:pPr lvl="1"/>
            <a:r>
              <a:rPr lang="en-US" sz="1800" dirty="0">
                <a:solidFill>
                  <a:srgbClr val="0070C0"/>
                </a:solidFill>
              </a:rPr>
              <a:t>VLAN Id</a:t>
            </a:r>
          </a:p>
          <a:p>
            <a:pPr lvl="1"/>
            <a:r>
              <a:rPr lang="en-US" sz="1800" dirty="0">
                <a:solidFill>
                  <a:srgbClr val="0070C0"/>
                </a:solidFill>
              </a:rPr>
              <a:t>Mirroring and CPU copy/redirect operations</a:t>
            </a:r>
          </a:p>
          <a:p>
            <a:pPr lvl="1"/>
            <a:r>
              <a:rPr lang="en-US" sz="1800" dirty="0">
                <a:solidFill>
                  <a:srgbClr val="0070C0"/>
                </a:solidFill>
              </a:rPr>
              <a:t>Port Aggregation</a:t>
            </a:r>
          </a:p>
          <a:p>
            <a:pPr marL="0" indent="0">
              <a:buNone/>
            </a:pPr>
            <a:endParaRPr lang="en-US" sz="2000" dirty="0"/>
          </a:p>
          <a:p>
            <a:r>
              <a:rPr lang="en-US" sz="2000" dirty="0"/>
              <a:t>Computes port bitmask:</a:t>
            </a:r>
          </a:p>
          <a:p>
            <a:pPr lvl="1"/>
            <a:r>
              <a:rPr lang="en-US" sz="1800" dirty="0">
                <a:solidFill>
                  <a:srgbClr val="0070C0"/>
                </a:solidFill>
              </a:rPr>
              <a:t>DEST = (</a:t>
            </a:r>
            <a:r>
              <a:rPr lang="en-US" sz="1800" dirty="0" err="1">
                <a:solidFill>
                  <a:srgbClr val="0070C0"/>
                </a:solidFill>
              </a:rPr>
              <a:t>pgid</a:t>
            </a:r>
            <a:r>
              <a:rPr lang="en-US" sz="1800" dirty="0">
                <a:solidFill>
                  <a:srgbClr val="0070C0"/>
                </a:solidFill>
              </a:rPr>
              <a:t> </a:t>
            </a:r>
            <a:r>
              <a:rPr lang="en-US" sz="1100" b="1" dirty="0">
                <a:solidFill>
                  <a:srgbClr val="0070C0"/>
                </a:solidFill>
              </a:rPr>
              <a:t>AND</a:t>
            </a:r>
            <a:r>
              <a:rPr lang="en-US" sz="1800" dirty="0">
                <a:solidFill>
                  <a:srgbClr val="0070C0"/>
                </a:solidFill>
              </a:rPr>
              <a:t> </a:t>
            </a:r>
            <a:r>
              <a:rPr lang="en-US" sz="1800" dirty="0" err="1">
                <a:solidFill>
                  <a:srgbClr val="0070C0"/>
                </a:solidFill>
              </a:rPr>
              <a:t>src</a:t>
            </a:r>
            <a:r>
              <a:rPr lang="en-US" sz="1800" dirty="0">
                <a:solidFill>
                  <a:srgbClr val="0070C0"/>
                </a:solidFill>
              </a:rPr>
              <a:t> </a:t>
            </a:r>
            <a:r>
              <a:rPr lang="en-US" sz="1100" b="1" dirty="0">
                <a:solidFill>
                  <a:srgbClr val="0070C0"/>
                </a:solidFill>
              </a:rPr>
              <a:t>AND</a:t>
            </a:r>
            <a:r>
              <a:rPr lang="en-US" sz="1800" dirty="0">
                <a:solidFill>
                  <a:srgbClr val="0070C0"/>
                </a:solidFill>
              </a:rPr>
              <a:t> </a:t>
            </a:r>
            <a:r>
              <a:rPr lang="en-US" sz="1800" dirty="0" err="1">
                <a:solidFill>
                  <a:srgbClr val="0070C0"/>
                </a:solidFill>
              </a:rPr>
              <a:t>stp</a:t>
            </a:r>
            <a:r>
              <a:rPr lang="en-US" sz="1800" dirty="0">
                <a:solidFill>
                  <a:srgbClr val="0070C0"/>
                </a:solidFill>
              </a:rPr>
              <a:t> </a:t>
            </a:r>
            <a:r>
              <a:rPr lang="en-US" sz="1100" b="1" dirty="0">
                <a:solidFill>
                  <a:srgbClr val="0070C0"/>
                </a:solidFill>
              </a:rPr>
              <a:t>AND</a:t>
            </a:r>
            <a:r>
              <a:rPr lang="en-US" sz="1800" dirty="0">
                <a:solidFill>
                  <a:srgbClr val="0070C0"/>
                </a:solidFill>
              </a:rPr>
              <a:t> </a:t>
            </a:r>
            <a:r>
              <a:rPr lang="en-US" sz="1800" dirty="0" err="1">
                <a:solidFill>
                  <a:srgbClr val="0070C0"/>
                </a:solidFill>
              </a:rPr>
              <a:t>vlan</a:t>
            </a:r>
            <a:r>
              <a:rPr lang="en-US" sz="1800" dirty="0">
                <a:solidFill>
                  <a:srgbClr val="0070C0"/>
                </a:solidFill>
              </a:rPr>
              <a:t> </a:t>
            </a:r>
            <a:r>
              <a:rPr lang="en-US" sz="1100" b="1" dirty="0">
                <a:solidFill>
                  <a:srgbClr val="0070C0"/>
                </a:solidFill>
              </a:rPr>
              <a:t>OR</a:t>
            </a:r>
            <a:r>
              <a:rPr lang="en-US" sz="1800" dirty="0">
                <a:solidFill>
                  <a:srgbClr val="0070C0"/>
                </a:solidFill>
              </a:rPr>
              <a:t> mirror </a:t>
            </a:r>
            <a:r>
              <a:rPr lang="en-US" sz="1100" b="1" dirty="0">
                <a:solidFill>
                  <a:srgbClr val="0070C0"/>
                </a:solidFill>
              </a:rPr>
              <a:t>OR</a:t>
            </a:r>
            <a:r>
              <a:rPr lang="en-US" sz="1800" dirty="0">
                <a:solidFill>
                  <a:srgbClr val="0070C0"/>
                </a:solidFill>
              </a:rPr>
              <a:t> </a:t>
            </a:r>
            <a:r>
              <a:rPr lang="en-US" sz="1800" dirty="0" err="1">
                <a:solidFill>
                  <a:srgbClr val="0070C0"/>
                </a:solidFill>
              </a:rPr>
              <a:t>cpid</a:t>
            </a:r>
            <a:r>
              <a:rPr lang="en-US" sz="1800" dirty="0">
                <a:solidFill>
                  <a:srgbClr val="0070C0"/>
                </a:solidFill>
              </a:rPr>
              <a:t>) </a:t>
            </a:r>
            <a:r>
              <a:rPr lang="en-US" sz="1100" b="1" dirty="0">
                <a:solidFill>
                  <a:srgbClr val="0070C0"/>
                </a:solidFill>
              </a:rPr>
              <a:t>AND</a:t>
            </a:r>
            <a:r>
              <a:rPr lang="en-US" sz="1800" dirty="0">
                <a:solidFill>
                  <a:srgbClr val="0070C0"/>
                </a:solidFill>
              </a:rPr>
              <a:t> </a:t>
            </a:r>
            <a:r>
              <a:rPr lang="en-US" sz="1800" dirty="0" err="1">
                <a:solidFill>
                  <a:srgbClr val="0070C0"/>
                </a:solidFill>
              </a:rPr>
              <a:t>aggr</a:t>
            </a:r>
            <a:endParaRPr lang="en-US" sz="1800" dirty="0">
              <a:solidFill>
                <a:srgbClr val="0070C0"/>
              </a:solidFill>
            </a:endParaRPr>
          </a:p>
        </p:txBody>
      </p:sp>
      <p:graphicFrame>
        <p:nvGraphicFramePr>
          <p:cNvPr id="4" name="Object 7"/>
          <p:cNvGraphicFramePr>
            <a:graphicFrameLocks noChangeAspect="1"/>
          </p:cNvGraphicFramePr>
          <p:nvPr/>
        </p:nvGraphicFramePr>
        <p:xfrm>
          <a:off x="4520698" y="4998584"/>
          <a:ext cx="3422210" cy="1422021"/>
        </p:xfrm>
        <a:graphic>
          <a:graphicData uri="http://schemas.openxmlformats.org/presentationml/2006/ole">
            <mc:AlternateContent xmlns:mc="http://schemas.openxmlformats.org/markup-compatibility/2006">
              <mc:Choice xmlns:v="urn:schemas-microsoft-com:vml" Requires="v">
                <p:oleObj spid="_x0000_s62465" name="VISIO" r:id="rId3" imgW="6154560" imgH="2557800" progId="Visio.Drawing.11">
                  <p:embed/>
                </p:oleObj>
              </mc:Choice>
              <mc:Fallback>
                <p:oleObj name="VISIO" r:id="rId3" imgW="6154560" imgH="2557800" progId="Visio.Drawing.11">
                  <p:embed/>
                  <p:pic>
                    <p:nvPicPr>
                      <p:cNvPr id="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0698" y="4998584"/>
                        <a:ext cx="3422210" cy="1422021"/>
                      </a:xfrm>
                      <a:prstGeom prst="rect">
                        <a:avLst/>
                      </a:prstGeom>
                      <a:noFill/>
                      <a:ln>
                        <a:noFill/>
                      </a:ln>
                      <a:effectLst/>
                    </p:spPr>
                  </p:pic>
                </p:oleObj>
              </mc:Fallback>
            </mc:AlternateContent>
          </a:graphicData>
        </a:graphic>
      </p:graphicFrame>
      <p:sp>
        <p:nvSpPr>
          <p:cNvPr id="5" name="Oval 4"/>
          <p:cNvSpPr/>
          <p:nvPr/>
        </p:nvSpPr>
        <p:spPr>
          <a:xfrm>
            <a:off x="5878718" y="5830432"/>
            <a:ext cx="706171" cy="751438"/>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dirty="0"/>
          </a:p>
        </p:txBody>
      </p:sp>
    </p:spTree>
    <p:extLst>
      <p:ext uri="{BB962C8B-B14F-4D97-AF65-F5344CB8AC3E}">
        <p14:creationId xmlns:p14="http://schemas.microsoft.com/office/powerpoint/2010/main" val="1319209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80" name="Rectangle 12"/>
          <p:cNvSpPr>
            <a:spLocks noGrp="1" noChangeArrowheads="1"/>
          </p:cNvSpPr>
          <p:nvPr>
            <p:ph type="title"/>
          </p:nvPr>
        </p:nvSpPr>
        <p:spPr/>
        <p:txBody>
          <a:bodyPr/>
          <a:lstStyle/>
          <a:p>
            <a:r>
              <a:rPr lang="en-US" sz="3200" dirty="0"/>
              <a:t>Addressing Engine - Example</a:t>
            </a:r>
          </a:p>
        </p:txBody>
      </p:sp>
      <p:sp>
        <p:nvSpPr>
          <p:cNvPr id="83981" name="Rectangle 13"/>
          <p:cNvSpPr>
            <a:spLocks noGrp="1" noChangeArrowheads="1"/>
          </p:cNvSpPr>
          <p:nvPr>
            <p:ph sz="quarter" idx="13"/>
          </p:nvPr>
        </p:nvSpPr>
        <p:spPr/>
        <p:txBody>
          <a:bodyPr/>
          <a:lstStyle/>
          <a:p>
            <a:r>
              <a:rPr lang="en-US" sz="1800" dirty="0"/>
              <a:t>DEST = (</a:t>
            </a:r>
            <a:r>
              <a:rPr lang="en-US" sz="1800" dirty="0" err="1"/>
              <a:t>pgid</a:t>
            </a:r>
            <a:r>
              <a:rPr lang="en-US" sz="1800" dirty="0"/>
              <a:t> &amp; </a:t>
            </a:r>
            <a:r>
              <a:rPr lang="en-US" sz="1800" dirty="0" err="1"/>
              <a:t>src</a:t>
            </a:r>
            <a:r>
              <a:rPr lang="en-US" sz="1800" dirty="0"/>
              <a:t> &amp; </a:t>
            </a:r>
            <a:r>
              <a:rPr lang="en-US" sz="1800" dirty="0" err="1"/>
              <a:t>stp</a:t>
            </a:r>
            <a:r>
              <a:rPr lang="en-US" sz="1800" dirty="0"/>
              <a:t> &amp; </a:t>
            </a:r>
            <a:r>
              <a:rPr lang="en-US" sz="1800" dirty="0" err="1"/>
              <a:t>vlan</a:t>
            </a:r>
            <a:r>
              <a:rPr lang="en-US" sz="1800" dirty="0"/>
              <a:t> | mirror | </a:t>
            </a:r>
            <a:r>
              <a:rPr lang="en-US" sz="1800" dirty="0" err="1"/>
              <a:t>cpid</a:t>
            </a:r>
            <a:r>
              <a:rPr lang="en-US" sz="1800" dirty="0"/>
              <a:t>) &amp; </a:t>
            </a:r>
            <a:r>
              <a:rPr lang="en-US" sz="1800" dirty="0" err="1"/>
              <a:t>aggr</a:t>
            </a:r>
            <a:endParaRPr lang="en-US" sz="1800" dirty="0"/>
          </a:p>
          <a:p>
            <a:r>
              <a:rPr lang="en-US" sz="1800" dirty="0"/>
              <a:t>Destination: ports 6 &amp; 7</a:t>
            </a:r>
          </a:p>
          <a:p>
            <a:r>
              <a:rPr lang="en-US" sz="1800" dirty="0"/>
              <a:t>Source: port 0</a:t>
            </a:r>
          </a:p>
          <a:p>
            <a:r>
              <a:rPr lang="en-US" sz="1800" dirty="0"/>
              <a:t>STP: all ports active</a:t>
            </a:r>
          </a:p>
          <a:p>
            <a:r>
              <a:rPr lang="en-US" sz="1800" dirty="0"/>
              <a:t>VLAN: ports 2 &amp; 1 not member</a:t>
            </a:r>
          </a:p>
          <a:p>
            <a:r>
              <a:rPr lang="en-US" sz="1800" dirty="0"/>
              <a:t>Mirroring: port 3</a:t>
            </a:r>
          </a:p>
          <a:p>
            <a:r>
              <a:rPr lang="en-US" sz="1800" dirty="0"/>
              <a:t>Copy to CPU signaled</a:t>
            </a:r>
          </a:p>
          <a:p>
            <a:r>
              <a:rPr lang="en-US" sz="1800" dirty="0"/>
              <a:t>Aggregation: ports 7 &amp; 6</a:t>
            </a:r>
          </a:p>
          <a:p>
            <a:endParaRPr lang="en-US" sz="1800" dirty="0"/>
          </a:p>
          <a:p>
            <a:r>
              <a:rPr lang="en-US" sz="1800" dirty="0"/>
              <a:t>Send frame to:</a:t>
            </a:r>
          </a:p>
          <a:p>
            <a:pPr lvl="1"/>
            <a:r>
              <a:rPr lang="en-US" sz="1400" dirty="0">
                <a:solidFill>
                  <a:srgbClr val="0070C0"/>
                </a:solidFill>
              </a:rPr>
              <a:t>CPU queues (CPU copy)</a:t>
            </a:r>
          </a:p>
          <a:p>
            <a:pPr lvl="1"/>
            <a:r>
              <a:rPr lang="en-US" sz="1400" dirty="0">
                <a:solidFill>
                  <a:srgbClr val="0070C0"/>
                </a:solidFill>
              </a:rPr>
              <a:t>Port 6 (ordinary forward)</a:t>
            </a:r>
          </a:p>
          <a:p>
            <a:pPr lvl="1"/>
            <a:r>
              <a:rPr lang="en-US" sz="1400" dirty="0">
                <a:solidFill>
                  <a:srgbClr val="0070C0"/>
                </a:solidFill>
              </a:rPr>
              <a:t>Port 3 (mirror copy)</a:t>
            </a:r>
          </a:p>
        </p:txBody>
      </p:sp>
      <p:graphicFrame>
        <p:nvGraphicFramePr>
          <p:cNvPr id="83978" name="Object 10"/>
          <p:cNvGraphicFramePr>
            <a:graphicFrameLocks noChangeAspect="1"/>
          </p:cNvGraphicFramePr>
          <p:nvPr/>
        </p:nvGraphicFramePr>
        <p:xfrm>
          <a:off x="5761038" y="1828801"/>
          <a:ext cx="4906962" cy="4727575"/>
        </p:xfrm>
        <a:graphic>
          <a:graphicData uri="http://schemas.openxmlformats.org/presentationml/2006/ole">
            <mc:AlternateContent xmlns:mc="http://schemas.openxmlformats.org/markup-compatibility/2006">
              <mc:Choice xmlns:v="urn:schemas-microsoft-com:vml" Requires="v">
                <p:oleObj spid="_x0000_s63489" name="VISIO" r:id="rId3" imgW="4906800" imgH="4726800" progId="Visio.Drawing.11">
                  <p:embed/>
                </p:oleObj>
              </mc:Choice>
              <mc:Fallback>
                <p:oleObj name="VISIO" r:id="rId3" imgW="4906800" imgH="4726800" progId="Visio.Drawing.11">
                  <p:embed/>
                  <p:pic>
                    <p:nvPicPr>
                      <p:cNvPr id="83978"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1038" y="1828801"/>
                        <a:ext cx="4906962" cy="4727575"/>
                      </a:xfrm>
                      <a:prstGeom prst="rect">
                        <a:avLst/>
                      </a:prstGeom>
                      <a:noFill/>
                      <a:ln>
                        <a:noFill/>
                      </a:ln>
                      <a:effectLst/>
                      <a:extLst>
                        <a:ext uri="{909E8E84-426E-40DD-AFC4-6F175D3DCCD1}">
                          <a14:hiddenFill xmlns:a14="http://schemas.microsoft.com/office/drawing/2010/main">
                            <a:solidFill>
                              <a:srgbClr val="D7DEE3"/>
                            </a:solidFill>
                          </a14:hiddenFill>
                        </a:ext>
                        <a:ext uri="{91240B29-F687-4F45-9708-019B960494DF}">
                          <a14:hiddenLine xmlns:a14="http://schemas.microsoft.com/office/drawing/2010/main" w="12700">
                            <a:solidFill>
                              <a:srgbClr val="6666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5488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9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39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39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39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39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398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398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398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3981">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83981">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83981">
                                            <p:txEl>
                                              <p:pRg st="11" end="1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8398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8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sz="3200" dirty="0"/>
              <a:t>Transmission – MAC</a:t>
            </a:r>
          </a:p>
        </p:txBody>
      </p:sp>
      <p:sp>
        <p:nvSpPr>
          <p:cNvPr id="82947" name="Rectangle 3"/>
          <p:cNvSpPr>
            <a:spLocks noGrp="1" noChangeArrowheads="1"/>
          </p:cNvSpPr>
          <p:nvPr>
            <p:ph sz="quarter" idx="13"/>
          </p:nvPr>
        </p:nvSpPr>
        <p:spPr/>
        <p:txBody>
          <a:bodyPr/>
          <a:lstStyle/>
          <a:p>
            <a:r>
              <a:rPr lang="en-US" sz="2000" dirty="0"/>
              <a:t>Transmits the outgoing frame</a:t>
            </a:r>
          </a:p>
          <a:p>
            <a:pPr lvl="1"/>
            <a:r>
              <a:rPr lang="en-US" sz="2000" dirty="0">
                <a:solidFill>
                  <a:srgbClr val="0070C0"/>
                </a:solidFill>
              </a:rPr>
              <a:t>Detects collision and retries transmission, formats frame according to the standard and generates Frame Check Sequence</a:t>
            </a:r>
          </a:p>
          <a:p>
            <a:pPr lvl="1"/>
            <a:r>
              <a:rPr lang="en-US" sz="2000" dirty="0">
                <a:solidFill>
                  <a:srgbClr val="0070C0"/>
                </a:solidFill>
              </a:rPr>
              <a:t>Performs updates to the frame</a:t>
            </a:r>
          </a:p>
          <a:p>
            <a:pPr lvl="2"/>
            <a:r>
              <a:rPr lang="en-US" sz="2000" dirty="0">
                <a:solidFill>
                  <a:srgbClr val="0070C0"/>
                </a:solidFill>
              </a:rPr>
              <a:t>VLAN insertion, </a:t>
            </a:r>
            <a:r>
              <a:rPr lang="en-US" sz="2000" dirty="0" err="1">
                <a:solidFill>
                  <a:srgbClr val="0070C0"/>
                </a:solidFill>
              </a:rPr>
              <a:t>User_priority</a:t>
            </a:r>
            <a:r>
              <a:rPr lang="en-US" sz="2000" dirty="0">
                <a:solidFill>
                  <a:srgbClr val="0070C0"/>
                </a:solidFill>
              </a:rPr>
              <a:t> / DSCP rewrite</a:t>
            </a:r>
          </a:p>
          <a:p>
            <a:r>
              <a:rPr lang="en-US" sz="2000" dirty="0"/>
              <a:t>Collects statistics information</a:t>
            </a:r>
          </a:p>
          <a:p>
            <a:pPr lvl="1"/>
            <a:r>
              <a:rPr lang="en-US" sz="2000" dirty="0">
                <a:solidFill>
                  <a:srgbClr val="0070C0"/>
                </a:solidFill>
              </a:rPr>
              <a:t>Management and monitoring (SNMP, RMON, SMON)</a:t>
            </a:r>
          </a:p>
          <a:p>
            <a:endParaRPr lang="en-US" dirty="0"/>
          </a:p>
        </p:txBody>
      </p:sp>
    </p:spTree>
    <p:extLst>
      <p:ext uri="{BB962C8B-B14F-4D97-AF65-F5344CB8AC3E}">
        <p14:creationId xmlns:p14="http://schemas.microsoft.com/office/powerpoint/2010/main" val="3493278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02828" y="5886994"/>
            <a:ext cx="8028987" cy="507494"/>
          </a:xfrm>
          <a:prstGeom prst="rect">
            <a:avLst/>
          </a:prstGeom>
          <a:solidFill>
            <a:srgbClr val="FFC000"/>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dirty="0"/>
          </a:p>
        </p:txBody>
      </p:sp>
      <p:sp>
        <p:nvSpPr>
          <p:cNvPr id="82946" name="Rectangle 2"/>
          <p:cNvSpPr>
            <a:spLocks noGrp="1" noChangeArrowheads="1"/>
          </p:cNvSpPr>
          <p:nvPr>
            <p:ph type="title"/>
          </p:nvPr>
        </p:nvSpPr>
        <p:spPr/>
        <p:txBody>
          <a:bodyPr/>
          <a:lstStyle/>
          <a:p>
            <a:r>
              <a:rPr lang="en-US" sz="3200" dirty="0"/>
              <a:t>Carrier Ethernet - Challenges</a:t>
            </a:r>
          </a:p>
        </p:txBody>
      </p:sp>
      <p:sp>
        <p:nvSpPr>
          <p:cNvPr id="82947" name="Rectangle 3"/>
          <p:cNvSpPr>
            <a:spLocks noGrp="1" noChangeArrowheads="1"/>
          </p:cNvSpPr>
          <p:nvPr>
            <p:ph sz="quarter" idx="13"/>
          </p:nvPr>
        </p:nvSpPr>
        <p:spPr/>
        <p:txBody>
          <a:bodyPr/>
          <a:lstStyle/>
          <a:p>
            <a:r>
              <a:rPr lang="en-US" sz="2000" dirty="0"/>
              <a:t>Ethernet originally designed for data communication within a LAN</a:t>
            </a:r>
          </a:p>
          <a:p>
            <a:pPr lvl="1"/>
            <a:r>
              <a:rPr lang="en-US" sz="1800" dirty="0"/>
              <a:t>Providing high bandwidth at low cost</a:t>
            </a:r>
          </a:p>
          <a:p>
            <a:pPr lvl="1"/>
            <a:r>
              <a:rPr lang="en-US" sz="1800" dirty="0"/>
              <a:t>“Best effort” technology: If dropping data, just retransmit</a:t>
            </a:r>
          </a:p>
          <a:p>
            <a:r>
              <a:rPr lang="en-US" sz="2000" dirty="0"/>
              <a:t>Why use Ethernet in telecom and other time sensitive applications?</a:t>
            </a:r>
          </a:p>
          <a:p>
            <a:pPr lvl="1"/>
            <a:r>
              <a:rPr lang="en-US" sz="1800" dirty="0"/>
              <a:t>It’s dirt cheap! (compared to other legacy technologies)</a:t>
            </a:r>
          </a:p>
          <a:p>
            <a:r>
              <a:rPr lang="en-US" sz="2000" dirty="0"/>
              <a:t>What’s the challenge?</a:t>
            </a:r>
          </a:p>
          <a:p>
            <a:pPr lvl="1"/>
            <a:r>
              <a:rPr lang="en-US" sz="1800" dirty="0"/>
              <a:t>Replacing deterministic technologies with “best effort”</a:t>
            </a:r>
          </a:p>
          <a:p>
            <a:pPr lvl="1"/>
            <a:r>
              <a:rPr lang="en-US" sz="1800" dirty="0"/>
              <a:t>Delivery of telecom services, spanning multiple networks</a:t>
            </a:r>
          </a:p>
          <a:p>
            <a:pPr lvl="1"/>
            <a:r>
              <a:rPr lang="en-US" sz="1800" dirty="0"/>
              <a:t>Requirement for delivery guarantee, beyond what standard Ethernet is capable off</a:t>
            </a:r>
          </a:p>
          <a:p>
            <a:pPr lvl="1"/>
            <a:endParaRPr lang="en-US" dirty="0"/>
          </a:p>
          <a:p>
            <a:pPr lvl="1"/>
            <a:endParaRPr lang="en-US" dirty="0"/>
          </a:p>
          <a:p>
            <a:pPr marL="338137" lvl="1" indent="0">
              <a:buNone/>
            </a:pPr>
            <a:endParaRPr lang="en-US" dirty="0"/>
          </a:p>
        </p:txBody>
      </p:sp>
      <p:sp>
        <p:nvSpPr>
          <p:cNvPr id="2" name="TextBox 1"/>
          <p:cNvSpPr txBox="1"/>
          <p:nvPr/>
        </p:nvSpPr>
        <p:spPr>
          <a:xfrm>
            <a:off x="2362201" y="5886995"/>
            <a:ext cx="6699591" cy="507831"/>
          </a:xfrm>
          <a:prstGeom prst="rect">
            <a:avLst/>
          </a:prstGeom>
          <a:noFill/>
        </p:spPr>
        <p:txBody>
          <a:bodyPr wrap="none" rtlCol="0">
            <a:spAutoFit/>
          </a:bodyPr>
          <a:lstStyle/>
          <a:p>
            <a:pPr marL="0" lvl="1"/>
            <a:r>
              <a:rPr lang="en-US" sz="2000" dirty="0">
                <a:solidFill>
                  <a:schemeClr val="bg1"/>
                </a:solidFill>
              </a:rPr>
              <a:t>A new set of attributes on top of Standard Ethernet is required</a:t>
            </a:r>
          </a:p>
          <a:p>
            <a:r>
              <a:rPr lang="da-DK" sz="700" dirty="0"/>
              <a:t> iiiiiiii</a:t>
            </a:r>
          </a:p>
        </p:txBody>
      </p:sp>
    </p:spTree>
    <p:extLst>
      <p:ext uri="{BB962C8B-B14F-4D97-AF65-F5344CB8AC3E}">
        <p14:creationId xmlns:p14="http://schemas.microsoft.com/office/powerpoint/2010/main" val="1541945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sz="3200" dirty="0"/>
              <a:t>Carrier Ethernet - Definition</a:t>
            </a:r>
          </a:p>
        </p:txBody>
      </p:sp>
      <p:sp>
        <p:nvSpPr>
          <p:cNvPr id="82947" name="Rectangle 3"/>
          <p:cNvSpPr>
            <a:spLocks noGrp="1" noChangeArrowheads="1"/>
          </p:cNvSpPr>
          <p:nvPr>
            <p:ph sz="quarter" idx="13"/>
          </p:nvPr>
        </p:nvSpPr>
        <p:spPr/>
        <p:txBody>
          <a:bodyPr/>
          <a:lstStyle/>
          <a:p>
            <a:pPr marL="0" indent="0">
              <a:buNone/>
            </a:pPr>
            <a:r>
              <a:rPr lang="en-US" sz="2000" dirty="0"/>
              <a:t>Definition of Carrier Ethernet (by MEF):</a:t>
            </a:r>
          </a:p>
          <a:p>
            <a:pPr marL="0" indent="0">
              <a:buNone/>
            </a:pPr>
            <a:endParaRPr lang="en-US" sz="2000" dirty="0"/>
          </a:p>
          <a:p>
            <a:r>
              <a:rPr lang="en-US" sz="2000" dirty="0"/>
              <a:t>“A ubiquitous, standardized, carrier class Service and Network defined by 5 attributes, that distinguish it from familiar LAN based Ethernet</a:t>
            </a:r>
          </a:p>
        </p:txBody>
      </p:sp>
      <p:pic>
        <p:nvPicPr>
          <p:cNvPr id="4" name="Picture 3" descr="cdisklar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6200" y="2971800"/>
            <a:ext cx="4059482" cy="3429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73901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sz="3200" dirty="0"/>
              <a:t>Carrier Ethernet – Definition, cont’d</a:t>
            </a:r>
          </a:p>
        </p:txBody>
      </p:sp>
      <p:sp>
        <p:nvSpPr>
          <p:cNvPr id="82947" name="Rectangle 3"/>
          <p:cNvSpPr>
            <a:spLocks noGrp="1" noChangeArrowheads="1"/>
          </p:cNvSpPr>
          <p:nvPr>
            <p:ph sz="quarter" idx="13"/>
          </p:nvPr>
        </p:nvSpPr>
        <p:spPr/>
        <p:txBody>
          <a:bodyPr/>
          <a:lstStyle/>
          <a:p>
            <a:pPr marL="0" indent="0">
              <a:buNone/>
            </a:pPr>
            <a:r>
              <a:rPr lang="en-US" sz="1800" dirty="0"/>
              <a:t>Standardized services</a:t>
            </a:r>
          </a:p>
          <a:p>
            <a:r>
              <a:rPr lang="en-US" sz="1800" dirty="0"/>
              <a:t>Service: A common way of handling a flow of frames</a:t>
            </a:r>
          </a:p>
          <a:p>
            <a:r>
              <a:rPr lang="en-US" sz="1800" dirty="0"/>
              <a:t>Service concept defined in MEF 6.1 (Service types) and MEF 10.1 (Service properties)</a:t>
            </a:r>
          </a:p>
          <a:p>
            <a:endParaRPr lang="en-US" dirty="0"/>
          </a:p>
          <a:p>
            <a:pPr marL="0" indent="0">
              <a:buNone/>
            </a:pPr>
            <a:endParaRPr lang="en-US" dirty="0"/>
          </a:p>
          <a:p>
            <a:endParaRPr lang="en-US" dirty="0"/>
          </a:p>
          <a:p>
            <a:pPr marL="0" indent="0">
              <a:buNone/>
            </a:pPr>
            <a:endParaRPr lang="en-US" dirty="0"/>
          </a:p>
          <a:p>
            <a:r>
              <a:rPr lang="en-US" sz="1800" dirty="0"/>
              <a:t>Services provided to multiple customers instead of only one customer (LAN)</a:t>
            </a:r>
          </a:p>
          <a:p>
            <a:r>
              <a:rPr lang="en-US" sz="1800" dirty="0"/>
              <a:t>Services provided on multiple networks instead of on one (LAN) network</a:t>
            </a:r>
          </a:p>
          <a:p>
            <a:pPr marL="0" indent="0">
              <a:buNone/>
            </a:pPr>
            <a:endParaRPr lang="en-US" dirty="0"/>
          </a:p>
        </p:txBody>
      </p:sp>
      <p:grpSp>
        <p:nvGrpSpPr>
          <p:cNvPr id="82951" name="Group 82950"/>
          <p:cNvGrpSpPr/>
          <p:nvPr/>
        </p:nvGrpSpPr>
        <p:grpSpPr>
          <a:xfrm>
            <a:off x="1997200" y="2209800"/>
            <a:ext cx="8296851" cy="1608475"/>
            <a:chOff x="473199" y="2637829"/>
            <a:chExt cx="8296851" cy="1608475"/>
          </a:xfrm>
        </p:grpSpPr>
        <p:sp>
          <p:nvSpPr>
            <p:cNvPr id="2" name="Cloud 1"/>
            <p:cNvSpPr/>
            <p:nvPr/>
          </p:nvSpPr>
          <p:spPr>
            <a:xfrm>
              <a:off x="1227092" y="2994387"/>
              <a:ext cx="1584960" cy="818606"/>
            </a:xfrm>
            <a:prstGeom prst="cloud">
              <a:avLst/>
            </a:prstGeom>
            <a:solidFill>
              <a:srgbClr val="3374EC"/>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dirty="0"/>
            </a:p>
          </p:txBody>
        </p:sp>
        <p:sp>
          <p:nvSpPr>
            <p:cNvPr id="7" name="Cloud 6"/>
            <p:cNvSpPr/>
            <p:nvPr/>
          </p:nvSpPr>
          <p:spPr>
            <a:xfrm>
              <a:off x="3789414" y="3004457"/>
              <a:ext cx="1584960" cy="818606"/>
            </a:xfrm>
            <a:prstGeom prst="cloud">
              <a:avLst/>
            </a:prstGeom>
            <a:solidFill>
              <a:srgbClr val="3374EC"/>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dirty="0"/>
            </a:p>
          </p:txBody>
        </p:sp>
        <p:sp>
          <p:nvSpPr>
            <p:cNvPr id="8" name="Cloud 7"/>
            <p:cNvSpPr/>
            <p:nvPr/>
          </p:nvSpPr>
          <p:spPr>
            <a:xfrm>
              <a:off x="6558875" y="2904309"/>
              <a:ext cx="1584960" cy="818606"/>
            </a:xfrm>
            <a:prstGeom prst="cloud">
              <a:avLst/>
            </a:prstGeom>
            <a:solidFill>
              <a:srgbClr val="3374EC"/>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3199" y="3295379"/>
              <a:ext cx="351375" cy="433796"/>
            </a:xfrm>
            <a:prstGeom prst="rect">
              <a:avLst/>
            </a:prstGeom>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87338" y="2669477"/>
              <a:ext cx="351375" cy="433796"/>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5474" y="3313612"/>
              <a:ext cx="351375" cy="433796"/>
            </a:xfrm>
            <a:prstGeom prst="rect">
              <a:avLst/>
            </a:prstGeom>
          </p:spPr>
        </p:pic>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6010" y="3402926"/>
              <a:ext cx="351375" cy="433796"/>
            </a:xfrm>
            <a:prstGeom prst="rect">
              <a:avLst/>
            </a:prstGeom>
          </p:spPr>
        </p:pic>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6610" y="2637829"/>
              <a:ext cx="351375" cy="433796"/>
            </a:xfrm>
            <a:prstGeom prst="rect">
              <a:avLst/>
            </a:prstGeom>
          </p:spPr>
        </p:pic>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25819" y="2687411"/>
              <a:ext cx="351375" cy="433796"/>
            </a:xfrm>
            <a:prstGeom prst="rect">
              <a:avLst/>
            </a:prstGeom>
          </p:spPr>
        </p:pic>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18675" y="3382871"/>
              <a:ext cx="351375" cy="433796"/>
            </a:xfrm>
            <a:prstGeom prst="rect">
              <a:avLst/>
            </a:prstGeom>
          </p:spPr>
        </p:pic>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8385" y="2677458"/>
              <a:ext cx="351375" cy="433796"/>
            </a:xfrm>
            <a:prstGeom prst="rect">
              <a:avLst/>
            </a:prstGeom>
          </p:spPr>
        </p:pic>
        <p:sp>
          <p:nvSpPr>
            <p:cNvPr id="6" name="TextBox 5"/>
            <p:cNvSpPr txBox="1"/>
            <p:nvPr/>
          </p:nvSpPr>
          <p:spPr>
            <a:xfrm>
              <a:off x="776531" y="3651270"/>
              <a:ext cx="498855" cy="246221"/>
            </a:xfrm>
            <a:prstGeom prst="rect">
              <a:avLst/>
            </a:prstGeom>
            <a:noFill/>
          </p:spPr>
          <p:txBody>
            <a:bodyPr wrap="none" rtlCol="0">
              <a:spAutoFit/>
            </a:bodyPr>
            <a:lstStyle/>
            <a:p>
              <a:r>
                <a:rPr lang="da-DK" sz="1000" dirty="0"/>
                <a:t>LAN A</a:t>
              </a:r>
            </a:p>
          </p:txBody>
        </p:sp>
        <p:sp>
          <p:nvSpPr>
            <p:cNvPr id="18" name="TextBox 17"/>
            <p:cNvSpPr txBox="1"/>
            <p:nvPr/>
          </p:nvSpPr>
          <p:spPr>
            <a:xfrm>
              <a:off x="2871892" y="3112047"/>
              <a:ext cx="495649" cy="246221"/>
            </a:xfrm>
            <a:prstGeom prst="rect">
              <a:avLst/>
            </a:prstGeom>
            <a:noFill/>
          </p:spPr>
          <p:txBody>
            <a:bodyPr wrap="none" rtlCol="0">
              <a:spAutoFit/>
            </a:bodyPr>
            <a:lstStyle/>
            <a:p>
              <a:r>
                <a:rPr lang="da-DK" sz="1000" dirty="0"/>
                <a:t>LAN B</a:t>
              </a:r>
            </a:p>
          </p:txBody>
        </p:sp>
        <p:sp>
          <p:nvSpPr>
            <p:cNvPr id="19" name="TextBox 18"/>
            <p:cNvSpPr txBox="1"/>
            <p:nvPr/>
          </p:nvSpPr>
          <p:spPr>
            <a:xfrm>
              <a:off x="3591716" y="3748732"/>
              <a:ext cx="498855" cy="246221"/>
            </a:xfrm>
            <a:prstGeom prst="rect">
              <a:avLst/>
            </a:prstGeom>
            <a:noFill/>
          </p:spPr>
          <p:txBody>
            <a:bodyPr wrap="none" rtlCol="0">
              <a:spAutoFit/>
            </a:bodyPr>
            <a:lstStyle/>
            <a:p>
              <a:r>
                <a:rPr lang="da-DK" sz="1000" dirty="0"/>
                <a:t>LAN A</a:t>
              </a:r>
            </a:p>
          </p:txBody>
        </p:sp>
        <p:sp>
          <p:nvSpPr>
            <p:cNvPr id="20" name="TextBox 19"/>
            <p:cNvSpPr txBox="1"/>
            <p:nvPr/>
          </p:nvSpPr>
          <p:spPr>
            <a:xfrm>
              <a:off x="5238765" y="3646851"/>
              <a:ext cx="494046" cy="246221"/>
            </a:xfrm>
            <a:prstGeom prst="rect">
              <a:avLst/>
            </a:prstGeom>
            <a:noFill/>
          </p:spPr>
          <p:txBody>
            <a:bodyPr wrap="none" rtlCol="0">
              <a:spAutoFit/>
            </a:bodyPr>
            <a:lstStyle/>
            <a:p>
              <a:r>
                <a:rPr lang="da-DK" sz="1000" dirty="0"/>
                <a:t>LAN C</a:t>
              </a:r>
            </a:p>
          </p:txBody>
        </p:sp>
        <p:sp>
          <p:nvSpPr>
            <p:cNvPr id="21" name="TextBox 20"/>
            <p:cNvSpPr txBox="1"/>
            <p:nvPr/>
          </p:nvSpPr>
          <p:spPr>
            <a:xfrm>
              <a:off x="5428776" y="3122325"/>
              <a:ext cx="495649" cy="246221"/>
            </a:xfrm>
            <a:prstGeom prst="rect">
              <a:avLst/>
            </a:prstGeom>
            <a:noFill/>
          </p:spPr>
          <p:txBody>
            <a:bodyPr wrap="none" rtlCol="0">
              <a:spAutoFit/>
            </a:bodyPr>
            <a:lstStyle/>
            <a:p>
              <a:r>
                <a:rPr lang="da-DK" sz="1000" dirty="0"/>
                <a:t>LAN B</a:t>
              </a:r>
            </a:p>
          </p:txBody>
        </p:sp>
        <p:sp>
          <p:nvSpPr>
            <p:cNvPr id="22" name="TextBox 21"/>
            <p:cNvSpPr txBox="1"/>
            <p:nvPr/>
          </p:nvSpPr>
          <p:spPr>
            <a:xfrm>
              <a:off x="6138117" y="3154882"/>
              <a:ext cx="498855" cy="246221"/>
            </a:xfrm>
            <a:prstGeom prst="rect">
              <a:avLst/>
            </a:prstGeom>
            <a:noFill/>
          </p:spPr>
          <p:txBody>
            <a:bodyPr wrap="none" rtlCol="0">
              <a:spAutoFit/>
            </a:bodyPr>
            <a:lstStyle/>
            <a:p>
              <a:r>
                <a:rPr lang="da-DK" sz="1000" dirty="0"/>
                <a:t>LAN A</a:t>
              </a:r>
            </a:p>
          </p:txBody>
        </p:sp>
        <p:sp>
          <p:nvSpPr>
            <p:cNvPr id="25" name="TextBox 24"/>
            <p:cNvSpPr txBox="1"/>
            <p:nvPr/>
          </p:nvSpPr>
          <p:spPr>
            <a:xfrm>
              <a:off x="8169678" y="3085439"/>
              <a:ext cx="495649" cy="246221"/>
            </a:xfrm>
            <a:prstGeom prst="rect">
              <a:avLst/>
            </a:prstGeom>
            <a:noFill/>
          </p:spPr>
          <p:txBody>
            <a:bodyPr wrap="none" rtlCol="0">
              <a:spAutoFit/>
            </a:bodyPr>
            <a:lstStyle/>
            <a:p>
              <a:r>
                <a:rPr lang="da-DK" sz="1000" dirty="0"/>
                <a:t>LAN B</a:t>
              </a:r>
            </a:p>
          </p:txBody>
        </p:sp>
        <p:sp>
          <p:nvSpPr>
            <p:cNvPr id="26" name="TextBox 25"/>
            <p:cNvSpPr txBox="1"/>
            <p:nvPr/>
          </p:nvSpPr>
          <p:spPr>
            <a:xfrm>
              <a:off x="8038118" y="3634432"/>
              <a:ext cx="494046" cy="246221"/>
            </a:xfrm>
            <a:prstGeom prst="rect">
              <a:avLst/>
            </a:prstGeom>
            <a:noFill/>
          </p:spPr>
          <p:txBody>
            <a:bodyPr wrap="none" rtlCol="0">
              <a:spAutoFit/>
            </a:bodyPr>
            <a:lstStyle/>
            <a:p>
              <a:r>
                <a:rPr lang="da-DK" sz="1000" dirty="0"/>
                <a:t>LAN C</a:t>
              </a:r>
            </a:p>
          </p:txBody>
        </p:sp>
        <p:cxnSp>
          <p:nvCxnSpPr>
            <p:cNvPr id="17" name="Straight Arrow Connector 16"/>
            <p:cNvCxnSpPr>
              <a:stCxn id="27" idx="3"/>
            </p:cNvCxnSpPr>
            <p:nvPr/>
          </p:nvCxnSpPr>
          <p:spPr>
            <a:xfrm flipV="1">
              <a:off x="1451769" y="3216150"/>
              <a:ext cx="1160802" cy="29027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1916" y="3280364"/>
              <a:ext cx="449853" cy="452114"/>
            </a:xfrm>
            <a:prstGeom prst="rect">
              <a:avLst/>
            </a:prstGeom>
          </p:spPr>
        </p:pic>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9977" y="2937153"/>
              <a:ext cx="449853" cy="452114"/>
            </a:xfrm>
            <a:prstGeom prst="rect">
              <a:avLst/>
            </a:prstGeom>
          </p:spPr>
        </p:pic>
        <p:cxnSp>
          <p:nvCxnSpPr>
            <p:cNvPr id="33" name="Straight Arrow Connector 32"/>
            <p:cNvCxnSpPr/>
            <p:nvPr/>
          </p:nvCxnSpPr>
          <p:spPr>
            <a:xfrm flipV="1">
              <a:off x="825745" y="3668481"/>
              <a:ext cx="334455" cy="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61" idx="1"/>
            </p:cNvCxnSpPr>
            <p:nvPr/>
          </p:nvCxnSpPr>
          <p:spPr>
            <a:xfrm>
              <a:off x="4184926" y="3590567"/>
              <a:ext cx="730590" cy="931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912564" y="3131916"/>
              <a:ext cx="357304" cy="5139"/>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3606292" y="3756404"/>
              <a:ext cx="357304" cy="5139"/>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5438" y="3408375"/>
              <a:ext cx="449853" cy="452114"/>
            </a:xfrm>
            <a:prstGeom prst="rect">
              <a:avLst/>
            </a:prstGeom>
          </p:spPr>
        </p:pic>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5437" y="2801123"/>
              <a:ext cx="449853" cy="452114"/>
            </a:xfrm>
            <a:prstGeom prst="rect">
              <a:avLst/>
            </a:prstGeom>
          </p:spPr>
        </p:pic>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3740" y="3412093"/>
              <a:ext cx="449853" cy="452114"/>
            </a:xfrm>
            <a:prstGeom prst="rect">
              <a:avLst/>
            </a:prstGeom>
          </p:spPr>
        </p:pic>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2645" y="2926251"/>
              <a:ext cx="449853" cy="452114"/>
            </a:xfrm>
            <a:prstGeom prst="rect">
              <a:avLst/>
            </a:prstGeom>
          </p:spPr>
        </p:pic>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8037" y="2820749"/>
              <a:ext cx="449853" cy="452114"/>
            </a:xfrm>
            <a:prstGeom prst="rect">
              <a:avLst/>
            </a:prstGeom>
          </p:spPr>
        </p:pic>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884" y="3349807"/>
              <a:ext cx="449853" cy="452114"/>
            </a:xfrm>
            <a:prstGeom prst="rect">
              <a:avLst/>
            </a:prstGeom>
          </p:spPr>
        </p:pic>
        <p:cxnSp>
          <p:nvCxnSpPr>
            <p:cNvPr id="55" name="Straight Arrow Connector 54"/>
            <p:cNvCxnSpPr/>
            <p:nvPr/>
          </p:nvCxnSpPr>
          <p:spPr>
            <a:xfrm flipV="1">
              <a:off x="5444850" y="3152308"/>
              <a:ext cx="357304" cy="5139"/>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5261272" y="3643412"/>
              <a:ext cx="357304" cy="5139"/>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824625" y="3571018"/>
              <a:ext cx="400346" cy="246221"/>
            </a:xfrm>
            <a:prstGeom prst="rect">
              <a:avLst/>
            </a:prstGeom>
            <a:noFill/>
          </p:spPr>
          <p:txBody>
            <a:bodyPr wrap="square" rtlCol="0">
              <a:spAutoFit/>
            </a:bodyPr>
            <a:lstStyle/>
            <a:p>
              <a:r>
                <a:rPr lang="da-DK" sz="1000" dirty="0"/>
                <a:t>CPE</a:t>
              </a:r>
            </a:p>
          </p:txBody>
        </p:sp>
        <p:sp>
          <p:nvSpPr>
            <p:cNvPr id="58" name="TextBox 57"/>
            <p:cNvSpPr txBox="1"/>
            <p:nvPr/>
          </p:nvSpPr>
          <p:spPr>
            <a:xfrm>
              <a:off x="1028608" y="3444161"/>
              <a:ext cx="400346" cy="246221"/>
            </a:xfrm>
            <a:prstGeom prst="rect">
              <a:avLst/>
            </a:prstGeom>
            <a:noFill/>
          </p:spPr>
          <p:txBody>
            <a:bodyPr wrap="square" rtlCol="0">
              <a:spAutoFit/>
            </a:bodyPr>
            <a:lstStyle/>
            <a:p>
              <a:r>
                <a:rPr lang="da-DK" sz="1000" dirty="0"/>
                <a:t>CPE</a:t>
              </a:r>
            </a:p>
          </p:txBody>
        </p:sp>
        <p:sp>
          <p:nvSpPr>
            <p:cNvPr id="59" name="TextBox 58"/>
            <p:cNvSpPr txBox="1"/>
            <p:nvPr/>
          </p:nvSpPr>
          <p:spPr>
            <a:xfrm>
              <a:off x="2557607" y="3100454"/>
              <a:ext cx="400346" cy="246221"/>
            </a:xfrm>
            <a:prstGeom prst="rect">
              <a:avLst/>
            </a:prstGeom>
            <a:noFill/>
          </p:spPr>
          <p:txBody>
            <a:bodyPr wrap="square" rtlCol="0">
              <a:spAutoFit/>
            </a:bodyPr>
            <a:lstStyle/>
            <a:p>
              <a:r>
                <a:rPr lang="da-DK" sz="1000" dirty="0"/>
                <a:t>CPE</a:t>
              </a:r>
            </a:p>
          </p:txBody>
        </p:sp>
        <p:sp>
          <p:nvSpPr>
            <p:cNvPr id="60" name="TextBox 59"/>
            <p:cNvSpPr txBox="1"/>
            <p:nvPr/>
          </p:nvSpPr>
          <p:spPr>
            <a:xfrm>
              <a:off x="5046017" y="3076855"/>
              <a:ext cx="400346" cy="246221"/>
            </a:xfrm>
            <a:prstGeom prst="rect">
              <a:avLst/>
            </a:prstGeom>
            <a:noFill/>
          </p:spPr>
          <p:txBody>
            <a:bodyPr wrap="square" rtlCol="0">
              <a:spAutoFit/>
            </a:bodyPr>
            <a:lstStyle/>
            <a:p>
              <a:r>
                <a:rPr lang="da-DK" sz="1000" dirty="0"/>
                <a:t>CPE</a:t>
              </a:r>
            </a:p>
          </p:txBody>
        </p:sp>
        <p:sp>
          <p:nvSpPr>
            <p:cNvPr id="61" name="TextBox 60"/>
            <p:cNvSpPr txBox="1"/>
            <p:nvPr/>
          </p:nvSpPr>
          <p:spPr>
            <a:xfrm>
              <a:off x="4915516" y="3560604"/>
              <a:ext cx="400346" cy="246221"/>
            </a:xfrm>
            <a:prstGeom prst="rect">
              <a:avLst/>
            </a:prstGeom>
            <a:noFill/>
          </p:spPr>
          <p:txBody>
            <a:bodyPr wrap="square" rtlCol="0">
              <a:spAutoFit/>
            </a:bodyPr>
            <a:lstStyle/>
            <a:p>
              <a:r>
                <a:rPr lang="da-DK" sz="1000" dirty="0"/>
                <a:t>CPE</a:t>
              </a:r>
            </a:p>
          </p:txBody>
        </p:sp>
        <p:cxnSp>
          <p:nvCxnSpPr>
            <p:cNvPr id="62" name="Straight Arrow Connector 61"/>
            <p:cNvCxnSpPr>
              <a:endCxn id="60" idx="1"/>
            </p:cNvCxnSpPr>
            <p:nvPr/>
          </p:nvCxnSpPr>
          <p:spPr>
            <a:xfrm flipV="1">
              <a:off x="4104169" y="3199966"/>
              <a:ext cx="941848" cy="319496"/>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6272576" y="3147169"/>
              <a:ext cx="357304" cy="5139"/>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8191554" y="3114848"/>
              <a:ext cx="357304" cy="5139"/>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8062829" y="3651123"/>
              <a:ext cx="357304" cy="5139"/>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50" idx="1"/>
            </p:cNvCxnSpPr>
            <p:nvPr/>
          </p:nvCxnSpPr>
          <p:spPr>
            <a:xfrm flipV="1">
              <a:off x="6897952" y="3046806"/>
              <a:ext cx="910085" cy="8319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53" idx="1"/>
            </p:cNvCxnSpPr>
            <p:nvPr/>
          </p:nvCxnSpPr>
          <p:spPr>
            <a:xfrm>
              <a:off x="6816271" y="3194448"/>
              <a:ext cx="873613" cy="381416"/>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7783666" y="3149396"/>
              <a:ext cx="130053" cy="29280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2950" name="TextBox 82949"/>
            <p:cNvSpPr txBox="1"/>
            <p:nvPr/>
          </p:nvSpPr>
          <p:spPr>
            <a:xfrm>
              <a:off x="1470983" y="3846194"/>
              <a:ext cx="827471" cy="400110"/>
            </a:xfrm>
            <a:prstGeom prst="rect">
              <a:avLst/>
            </a:prstGeom>
            <a:noFill/>
          </p:spPr>
          <p:txBody>
            <a:bodyPr wrap="none" rtlCol="0">
              <a:spAutoFit/>
            </a:bodyPr>
            <a:lstStyle/>
            <a:p>
              <a:r>
                <a:rPr lang="da-DK" sz="2000" b="1" dirty="0"/>
                <a:t>E-Line</a:t>
              </a:r>
            </a:p>
          </p:txBody>
        </p:sp>
        <p:sp>
          <p:nvSpPr>
            <p:cNvPr id="78" name="TextBox 77"/>
            <p:cNvSpPr txBox="1"/>
            <p:nvPr/>
          </p:nvSpPr>
          <p:spPr>
            <a:xfrm>
              <a:off x="4233753" y="3846194"/>
              <a:ext cx="849913" cy="400110"/>
            </a:xfrm>
            <a:prstGeom prst="rect">
              <a:avLst/>
            </a:prstGeom>
            <a:noFill/>
          </p:spPr>
          <p:txBody>
            <a:bodyPr wrap="none" rtlCol="0">
              <a:spAutoFit/>
            </a:bodyPr>
            <a:lstStyle/>
            <a:p>
              <a:r>
                <a:rPr lang="da-DK" sz="2000" b="1" dirty="0"/>
                <a:t>E-Tree</a:t>
              </a:r>
            </a:p>
          </p:txBody>
        </p:sp>
        <p:sp>
          <p:nvSpPr>
            <p:cNvPr id="79" name="TextBox 78"/>
            <p:cNvSpPr txBox="1"/>
            <p:nvPr/>
          </p:nvSpPr>
          <p:spPr>
            <a:xfrm>
              <a:off x="7253076" y="3846194"/>
              <a:ext cx="821059" cy="400110"/>
            </a:xfrm>
            <a:prstGeom prst="rect">
              <a:avLst/>
            </a:prstGeom>
            <a:noFill/>
          </p:spPr>
          <p:txBody>
            <a:bodyPr wrap="none" rtlCol="0">
              <a:spAutoFit/>
            </a:bodyPr>
            <a:lstStyle/>
            <a:p>
              <a:r>
                <a:rPr lang="da-DK" sz="2000" b="1" dirty="0"/>
                <a:t>E-LAN</a:t>
              </a:r>
            </a:p>
          </p:txBody>
        </p:sp>
      </p:grpSp>
    </p:spTree>
    <p:extLst>
      <p:ext uri="{BB962C8B-B14F-4D97-AF65-F5344CB8AC3E}">
        <p14:creationId xmlns:p14="http://schemas.microsoft.com/office/powerpoint/2010/main" val="2733025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sz="3200" dirty="0"/>
              <a:t>Carrier Ethernet – Definition, cont’d</a:t>
            </a:r>
          </a:p>
        </p:txBody>
      </p:sp>
      <p:sp>
        <p:nvSpPr>
          <p:cNvPr id="82947" name="Rectangle 3"/>
          <p:cNvSpPr>
            <a:spLocks noGrp="1" noChangeArrowheads="1"/>
          </p:cNvSpPr>
          <p:nvPr>
            <p:ph sz="quarter" idx="13"/>
          </p:nvPr>
        </p:nvSpPr>
        <p:spPr/>
        <p:txBody>
          <a:bodyPr/>
          <a:lstStyle/>
          <a:p>
            <a:pPr marL="0" indent="0">
              <a:buNone/>
            </a:pPr>
            <a:r>
              <a:rPr lang="en-US" sz="2400" dirty="0"/>
              <a:t>Scalability</a:t>
            </a:r>
          </a:p>
          <a:p>
            <a:r>
              <a:rPr lang="en-US" sz="2000" dirty="0"/>
              <a:t>Need to be able to scale to millions of nodes as opposed to a few hundreds or thousands</a:t>
            </a:r>
          </a:p>
          <a:p>
            <a:r>
              <a:rPr lang="en-US" sz="2000" dirty="0"/>
              <a:t>Large number of services to be supported as opposed to a few services </a:t>
            </a:r>
          </a:p>
          <a:p>
            <a:r>
              <a:rPr lang="en-US" sz="2000" dirty="0"/>
              <a:t>Use of double VLAN tagging where an outer Service tag (S tag) is used for carrying the Customer tagged (C tagged) traffic.</a:t>
            </a:r>
          </a:p>
          <a:p>
            <a:pPr marL="0" indent="0">
              <a:buNone/>
            </a:pPr>
            <a:endParaRPr lang="en-US" dirty="0"/>
          </a:p>
        </p:txBody>
      </p:sp>
    </p:spTree>
    <p:extLst>
      <p:ext uri="{BB962C8B-B14F-4D97-AF65-F5344CB8AC3E}">
        <p14:creationId xmlns:p14="http://schemas.microsoft.com/office/powerpoint/2010/main" val="4112344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3200" dirty="0"/>
              <a:t>Standardization</a:t>
            </a:r>
          </a:p>
        </p:txBody>
      </p:sp>
      <p:sp>
        <p:nvSpPr>
          <p:cNvPr id="11267" name="Rectangle 3"/>
          <p:cNvSpPr>
            <a:spLocks noGrp="1" noChangeArrowheads="1"/>
          </p:cNvSpPr>
          <p:nvPr>
            <p:ph sz="quarter" idx="13"/>
          </p:nvPr>
        </p:nvSpPr>
        <p:spPr/>
        <p:txBody>
          <a:bodyPr/>
          <a:lstStyle/>
          <a:p>
            <a:r>
              <a:rPr lang="en-US" sz="2000" dirty="0"/>
              <a:t>IEEE 802 LAN/MAN Standards Committee</a:t>
            </a:r>
          </a:p>
          <a:p>
            <a:pPr lvl="1"/>
            <a:r>
              <a:rPr lang="en-US" sz="2000" dirty="0">
                <a:hlinkClick r:id="rId2"/>
              </a:rPr>
              <a:t>http://www.ieee802.org</a:t>
            </a:r>
            <a:r>
              <a:rPr lang="en-US" sz="2000" dirty="0"/>
              <a:t> </a:t>
            </a:r>
          </a:p>
          <a:p>
            <a:r>
              <a:rPr lang="en-US" sz="2000" dirty="0"/>
              <a:t>Jointly published as ISO standards</a:t>
            </a:r>
          </a:p>
        </p:txBody>
      </p:sp>
      <p:grpSp>
        <p:nvGrpSpPr>
          <p:cNvPr id="2" name="Group 25"/>
          <p:cNvGrpSpPr>
            <a:grpSpLocks/>
          </p:cNvGrpSpPr>
          <p:nvPr/>
        </p:nvGrpSpPr>
        <p:grpSpPr bwMode="auto">
          <a:xfrm>
            <a:off x="3962400" y="3062938"/>
            <a:ext cx="5758978" cy="3123428"/>
            <a:chOff x="1344" y="2928"/>
            <a:chExt cx="2640" cy="768"/>
          </a:xfrm>
        </p:grpSpPr>
        <p:sp>
          <p:nvSpPr>
            <p:cNvPr id="11268" name="Rectangle 4"/>
            <p:cNvSpPr>
              <a:spLocks noChangeArrowheads="1"/>
            </p:cNvSpPr>
            <p:nvPr/>
          </p:nvSpPr>
          <p:spPr bwMode="auto">
            <a:xfrm>
              <a:off x="1632" y="2928"/>
              <a:ext cx="1968" cy="192"/>
            </a:xfrm>
            <a:prstGeom prst="rect">
              <a:avLst/>
            </a:prstGeom>
            <a:solidFill>
              <a:schemeClr val="bg1"/>
            </a:solidFill>
            <a:ln w="19050">
              <a:solidFill>
                <a:schemeClr val="tx1"/>
              </a:solidFill>
              <a:miter lim="800000"/>
              <a:headEnd/>
              <a:tailEnd/>
            </a:ln>
            <a:effectLst/>
          </p:spPr>
          <p:txBody>
            <a:bodyPr wrap="none" anchor="ctr"/>
            <a:lstStyle/>
            <a:p>
              <a:pPr>
                <a:buClrTx/>
                <a:buFontTx/>
                <a:buNone/>
              </a:pPr>
              <a:r>
                <a:rPr kumimoji="1" lang="da-DK" sz="1000">
                  <a:latin typeface="Verdana" pitchFamily="34" charset="0"/>
                </a:rPr>
                <a:t>802.2 Logical Link Control (LLC) </a:t>
              </a:r>
              <a:endParaRPr kumimoji="1" lang="en-GB" sz="1000">
                <a:latin typeface="Verdana" pitchFamily="34" charset="0"/>
              </a:endParaRPr>
            </a:p>
          </p:txBody>
        </p:sp>
        <p:sp>
          <p:nvSpPr>
            <p:cNvPr id="11269" name="Rectangle 5"/>
            <p:cNvSpPr>
              <a:spLocks noChangeArrowheads="1"/>
            </p:cNvSpPr>
            <p:nvPr/>
          </p:nvSpPr>
          <p:spPr bwMode="auto">
            <a:xfrm>
              <a:off x="1632" y="3168"/>
              <a:ext cx="1968" cy="192"/>
            </a:xfrm>
            <a:prstGeom prst="rect">
              <a:avLst/>
            </a:prstGeom>
            <a:solidFill>
              <a:schemeClr val="bg1"/>
            </a:solidFill>
            <a:ln w="19050">
              <a:solidFill>
                <a:schemeClr val="tx1"/>
              </a:solidFill>
              <a:miter lim="800000"/>
              <a:headEnd/>
              <a:tailEnd/>
            </a:ln>
            <a:effectLst/>
          </p:spPr>
          <p:txBody>
            <a:bodyPr wrap="none" anchor="ctr"/>
            <a:lstStyle/>
            <a:p>
              <a:pPr>
                <a:buClrTx/>
                <a:buFontTx/>
                <a:buNone/>
              </a:pPr>
              <a:r>
                <a:rPr kumimoji="1" lang="da-DK" sz="1000">
                  <a:latin typeface="Verdana" pitchFamily="34" charset="0"/>
                </a:rPr>
                <a:t>802.1 MAC Bridging</a:t>
              </a:r>
              <a:endParaRPr kumimoji="1" lang="en-GB" sz="1000">
                <a:latin typeface="Verdana" pitchFamily="34" charset="0"/>
              </a:endParaRPr>
            </a:p>
          </p:txBody>
        </p:sp>
        <p:sp>
          <p:nvSpPr>
            <p:cNvPr id="11270" name="Rectangle 6"/>
            <p:cNvSpPr>
              <a:spLocks noChangeArrowheads="1"/>
            </p:cNvSpPr>
            <p:nvPr/>
          </p:nvSpPr>
          <p:spPr bwMode="auto">
            <a:xfrm>
              <a:off x="1632" y="3408"/>
              <a:ext cx="240" cy="288"/>
            </a:xfrm>
            <a:prstGeom prst="rect">
              <a:avLst/>
            </a:prstGeom>
            <a:solidFill>
              <a:schemeClr val="bg2"/>
            </a:solidFill>
            <a:ln w="19050">
              <a:solidFill>
                <a:schemeClr val="tx1"/>
              </a:solidFill>
              <a:miter lim="800000"/>
              <a:headEnd/>
              <a:tailEnd/>
            </a:ln>
            <a:effectLst/>
          </p:spPr>
          <p:txBody>
            <a:bodyPr wrap="none" anchor="ctr"/>
            <a:lstStyle/>
            <a:p>
              <a:pPr>
                <a:buClrTx/>
                <a:buFontTx/>
                <a:buNone/>
              </a:pPr>
              <a:r>
                <a:rPr kumimoji="1" lang="da-DK" sz="900">
                  <a:latin typeface="Verdana" pitchFamily="34" charset="0"/>
                </a:rPr>
                <a:t>802.3</a:t>
              </a:r>
              <a:endParaRPr kumimoji="1" lang="en-GB" sz="900">
                <a:latin typeface="Verdana" pitchFamily="34" charset="0"/>
              </a:endParaRPr>
            </a:p>
          </p:txBody>
        </p:sp>
        <p:sp>
          <p:nvSpPr>
            <p:cNvPr id="11271" name="Rectangle 7"/>
            <p:cNvSpPr>
              <a:spLocks noChangeArrowheads="1"/>
            </p:cNvSpPr>
            <p:nvPr/>
          </p:nvSpPr>
          <p:spPr bwMode="auto">
            <a:xfrm>
              <a:off x="1920" y="3408"/>
              <a:ext cx="240" cy="288"/>
            </a:xfrm>
            <a:prstGeom prst="rect">
              <a:avLst/>
            </a:prstGeom>
            <a:solidFill>
              <a:schemeClr val="bg1"/>
            </a:solidFill>
            <a:ln w="19050">
              <a:solidFill>
                <a:schemeClr val="tx1"/>
              </a:solidFill>
              <a:miter lim="800000"/>
              <a:headEnd/>
              <a:tailEnd/>
            </a:ln>
            <a:effectLst/>
          </p:spPr>
          <p:txBody>
            <a:bodyPr wrap="none" anchor="ctr"/>
            <a:lstStyle/>
            <a:p>
              <a:pPr>
                <a:buClrTx/>
                <a:buFontTx/>
                <a:buNone/>
              </a:pPr>
              <a:r>
                <a:rPr kumimoji="1" lang="da-DK" sz="900">
                  <a:latin typeface="Verdana" pitchFamily="34" charset="0"/>
                </a:rPr>
                <a:t>802.4</a:t>
              </a:r>
              <a:endParaRPr kumimoji="1" lang="en-GB" sz="900">
                <a:latin typeface="Verdana" pitchFamily="34" charset="0"/>
              </a:endParaRPr>
            </a:p>
          </p:txBody>
        </p:sp>
        <p:sp>
          <p:nvSpPr>
            <p:cNvPr id="11272" name="Rectangle 8"/>
            <p:cNvSpPr>
              <a:spLocks noChangeArrowheads="1"/>
            </p:cNvSpPr>
            <p:nvPr/>
          </p:nvSpPr>
          <p:spPr bwMode="auto">
            <a:xfrm>
              <a:off x="2208" y="3408"/>
              <a:ext cx="240" cy="288"/>
            </a:xfrm>
            <a:prstGeom prst="rect">
              <a:avLst/>
            </a:prstGeom>
            <a:solidFill>
              <a:schemeClr val="bg1"/>
            </a:solidFill>
            <a:ln w="19050">
              <a:solidFill>
                <a:schemeClr val="tx1"/>
              </a:solidFill>
              <a:miter lim="800000"/>
              <a:headEnd/>
              <a:tailEnd/>
            </a:ln>
            <a:effectLst/>
          </p:spPr>
          <p:txBody>
            <a:bodyPr wrap="none" anchor="ctr"/>
            <a:lstStyle/>
            <a:p>
              <a:pPr>
                <a:buClrTx/>
                <a:buFontTx/>
                <a:buNone/>
              </a:pPr>
              <a:r>
                <a:rPr kumimoji="1" lang="da-DK" sz="900">
                  <a:latin typeface="Verdana" pitchFamily="34" charset="0"/>
                </a:rPr>
                <a:t>802.5</a:t>
              </a:r>
              <a:endParaRPr kumimoji="1" lang="en-GB" sz="900">
                <a:latin typeface="Verdana" pitchFamily="34" charset="0"/>
              </a:endParaRPr>
            </a:p>
          </p:txBody>
        </p:sp>
        <p:sp>
          <p:nvSpPr>
            <p:cNvPr id="11277" name="Line 13"/>
            <p:cNvSpPr>
              <a:spLocks noChangeShapeType="1"/>
            </p:cNvSpPr>
            <p:nvPr/>
          </p:nvSpPr>
          <p:spPr bwMode="auto">
            <a:xfrm>
              <a:off x="3696" y="3696"/>
              <a:ext cx="288" cy="0"/>
            </a:xfrm>
            <a:prstGeom prst="line">
              <a:avLst/>
            </a:prstGeom>
            <a:noFill/>
            <a:ln w="19050">
              <a:solidFill>
                <a:schemeClr val="tx1"/>
              </a:solidFill>
              <a:round/>
              <a:headEnd/>
              <a:tailEnd/>
            </a:ln>
            <a:effectLst/>
          </p:spPr>
          <p:txBody>
            <a:bodyPr anchor="ctr"/>
            <a:lstStyle/>
            <a:p>
              <a:endParaRPr lang="en-US"/>
            </a:p>
          </p:txBody>
        </p:sp>
        <p:sp>
          <p:nvSpPr>
            <p:cNvPr id="11278" name="Line 14"/>
            <p:cNvSpPr>
              <a:spLocks noChangeShapeType="1"/>
            </p:cNvSpPr>
            <p:nvPr/>
          </p:nvSpPr>
          <p:spPr bwMode="auto">
            <a:xfrm>
              <a:off x="3696" y="3504"/>
              <a:ext cx="288" cy="0"/>
            </a:xfrm>
            <a:prstGeom prst="line">
              <a:avLst/>
            </a:prstGeom>
            <a:noFill/>
            <a:ln w="19050">
              <a:solidFill>
                <a:schemeClr val="tx1"/>
              </a:solidFill>
              <a:round/>
              <a:headEnd/>
              <a:tailEnd/>
            </a:ln>
            <a:effectLst/>
          </p:spPr>
          <p:txBody>
            <a:bodyPr anchor="ctr"/>
            <a:lstStyle/>
            <a:p>
              <a:endParaRPr lang="en-US"/>
            </a:p>
          </p:txBody>
        </p:sp>
        <p:sp>
          <p:nvSpPr>
            <p:cNvPr id="11279" name="Line 15"/>
            <p:cNvSpPr>
              <a:spLocks noChangeShapeType="1"/>
            </p:cNvSpPr>
            <p:nvPr/>
          </p:nvSpPr>
          <p:spPr bwMode="auto">
            <a:xfrm>
              <a:off x="3696" y="2928"/>
              <a:ext cx="288" cy="0"/>
            </a:xfrm>
            <a:prstGeom prst="line">
              <a:avLst/>
            </a:prstGeom>
            <a:noFill/>
            <a:ln w="19050">
              <a:solidFill>
                <a:schemeClr val="tx1"/>
              </a:solidFill>
              <a:round/>
              <a:headEnd/>
              <a:tailEnd/>
            </a:ln>
            <a:effectLst/>
          </p:spPr>
          <p:txBody>
            <a:bodyPr anchor="ctr"/>
            <a:lstStyle/>
            <a:p>
              <a:endParaRPr lang="en-US"/>
            </a:p>
          </p:txBody>
        </p:sp>
        <p:sp>
          <p:nvSpPr>
            <p:cNvPr id="11280" name="Rectangle 16"/>
            <p:cNvSpPr>
              <a:spLocks noChangeArrowheads="1"/>
            </p:cNvSpPr>
            <p:nvPr/>
          </p:nvSpPr>
          <p:spPr bwMode="auto">
            <a:xfrm>
              <a:off x="2496" y="3408"/>
              <a:ext cx="240" cy="288"/>
            </a:xfrm>
            <a:prstGeom prst="rect">
              <a:avLst/>
            </a:prstGeom>
            <a:solidFill>
              <a:schemeClr val="bg1"/>
            </a:solidFill>
            <a:ln w="19050">
              <a:solidFill>
                <a:schemeClr val="tx1"/>
              </a:solidFill>
              <a:miter lim="800000"/>
              <a:headEnd/>
              <a:tailEnd/>
            </a:ln>
            <a:effectLst/>
          </p:spPr>
          <p:txBody>
            <a:bodyPr wrap="none" anchor="ctr"/>
            <a:lstStyle/>
            <a:p>
              <a:pPr>
                <a:buClrTx/>
                <a:buFontTx/>
                <a:buNone/>
              </a:pPr>
              <a:r>
                <a:rPr kumimoji="1" lang="da-DK" sz="900">
                  <a:latin typeface="Verdana" pitchFamily="34" charset="0"/>
                </a:rPr>
                <a:t>802.6</a:t>
              </a:r>
              <a:endParaRPr kumimoji="1" lang="en-GB" sz="900">
                <a:latin typeface="Verdana" pitchFamily="34" charset="0"/>
              </a:endParaRPr>
            </a:p>
          </p:txBody>
        </p:sp>
        <p:sp>
          <p:nvSpPr>
            <p:cNvPr id="11281" name="Rectangle 17"/>
            <p:cNvSpPr>
              <a:spLocks noChangeArrowheads="1"/>
            </p:cNvSpPr>
            <p:nvPr/>
          </p:nvSpPr>
          <p:spPr bwMode="auto">
            <a:xfrm>
              <a:off x="2784" y="3408"/>
              <a:ext cx="240" cy="288"/>
            </a:xfrm>
            <a:prstGeom prst="rect">
              <a:avLst/>
            </a:prstGeom>
            <a:solidFill>
              <a:schemeClr val="bg1"/>
            </a:solidFill>
            <a:ln w="19050">
              <a:solidFill>
                <a:schemeClr val="tx1"/>
              </a:solidFill>
              <a:miter lim="800000"/>
              <a:headEnd/>
              <a:tailEnd/>
            </a:ln>
            <a:effectLst/>
          </p:spPr>
          <p:txBody>
            <a:bodyPr wrap="none" anchor="ctr"/>
            <a:lstStyle/>
            <a:p>
              <a:pPr>
                <a:buClrTx/>
                <a:buFontTx/>
                <a:buNone/>
              </a:pPr>
              <a:r>
                <a:rPr kumimoji="1" lang="da-DK" sz="900">
                  <a:latin typeface="Verdana" pitchFamily="34" charset="0"/>
                </a:rPr>
                <a:t>802.9</a:t>
              </a:r>
              <a:endParaRPr kumimoji="1" lang="en-GB" sz="900">
                <a:latin typeface="Verdana" pitchFamily="34" charset="0"/>
              </a:endParaRPr>
            </a:p>
          </p:txBody>
        </p:sp>
        <p:sp>
          <p:nvSpPr>
            <p:cNvPr id="11282" name="Rectangle 18"/>
            <p:cNvSpPr>
              <a:spLocks noChangeArrowheads="1"/>
            </p:cNvSpPr>
            <p:nvPr/>
          </p:nvSpPr>
          <p:spPr bwMode="auto">
            <a:xfrm>
              <a:off x="3072" y="3408"/>
              <a:ext cx="240" cy="288"/>
            </a:xfrm>
            <a:prstGeom prst="rect">
              <a:avLst/>
            </a:prstGeom>
            <a:solidFill>
              <a:schemeClr val="bg1"/>
            </a:solidFill>
            <a:ln w="19050">
              <a:solidFill>
                <a:schemeClr val="tx1"/>
              </a:solidFill>
              <a:miter lim="800000"/>
              <a:headEnd/>
              <a:tailEnd/>
            </a:ln>
            <a:effectLst/>
          </p:spPr>
          <p:txBody>
            <a:bodyPr wrap="none" anchor="ctr"/>
            <a:lstStyle/>
            <a:p>
              <a:pPr>
                <a:buClrTx/>
                <a:buFontTx/>
                <a:buNone/>
              </a:pPr>
              <a:r>
                <a:rPr kumimoji="1" lang="da-DK" sz="900">
                  <a:latin typeface="Verdana" pitchFamily="34" charset="0"/>
                </a:rPr>
                <a:t>802.11</a:t>
              </a:r>
              <a:endParaRPr kumimoji="1" lang="en-GB" sz="900">
                <a:latin typeface="Verdana" pitchFamily="34" charset="0"/>
              </a:endParaRPr>
            </a:p>
          </p:txBody>
        </p:sp>
        <p:sp>
          <p:nvSpPr>
            <p:cNvPr id="11283" name="Rectangle 19"/>
            <p:cNvSpPr>
              <a:spLocks noChangeArrowheads="1"/>
            </p:cNvSpPr>
            <p:nvPr/>
          </p:nvSpPr>
          <p:spPr bwMode="auto">
            <a:xfrm>
              <a:off x="3360" y="3408"/>
              <a:ext cx="240" cy="288"/>
            </a:xfrm>
            <a:prstGeom prst="rect">
              <a:avLst/>
            </a:prstGeom>
            <a:solidFill>
              <a:schemeClr val="bg1"/>
            </a:solidFill>
            <a:ln w="19050">
              <a:solidFill>
                <a:schemeClr val="tx1"/>
              </a:solidFill>
              <a:miter lim="800000"/>
              <a:headEnd/>
              <a:tailEnd/>
            </a:ln>
            <a:effectLst/>
          </p:spPr>
          <p:txBody>
            <a:bodyPr wrap="none" anchor="ctr"/>
            <a:lstStyle/>
            <a:p>
              <a:pPr>
                <a:buClrTx/>
                <a:buFontTx/>
                <a:buNone/>
              </a:pPr>
              <a:r>
                <a:rPr kumimoji="1" lang="da-DK" sz="900">
                  <a:latin typeface="Verdana" pitchFamily="34" charset="0"/>
                </a:rPr>
                <a:t>802.12</a:t>
              </a:r>
              <a:endParaRPr kumimoji="1" lang="en-GB" sz="900">
                <a:latin typeface="Verdana" pitchFamily="34" charset="0"/>
              </a:endParaRPr>
            </a:p>
          </p:txBody>
        </p:sp>
        <p:sp>
          <p:nvSpPr>
            <p:cNvPr id="11284" name="Rectangle 20"/>
            <p:cNvSpPr>
              <a:spLocks noChangeArrowheads="1"/>
            </p:cNvSpPr>
            <p:nvPr/>
          </p:nvSpPr>
          <p:spPr bwMode="auto">
            <a:xfrm rot="-5400000">
              <a:off x="1080" y="3192"/>
              <a:ext cx="768" cy="240"/>
            </a:xfrm>
            <a:prstGeom prst="rect">
              <a:avLst/>
            </a:prstGeom>
            <a:solidFill>
              <a:schemeClr val="bg1"/>
            </a:solidFill>
            <a:ln w="19050">
              <a:solidFill>
                <a:schemeClr val="tx1"/>
              </a:solidFill>
              <a:miter lim="800000"/>
              <a:headEnd/>
              <a:tailEnd/>
            </a:ln>
            <a:effectLst/>
          </p:spPr>
          <p:txBody>
            <a:bodyPr wrap="none" anchor="ctr"/>
            <a:lstStyle/>
            <a:p>
              <a:pPr>
                <a:buClrTx/>
                <a:buFontTx/>
                <a:buNone/>
              </a:pPr>
              <a:r>
                <a:rPr kumimoji="1" lang="da-DK" sz="1000">
                  <a:latin typeface="Verdana" pitchFamily="34" charset="0"/>
                </a:rPr>
                <a:t>802.1 Mgt.</a:t>
              </a:r>
              <a:endParaRPr kumimoji="1" lang="en-GB" sz="1000">
                <a:latin typeface="Verdana" pitchFamily="34" charset="0"/>
              </a:endParaRPr>
            </a:p>
          </p:txBody>
        </p:sp>
        <p:sp>
          <p:nvSpPr>
            <p:cNvPr id="11286" name="Text Box 22"/>
            <p:cNvSpPr txBox="1">
              <a:spLocks noChangeArrowheads="1"/>
            </p:cNvSpPr>
            <p:nvPr/>
          </p:nvSpPr>
          <p:spPr bwMode="auto">
            <a:xfrm>
              <a:off x="3648" y="3504"/>
              <a:ext cx="298" cy="91"/>
            </a:xfrm>
            <a:prstGeom prst="rect">
              <a:avLst/>
            </a:prstGeom>
            <a:noFill/>
            <a:ln w="19050">
              <a:noFill/>
              <a:miter lim="800000"/>
              <a:headEnd/>
              <a:tailEnd/>
            </a:ln>
            <a:effectLst/>
          </p:spPr>
          <p:txBody>
            <a:bodyPr wrap="none">
              <a:spAutoFit/>
            </a:bodyPr>
            <a:lstStyle/>
            <a:p>
              <a:pPr>
                <a:buClrTx/>
                <a:buFontTx/>
                <a:buNone/>
              </a:pPr>
              <a:r>
                <a:rPr kumimoji="1" lang="da-DK" sz="900">
                  <a:latin typeface="Verdana" pitchFamily="34" charset="0"/>
                </a:rPr>
                <a:t>Physical</a:t>
              </a:r>
            </a:p>
            <a:p>
              <a:pPr>
                <a:buClrTx/>
                <a:buFontTx/>
                <a:buNone/>
              </a:pPr>
              <a:r>
                <a:rPr kumimoji="1" lang="da-DK" sz="900">
                  <a:latin typeface="Verdana" pitchFamily="34" charset="0"/>
                </a:rPr>
                <a:t>layer</a:t>
              </a:r>
              <a:endParaRPr kumimoji="1" lang="en-GB" sz="900">
                <a:latin typeface="Verdana" pitchFamily="34" charset="0"/>
              </a:endParaRPr>
            </a:p>
          </p:txBody>
        </p:sp>
        <p:sp>
          <p:nvSpPr>
            <p:cNvPr id="11287" name="Text Box 23"/>
            <p:cNvSpPr txBox="1">
              <a:spLocks noChangeArrowheads="1"/>
            </p:cNvSpPr>
            <p:nvPr/>
          </p:nvSpPr>
          <p:spPr bwMode="auto">
            <a:xfrm>
              <a:off x="3634" y="3120"/>
              <a:ext cx="322" cy="91"/>
            </a:xfrm>
            <a:prstGeom prst="rect">
              <a:avLst/>
            </a:prstGeom>
            <a:noFill/>
            <a:ln w="19050">
              <a:noFill/>
              <a:miter lim="800000"/>
              <a:headEnd/>
              <a:tailEnd/>
            </a:ln>
            <a:effectLst/>
          </p:spPr>
          <p:txBody>
            <a:bodyPr wrap="none">
              <a:spAutoFit/>
            </a:bodyPr>
            <a:lstStyle/>
            <a:p>
              <a:pPr>
                <a:buClrTx/>
                <a:buFontTx/>
                <a:buNone/>
              </a:pPr>
              <a:r>
                <a:rPr kumimoji="1" lang="da-DK" sz="900">
                  <a:latin typeface="Verdana" pitchFamily="34" charset="0"/>
                </a:rPr>
                <a:t>Data link</a:t>
              </a:r>
            </a:p>
            <a:p>
              <a:pPr>
                <a:buClrTx/>
                <a:buFontTx/>
                <a:buNone/>
              </a:pPr>
              <a:r>
                <a:rPr kumimoji="1" lang="da-DK" sz="900">
                  <a:latin typeface="Verdana" pitchFamily="34" charset="0"/>
                </a:rPr>
                <a:t>layer</a:t>
              </a:r>
              <a:endParaRPr kumimoji="1" lang="en-GB" sz="900">
                <a:latin typeface="Verdana" pitchFamily="34" charset="0"/>
              </a:endParaRPr>
            </a:p>
          </p:txBody>
        </p:sp>
      </p:grpSp>
      <p:sp>
        <p:nvSpPr>
          <p:cNvPr id="43" name="TextBox 42">
            <a:extLst>
              <a:ext uri="{FF2B5EF4-FFF2-40B4-BE49-F238E27FC236}">
                <a16:creationId xmlns:a16="http://schemas.microsoft.com/office/drawing/2014/main" id="{057368D7-A91E-4154-8146-CA87C7D7304C}"/>
              </a:ext>
            </a:extLst>
          </p:cNvPr>
          <p:cNvSpPr txBox="1"/>
          <p:nvPr/>
        </p:nvSpPr>
        <p:spPr>
          <a:xfrm>
            <a:off x="2099750" y="5924005"/>
            <a:ext cx="1063112" cy="338554"/>
          </a:xfrm>
          <a:prstGeom prst="rect">
            <a:avLst/>
          </a:prstGeom>
          <a:noFill/>
        </p:spPr>
        <p:txBody>
          <a:bodyPr wrap="none" rtlCol="0">
            <a:spAutoFit/>
          </a:bodyPr>
          <a:lstStyle/>
          <a:p>
            <a:r>
              <a:rPr lang="da-DK" sz="1600" b="1" dirty="0"/>
              <a:t>OSI model</a:t>
            </a:r>
          </a:p>
        </p:txBody>
      </p:sp>
      <p:sp>
        <p:nvSpPr>
          <p:cNvPr id="5" name="Rectangle 4">
            <a:extLst>
              <a:ext uri="{FF2B5EF4-FFF2-40B4-BE49-F238E27FC236}">
                <a16:creationId xmlns:a16="http://schemas.microsoft.com/office/drawing/2014/main" id="{095F02A9-2522-4A22-9AB9-DF871B08BDED}"/>
              </a:ext>
            </a:extLst>
          </p:cNvPr>
          <p:cNvSpPr/>
          <p:nvPr/>
        </p:nvSpPr>
        <p:spPr>
          <a:xfrm>
            <a:off x="1846778" y="2971800"/>
            <a:ext cx="1532264" cy="387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000" dirty="0"/>
              <a:t>Application</a:t>
            </a:r>
            <a:endParaRPr lang="en-GB" sz="2000" dirty="0"/>
          </a:p>
        </p:txBody>
      </p:sp>
      <p:sp>
        <p:nvSpPr>
          <p:cNvPr id="46" name="Rectangle 45">
            <a:extLst>
              <a:ext uri="{FF2B5EF4-FFF2-40B4-BE49-F238E27FC236}">
                <a16:creationId xmlns:a16="http://schemas.microsoft.com/office/drawing/2014/main" id="{57446271-AA99-44AE-8119-BB0D332F6DBC}"/>
              </a:ext>
            </a:extLst>
          </p:cNvPr>
          <p:cNvSpPr/>
          <p:nvPr/>
        </p:nvSpPr>
        <p:spPr>
          <a:xfrm>
            <a:off x="1838186" y="3358707"/>
            <a:ext cx="1540856" cy="387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000" dirty="0"/>
              <a:t>Presentation</a:t>
            </a:r>
            <a:endParaRPr lang="en-GB" sz="2000" dirty="0"/>
          </a:p>
        </p:txBody>
      </p:sp>
      <p:sp>
        <p:nvSpPr>
          <p:cNvPr id="47" name="Rectangle 46">
            <a:extLst>
              <a:ext uri="{FF2B5EF4-FFF2-40B4-BE49-F238E27FC236}">
                <a16:creationId xmlns:a16="http://schemas.microsoft.com/office/drawing/2014/main" id="{1BD9F8D4-31BA-4107-B6C7-562DAC2B7648}"/>
              </a:ext>
            </a:extLst>
          </p:cNvPr>
          <p:cNvSpPr/>
          <p:nvPr/>
        </p:nvSpPr>
        <p:spPr>
          <a:xfrm>
            <a:off x="1835056" y="2971800"/>
            <a:ext cx="1532264" cy="387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000" dirty="0"/>
              <a:t>Application</a:t>
            </a:r>
            <a:endParaRPr lang="en-GB" sz="2000" dirty="0"/>
          </a:p>
        </p:txBody>
      </p:sp>
      <p:sp>
        <p:nvSpPr>
          <p:cNvPr id="48" name="Rectangle 47">
            <a:extLst>
              <a:ext uri="{FF2B5EF4-FFF2-40B4-BE49-F238E27FC236}">
                <a16:creationId xmlns:a16="http://schemas.microsoft.com/office/drawing/2014/main" id="{58475DDD-ECF7-432A-8C7F-C940B53669CE}"/>
              </a:ext>
            </a:extLst>
          </p:cNvPr>
          <p:cNvSpPr/>
          <p:nvPr/>
        </p:nvSpPr>
        <p:spPr>
          <a:xfrm>
            <a:off x="1838186" y="3731418"/>
            <a:ext cx="1540856" cy="387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000" dirty="0"/>
              <a:t>Session</a:t>
            </a:r>
            <a:endParaRPr lang="en-GB" sz="2000" dirty="0"/>
          </a:p>
        </p:txBody>
      </p:sp>
      <p:sp>
        <p:nvSpPr>
          <p:cNvPr id="49" name="Rectangle 48">
            <a:extLst>
              <a:ext uri="{FF2B5EF4-FFF2-40B4-BE49-F238E27FC236}">
                <a16:creationId xmlns:a16="http://schemas.microsoft.com/office/drawing/2014/main" id="{85B0CE2A-EFA9-42AD-A904-3B5423B1F1D8}"/>
              </a:ext>
            </a:extLst>
          </p:cNvPr>
          <p:cNvSpPr/>
          <p:nvPr/>
        </p:nvSpPr>
        <p:spPr>
          <a:xfrm>
            <a:off x="1838186" y="4116003"/>
            <a:ext cx="1540856" cy="387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000" dirty="0"/>
              <a:t>Transport</a:t>
            </a:r>
            <a:endParaRPr lang="en-GB" sz="2000" dirty="0"/>
          </a:p>
        </p:txBody>
      </p:sp>
      <p:sp>
        <p:nvSpPr>
          <p:cNvPr id="50" name="Rectangle 49">
            <a:extLst>
              <a:ext uri="{FF2B5EF4-FFF2-40B4-BE49-F238E27FC236}">
                <a16:creationId xmlns:a16="http://schemas.microsoft.com/office/drawing/2014/main" id="{5E6FEF92-9961-4BF9-8ADF-D879B2CAF9FD}"/>
              </a:ext>
            </a:extLst>
          </p:cNvPr>
          <p:cNvSpPr/>
          <p:nvPr/>
        </p:nvSpPr>
        <p:spPr>
          <a:xfrm>
            <a:off x="1838186" y="4503053"/>
            <a:ext cx="1540856" cy="387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000" dirty="0"/>
              <a:t>Network</a:t>
            </a:r>
            <a:endParaRPr lang="en-GB" sz="2000" dirty="0"/>
          </a:p>
        </p:txBody>
      </p:sp>
      <p:sp>
        <p:nvSpPr>
          <p:cNvPr id="51" name="Rectangle 50">
            <a:extLst>
              <a:ext uri="{FF2B5EF4-FFF2-40B4-BE49-F238E27FC236}">
                <a16:creationId xmlns:a16="http://schemas.microsoft.com/office/drawing/2014/main" id="{C16292DC-FA60-4A56-8C67-6F5F5EB4C328}"/>
              </a:ext>
            </a:extLst>
          </p:cNvPr>
          <p:cNvSpPr/>
          <p:nvPr/>
        </p:nvSpPr>
        <p:spPr>
          <a:xfrm>
            <a:off x="1838186" y="4886376"/>
            <a:ext cx="1540856" cy="387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000" dirty="0"/>
              <a:t>Data Link</a:t>
            </a:r>
            <a:endParaRPr lang="en-GB" sz="2000" dirty="0"/>
          </a:p>
        </p:txBody>
      </p:sp>
      <p:sp>
        <p:nvSpPr>
          <p:cNvPr id="52" name="Rectangle 51">
            <a:extLst>
              <a:ext uri="{FF2B5EF4-FFF2-40B4-BE49-F238E27FC236}">
                <a16:creationId xmlns:a16="http://schemas.microsoft.com/office/drawing/2014/main" id="{E958E5D3-2F2F-4615-BF98-E5A793036D3F}"/>
              </a:ext>
            </a:extLst>
          </p:cNvPr>
          <p:cNvSpPr/>
          <p:nvPr/>
        </p:nvSpPr>
        <p:spPr>
          <a:xfrm>
            <a:off x="1838186" y="5269699"/>
            <a:ext cx="1540856" cy="387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000" dirty="0" err="1"/>
              <a:t>Physical</a:t>
            </a:r>
            <a:endParaRPr lang="en-GB" sz="2000" dirty="0"/>
          </a:p>
        </p:txBody>
      </p:sp>
      <p:cxnSp>
        <p:nvCxnSpPr>
          <p:cNvPr id="7" name="Straight Connector 6">
            <a:extLst>
              <a:ext uri="{FF2B5EF4-FFF2-40B4-BE49-F238E27FC236}">
                <a16:creationId xmlns:a16="http://schemas.microsoft.com/office/drawing/2014/main" id="{64348DBF-2B1A-4DC5-A08A-655B2148E8D7}"/>
              </a:ext>
            </a:extLst>
          </p:cNvPr>
          <p:cNvCxnSpPr/>
          <p:nvPr/>
        </p:nvCxnSpPr>
        <p:spPr>
          <a:xfrm flipH="1">
            <a:off x="3387634" y="3048000"/>
            <a:ext cx="574766" cy="18383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228EEF7-D3A0-41D7-AE82-86CF993349A2}"/>
              </a:ext>
            </a:extLst>
          </p:cNvPr>
          <p:cNvCxnSpPr>
            <a:cxnSpLocks/>
          </p:cNvCxnSpPr>
          <p:nvPr/>
        </p:nvCxnSpPr>
        <p:spPr>
          <a:xfrm flipV="1">
            <a:off x="3390764" y="4901315"/>
            <a:ext cx="571636" cy="368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68F2985-AD67-4B2F-B961-BB9A13A09276}"/>
              </a:ext>
            </a:extLst>
          </p:cNvPr>
          <p:cNvCxnSpPr/>
          <p:nvPr/>
        </p:nvCxnSpPr>
        <p:spPr>
          <a:xfrm>
            <a:off x="3367320" y="5656749"/>
            <a:ext cx="571034" cy="5237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602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sz="3200" dirty="0"/>
              <a:t>Carrier Ethernet – Definition, cont’d</a:t>
            </a:r>
          </a:p>
        </p:txBody>
      </p:sp>
      <p:sp>
        <p:nvSpPr>
          <p:cNvPr id="82947" name="Rectangle 3"/>
          <p:cNvSpPr>
            <a:spLocks noGrp="1" noChangeArrowheads="1"/>
          </p:cNvSpPr>
          <p:nvPr>
            <p:ph sz="quarter" idx="13"/>
          </p:nvPr>
        </p:nvSpPr>
        <p:spPr/>
        <p:txBody>
          <a:bodyPr/>
          <a:lstStyle/>
          <a:p>
            <a:pPr marL="0" indent="0">
              <a:buNone/>
            </a:pPr>
            <a:r>
              <a:rPr lang="en-US" sz="2000" dirty="0"/>
              <a:t>Reliability</a:t>
            </a:r>
          </a:p>
          <a:p>
            <a:r>
              <a:rPr lang="en-US" sz="2000" dirty="0"/>
              <a:t>Link failure protection switching within 50ms</a:t>
            </a:r>
          </a:p>
          <a:p>
            <a:r>
              <a:rPr lang="en-US" sz="2000" dirty="0"/>
              <a:t>Fault recovery as fast as possible to ensure uptime according to Service License Agreement (SLA). “Five nines” (99.999%) uptime equals total max downtime of only 5.26 min/year!</a:t>
            </a:r>
          </a:p>
          <a:p>
            <a:r>
              <a:rPr lang="en-US" sz="2000" dirty="0"/>
              <a:t>Services provided on multiple networks instead of on one (local) network</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6985" y="4522994"/>
            <a:ext cx="449853" cy="452114"/>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91985" y="4542044"/>
            <a:ext cx="449853" cy="452114"/>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09466" y="4535160"/>
            <a:ext cx="449853" cy="452114"/>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3286" y="4070880"/>
            <a:ext cx="449853" cy="452114"/>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31556" y="4535160"/>
            <a:ext cx="449853" cy="452114"/>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9156" y="5129383"/>
            <a:ext cx="449853" cy="452114"/>
          </a:xfrm>
          <a:prstGeom prst="rect">
            <a:avLst/>
          </a:prstGeom>
        </p:spPr>
      </p:pic>
      <p:sp>
        <p:nvSpPr>
          <p:cNvPr id="10" name="Arc 9"/>
          <p:cNvSpPr/>
          <p:nvPr/>
        </p:nvSpPr>
        <p:spPr>
          <a:xfrm>
            <a:off x="3929075" y="4310901"/>
            <a:ext cx="1739124" cy="914400"/>
          </a:xfrm>
          <a:prstGeom prst="arc">
            <a:avLst>
              <a:gd name="adj1" fmla="val 11548047"/>
              <a:gd name="adj2" fmla="val 20957213"/>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da-DK"/>
          </a:p>
        </p:txBody>
      </p:sp>
      <p:sp>
        <p:nvSpPr>
          <p:cNvPr id="11" name="Arc 10"/>
          <p:cNvSpPr/>
          <p:nvPr/>
        </p:nvSpPr>
        <p:spPr>
          <a:xfrm rot="10800000">
            <a:off x="3880366" y="4310901"/>
            <a:ext cx="1836545" cy="914400"/>
          </a:xfrm>
          <a:prstGeom prst="arc">
            <a:avLst>
              <a:gd name="adj1" fmla="val 11548047"/>
              <a:gd name="adj2" fmla="val 20957213"/>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da-DK"/>
          </a:p>
        </p:txBody>
      </p:sp>
      <p:sp>
        <p:nvSpPr>
          <p:cNvPr id="12" name="Arc 11"/>
          <p:cNvSpPr/>
          <p:nvPr/>
        </p:nvSpPr>
        <p:spPr>
          <a:xfrm rot="20358195" flipV="1">
            <a:off x="7967315" y="4846648"/>
            <a:ext cx="1084108" cy="416426"/>
          </a:xfrm>
          <a:prstGeom prst="arc">
            <a:avLst>
              <a:gd name="adj1" fmla="val 11548047"/>
              <a:gd name="adj2" fmla="val 20957213"/>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da-DK"/>
          </a:p>
        </p:txBody>
      </p:sp>
      <p:sp>
        <p:nvSpPr>
          <p:cNvPr id="13" name="Arc 12"/>
          <p:cNvSpPr/>
          <p:nvPr/>
        </p:nvSpPr>
        <p:spPr>
          <a:xfrm rot="1613858">
            <a:off x="8038800" y="4376476"/>
            <a:ext cx="896684" cy="382047"/>
          </a:xfrm>
          <a:prstGeom prst="arc">
            <a:avLst>
              <a:gd name="adj1" fmla="val 11548047"/>
              <a:gd name="adj2" fmla="val 20657278"/>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da-DK"/>
          </a:p>
        </p:txBody>
      </p:sp>
      <p:sp>
        <p:nvSpPr>
          <p:cNvPr id="14" name="Arc 13"/>
          <p:cNvSpPr/>
          <p:nvPr/>
        </p:nvSpPr>
        <p:spPr>
          <a:xfrm rot="20060630">
            <a:off x="6897859" y="4343075"/>
            <a:ext cx="995842" cy="399290"/>
          </a:xfrm>
          <a:prstGeom prst="arc">
            <a:avLst>
              <a:gd name="adj1" fmla="val 11548047"/>
              <a:gd name="adj2" fmla="val 20957213"/>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da-DK"/>
          </a:p>
        </p:txBody>
      </p:sp>
      <p:sp>
        <p:nvSpPr>
          <p:cNvPr id="15" name="Arc 14"/>
          <p:cNvSpPr/>
          <p:nvPr/>
        </p:nvSpPr>
        <p:spPr>
          <a:xfrm rot="12609789">
            <a:off x="6890679" y="4827398"/>
            <a:ext cx="929079" cy="406068"/>
          </a:xfrm>
          <a:prstGeom prst="arc">
            <a:avLst>
              <a:gd name="adj1" fmla="val 11548047"/>
              <a:gd name="adj2" fmla="val 20957213"/>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da-DK"/>
          </a:p>
        </p:txBody>
      </p:sp>
      <p:sp>
        <p:nvSpPr>
          <p:cNvPr id="16" name="TextBox 15"/>
          <p:cNvSpPr txBox="1"/>
          <p:nvPr/>
        </p:nvSpPr>
        <p:spPr>
          <a:xfrm>
            <a:off x="3161595" y="5445001"/>
            <a:ext cx="2323970" cy="584775"/>
          </a:xfrm>
          <a:prstGeom prst="rect">
            <a:avLst/>
          </a:prstGeom>
          <a:noFill/>
        </p:spPr>
        <p:txBody>
          <a:bodyPr wrap="none" rtlCol="0">
            <a:spAutoFit/>
          </a:bodyPr>
          <a:lstStyle/>
          <a:p>
            <a:r>
              <a:rPr lang="da-DK" sz="1600" b="1" dirty="0"/>
              <a:t>G.8031</a:t>
            </a:r>
          </a:p>
          <a:p>
            <a:r>
              <a:rPr lang="da-DK" sz="1600" b="1" dirty="0"/>
              <a:t>Line protection switching</a:t>
            </a:r>
          </a:p>
        </p:txBody>
      </p:sp>
      <p:sp>
        <p:nvSpPr>
          <p:cNvPr id="17" name="TextBox 16"/>
          <p:cNvSpPr txBox="1"/>
          <p:nvPr/>
        </p:nvSpPr>
        <p:spPr>
          <a:xfrm>
            <a:off x="6815110" y="5410889"/>
            <a:ext cx="2348015" cy="584775"/>
          </a:xfrm>
          <a:prstGeom prst="rect">
            <a:avLst/>
          </a:prstGeom>
          <a:noFill/>
        </p:spPr>
        <p:txBody>
          <a:bodyPr wrap="none" rtlCol="0">
            <a:spAutoFit/>
          </a:bodyPr>
          <a:lstStyle/>
          <a:p>
            <a:r>
              <a:rPr lang="da-DK" sz="1600" b="1" dirty="0"/>
              <a:t>G.8032</a:t>
            </a:r>
          </a:p>
          <a:p>
            <a:r>
              <a:rPr lang="da-DK" sz="1600" b="1" dirty="0"/>
              <a:t>Ring protection switching</a:t>
            </a:r>
          </a:p>
        </p:txBody>
      </p:sp>
      <p:sp>
        <p:nvSpPr>
          <p:cNvPr id="2" name="Multiply 1"/>
          <p:cNvSpPr/>
          <p:nvPr/>
        </p:nvSpPr>
        <p:spPr>
          <a:xfrm>
            <a:off x="4599758" y="4197277"/>
            <a:ext cx="172050" cy="227248"/>
          </a:xfrm>
          <a:prstGeom prst="mathMultiply">
            <a:avLst/>
          </a:prstGeom>
          <a:solidFill>
            <a:srgbClr val="FF0000"/>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dirty="0"/>
          </a:p>
        </p:txBody>
      </p:sp>
      <p:sp>
        <p:nvSpPr>
          <p:cNvPr id="19" name="Multiply 18"/>
          <p:cNvSpPr/>
          <p:nvPr/>
        </p:nvSpPr>
        <p:spPr>
          <a:xfrm>
            <a:off x="7223730" y="4231362"/>
            <a:ext cx="172050" cy="227248"/>
          </a:xfrm>
          <a:prstGeom prst="mathMultiply">
            <a:avLst/>
          </a:prstGeom>
          <a:solidFill>
            <a:srgbClr val="FF0000"/>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dirty="0"/>
          </a:p>
        </p:txBody>
      </p:sp>
      <p:sp>
        <p:nvSpPr>
          <p:cNvPr id="3" name="TextBox 2"/>
          <p:cNvSpPr txBox="1"/>
          <p:nvPr/>
        </p:nvSpPr>
        <p:spPr>
          <a:xfrm>
            <a:off x="3824365" y="4149677"/>
            <a:ext cx="909608" cy="276999"/>
          </a:xfrm>
          <a:prstGeom prst="rect">
            <a:avLst/>
          </a:prstGeom>
          <a:noFill/>
        </p:spPr>
        <p:txBody>
          <a:bodyPr wrap="none" rtlCol="0">
            <a:spAutoFit/>
          </a:bodyPr>
          <a:lstStyle/>
          <a:p>
            <a:r>
              <a:rPr lang="da-DK" sz="1200" b="1" dirty="0"/>
              <a:t>Active path</a:t>
            </a:r>
          </a:p>
        </p:txBody>
      </p:sp>
      <p:sp>
        <p:nvSpPr>
          <p:cNvPr id="21" name="TextBox 20"/>
          <p:cNvSpPr txBox="1"/>
          <p:nvPr/>
        </p:nvSpPr>
        <p:spPr>
          <a:xfrm>
            <a:off x="3793108" y="5170007"/>
            <a:ext cx="978088" cy="276999"/>
          </a:xfrm>
          <a:prstGeom prst="rect">
            <a:avLst/>
          </a:prstGeom>
          <a:noFill/>
        </p:spPr>
        <p:txBody>
          <a:bodyPr wrap="none" rtlCol="0">
            <a:spAutoFit/>
          </a:bodyPr>
          <a:lstStyle/>
          <a:p>
            <a:r>
              <a:rPr lang="da-DK" sz="1200" b="1" dirty="0"/>
              <a:t>Backup path</a:t>
            </a:r>
          </a:p>
        </p:txBody>
      </p:sp>
      <p:sp>
        <p:nvSpPr>
          <p:cNvPr id="22" name="TextBox 21"/>
          <p:cNvSpPr txBox="1"/>
          <p:nvPr/>
        </p:nvSpPr>
        <p:spPr>
          <a:xfrm>
            <a:off x="9073453" y="4659554"/>
            <a:ext cx="888385" cy="276999"/>
          </a:xfrm>
          <a:prstGeom prst="rect">
            <a:avLst/>
          </a:prstGeom>
          <a:noFill/>
        </p:spPr>
        <p:txBody>
          <a:bodyPr wrap="none" rtlCol="0">
            <a:spAutoFit/>
          </a:bodyPr>
          <a:lstStyle/>
          <a:p>
            <a:r>
              <a:rPr lang="da-DK" sz="1200" b="1" dirty="0"/>
              <a:t>RPL Owner</a:t>
            </a:r>
          </a:p>
        </p:txBody>
      </p:sp>
      <p:sp>
        <p:nvSpPr>
          <p:cNvPr id="23" name="TextBox 22"/>
          <p:cNvSpPr txBox="1"/>
          <p:nvPr/>
        </p:nvSpPr>
        <p:spPr>
          <a:xfrm>
            <a:off x="8509369" y="5216810"/>
            <a:ext cx="1832040" cy="276999"/>
          </a:xfrm>
          <a:prstGeom prst="rect">
            <a:avLst/>
          </a:prstGeom>
          <a:noFill/>
        </p:spPr>
        <p:txBody>
          <a:bodyPr wrap="none" rtlCol="0">
            <a:spAutoFit/>
          </a:bodyPr>
          <a:lstStyle/>
          <a:p>
            <a:r>
              <a:rPr lang="da-DK" sz="1200" b="1" dirty="0"/>
              <a:t>RPL (Ring Protection Link)</a:t>
            </a:r>
          </a:p>
        </p:txBody>
      </p:sp>
      <p:sp>
        <p:nvSpPr>
          <p:cNvPr id="24" name="TextBox 23"/>
          <p:cNvSpPr txBox="1"/>
          <p:nvPr/>
        </p:nvSpPr>
        <p:spPr>
          <a:xfrm>
            <a:off x="1704012" y="4671015"/>
            <a:ext cx="1544525" cy="276999"/>
          </a:xfrm>
          <a:prstGeom prst="rect">
            <a:avLst/>
          </a:prstGeom>
          <a:noFill/>
        </p:spPr>
        <p:txBody>
          <a:bodyPr wrap="none" rtlCol="0">
            <a:spAutoFit/>
          </a:bodyPr>
          <a:lstStyle/>
          <a:p>
            <a:r>
              <a:rPr lang="da-DK" sz="1200" b="1" dirty="0"/>
              <a:t>1+1: Both links active</a:t>
            </a:r>
          </a:p>
        </p:txBody>
      </p:sp>
      <p:sp>
        <p:nvSpPr>
          <p:cNvPr id="25" name="TextBox 24"/>
          <p:cNvSpPr txBox="1"/>
          <p:nvPr/>
        </p:nvSpPr>
        <p:spPr>
          <a:xfrm>
            <a:off x="1673368" y="4911565"/>
            <a:ext cx="1954318" cy="276999"/>
          </a:xfrm>
          <a:prstGeom prst="rect">
            <a:avLst/>
          </a:prstGeom>
          <a:noFill/>
        </p:spPr>
        <p:txBody>
          <a:bodyPr wrap="none" rtlCol="0">
            <a:spAutoFit/>
          </a:bodyPr>
          <a:lstStyle/>
          <a:p>
            <a:r>
              <a:rPr lang="da-DK" sz="1200" b="1" dirty="0"/>
              <a:t>1:1: One active, one backup</a:t>
            </a:r>
          </a:p>
        </p:txBody>
      </p:sp>
    </p:spTree>
    <p:extLst>
      <p:ext uri="{BB962C8B-B14F-4D97-AF65-F5344CB8AC3E}">
        <p14:creationId xmlns:p14="http://schemas.microsoft.com/office/powerpoint/2010/main" val="839184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sz="3200" dirty="0"/>
              <a:t>Carrier Ethernet – Definition, cont’d</a:t>
            </a:r>
          </a:p>
        </p:txBody>
      </p:sp>
      <p:sp>
        <p:nvSpPr>
          <p:cNvPr id="82947" name="Rectangle 3"/>
          <p:cNvSpPr>
            <a:spLocks noGrp="1" noChangeArrowheads="1"/>
          </p:cNvSpPr>
          <p:nvPr>
            <p:ph sz="quarter" idx="13"/>
          </p:nvPr>
        </p:nvSpPr>
        <p:spPr/>
        <p:txBody>
          <a:bodyPr/>
          <a:lstStyle/>
          <a:p>
            <a:pPr marL="0" indent="0">
              <a:buNone/>
            </a:pPr>
            <a:r>
              <a:rPr lang="en-US" sz="2000" dirty="0"/>
              <a:t>Service Management</a:t>
            </a:r>
          </a:p>
          <a:p>
            <a:r>
              <a:rPr lang="en-US" sz="2000" dirty="0"/>
              <a:t>Must be able to quickly provision bandwidth for specific service across the network </a:t>
            </a:r>
          </a:p>
          <a:p>
            <a:r>
              <a:rPr lang="en-US" sz="2000" dirty="0"/>
              <a:t>Must be able to monitor and detect faults across multiple networks and on equipment from multiple vendors</a:t>
            </a:r>
          </a:p>
          <a:p>
            <a:r>
              <a:rPr lang="en-US" sz="2000" dirty="0"/>
              <a:t>Features supporting service management include</a:t>
            </a:r>
          </a:p>
          <a:p>
            <a:pPr lvl="1"/>
            <a:r>
              <a:rPr lang="en-US" sz="1800" dirty="0">
                <a:solidFill>
                  <a:srgbClr val="0070C0"/>
                </a:solidFill>
              </a:rPr>
              <a:t>OAM (Operations, Administration, and Maintenance)</a:t>
            </a:r>
          </a:p>
          <a:p>
            <a:pPr lvl="2"/>
            <a:r>
              <a:rPr lang="en-US" sz="1600" dirty="0">
                <a:solidFill>
                  <a:srgbClr val="0070C0"/>
                </a:solidFill>
              </a:rPr>
              <a:t>Link OAM (link discovery, link monitoring, remote failure indication, loopback)</a:t>
            </a:r>
          </a:p>
          <a:p>
            <a:pPr lvl="2"/>
            <a:r>
              <a:rPr lang="en-US" sz="1600" dirty="0">
                <a:solidFill>
                  <a:srgbClr val="0070C0"/>
                </a:solidFill>
              </a:rPr>
              <a:t>ITU-T Y.1731 Performance Monitoring and Fault Management</a:t>
            </a:r>
          </a:p>
          <a:p>
            <a:pPr lvl="1"/>
            <a:r>
              <a:rPr lang="en-US" sz="1800" dirty="0">
                <a:solidFill>
                  <a:srgbClr val="0070C0"/>
                </a:solidFill>
              </a:rPr>
              <a:t>SAT (Service Activation Test) – ITU.T Y.1564  - Ensuring bandwidth profile parameters: </a:t>
            </a:r>
          </a:p>
          <a:p>
            <a:pPr lvl="2"/>
            <a:r>
              <a:rPr lang="en-US" sz="1600" dirty="0">
                <a:solidFill>
                  <a:srgbClr val="0070C0"/>
                </a:solidFill>
              </a:rPr>
              <a:t>CIR and EIR (Committed and Excess/Peak Information Rate)</a:t>
            </a:r>
          </a:p>
          <a:p>
            <a:pPr lvl="2"/>
            <a:r>
              <a:rPr lang="en-US" sz="1600" dirty="0">
                <a:solidFill>
                  <a:srgbClr val="0070C0"/>
                </a:solidFill>
              </a:rPr>
              <a:t>CBS and EBS (Committed and Excess/peak Burst Size)</a:t>
            </a:r>
          </a:p>
          <a:p>
            <a:pPr lvl="1"/>
            <a:r>
              <a:rPr lang="en-US" sz="1800" dirty="0">
                <a:solidFill>
                  <a:srgbClr val="0070C0"/>
                </a:solidFill>
              </a:rPr>
              <a:t>RFC2544 (measuring e.g. throughput, latency, and frame loss)</a:t>
            </a:r>
          </a:p>
        </p:txBody>
      </p:sp>
    </p:spTree>
    <p:extLst>
      <p:ext uri="{BB962C8B-B14F-4D97-AF65-F5344CB8AC3E}">
        <p14:creationId xmlns:p14="http://schemas.microsoft.com/office/powerpoint/2010/main" val="34959846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sz="3200" dirty="0"/>
              <a:t>Carrier Ethernet – Definition, cont’d</a:t>
            </a:r>
          </a:p>
        </p:txBody>
      </p:sp>
      <p:sp>
        <p:nvSpPr>
          <p:cNvPr id="82947" name="Rectangle 3"/>
          <p:cNvSpPr>
            <a:spLocks noGrp="1" noChangeArrowheads="1"/>
          </p:cNvSpPr>
          <p:nvPr>
            <p:ph sz="quarter" idx="13"/>
          </p:nvPr>
        </p:nvSpPr>
        <p:spPr/>
        <p:txBody>
          <a:bodyPr/>
          <a:lstStyle/>
          <a:p>
            <a:pPr marL="0" indent="0">
              <a:buNone/>
            </a:pPr>
            <a:r>
              <a:rPr lang="en-US" sz="2000" dirty="0"/>
              <a:t>Quality of Service (</a:t>
            </a:r>
            <a:r>
              <a:rPr lang="en-US" sz="2000" dirty="0" err="1"/>
              <a:t>QoS</a:t>
            </a:r>
            <a:r>
              <a:rPr lang="en-US" sz="2000" dirty="0"/>
              <a:t>)</a:t>
            </a:r>
          </a:p>
          <a:p>
            <a:r>
              <a:rPr lang="en-US" sz="2000" dirty="0" err="1"/>
              <a:t>QoS</a:t>
            </a:r>
            <a:r>
              <a:rPr lang="en-US" sz="2000" dirty="0"/>
              <a:t> required to support multiple different services (time sensitive applications, e.g. voice and video as well as standard data services)</a:t>
            </a:r>
          </a:p>
          <a:p>
            <a:r>
              <a:rPr lang="en-US" sz="2000" dirty="0" err="1"/>
              <a:t>QoS</a:t>
            </a:r>
            <a:r>
              <a:rPr lang="en-US" sz="2000" dirty="0"/>
              <a:t> required to treat traffic from multiple customers traffic in accordance with each individual SLA</a:t>
            </a:r>
          </a:p>
          <a:p>
            <a:r>
              <a:rPr lang="en-US" sz="2000" dirty="0"/>
              <a:t>Bandwidth profile parameters (CIR/EIR, CBS/EBS) are used in “color coding” the service frames:</a:t>
            </a:r>
          </a:p>
          <a:p>
            <a:pPr lvl="1"/>
            <a:r>
              <a:rPr lang="en-US" sz="1800" dirty="0">
                <a:solidFill>
                  <a:srgbClr val="00B050"/>
                </a:solidFill>
              </a:rPr>
              <a:t>Green:</a:t>
            </a:r>
            <a:r>
              <a:rPr lang="en-US" sz="1800" dirty="0"/>
              <a:t> Frame is CIR/CBS compliant and must be forwarded in the network</a:t>
            </a:r>
          </a:p>
          <a:p>
            <a:pPr lvl="1"/>
            <a:r>
              <a:rPr lang="en-US" sz="1800" dirty="0">
                <a:solidFill>
                  <a:srgbClr val="FFC000"/>
                </a:solidFill>
              </a:rPr>
              <a:t>Yellow:</a:t>
            </a:r>
            <a:r>
              <a:rPr lang="en-US" sz="1800" dirty="0"/>
              <a:t> Frame is not CIR/CBS compliant but EIR/EBS compliant and might be forwarded in the.</a:t>
            </a:r>
          </a:p>
          <a:p>
            <a:pPr lvl="1"/>
            <a:r>
              <a:rPr lang="en-US" sz="1800" dirty="0">
                <a:solidFill>
                  <a:srgbClr val="FF0000"/>
                </a:solidFill>
              </a:rPr>
              <a:t>Red:</a:t>
            </a:r>
            <a:r>
              <a:rPr lang="en-US" sz="1800" dirty="0"/>
              <a:t> Frame neither CIR/CBS nor EIR/EBS compliant´. Frame must be dropped.  </a:t>
            </a:r>
          </a:p>
          <a:p>
            <a:pPr lvl="1"/>
            <a:endParaRPr lang="en-US" dirty="0"/>
          </a:p>
        </p:txBody>
      </p:sp>
    </p:spTree>
    <p:extLst>
      <p:ext uri="{BB962C8B-B14F-4D97-AF65-F5344CB8AC3E}">
        <p14:creationId xmlns:p14="http://schemas.microsoft.com/office/powerpoint/2010/main" val="40171244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sz="3200" dirty="0"/>
              <a:t>Carrier Ethernet – Timing/synchronization</a:t>
            </a:r>
          </a:p>
        </p:txBody>
      </p:sp>
      <p:sp>
        <p:nvSpPr>
          <p:cNvPr id="82947" name="Rectangle 3"/>
          <p:cNvSpPr>
            <a:spLocks noGrp="1" noChangeArrowheads="1"/>
          </p:cNvSpPr>
          <p:nvPr>
            <p:ph sz="quarter" idx="13"/>
          </p:nvPr>
        </p:nvSpPr>
        <p:spPr/>
        <p:txBody>
          <a:bodyPr/>
          <a:lstStyle/>
          <a:p>
            <a:pPr marL="0" indent="0">
              <a:buNone/>
            </a:pPr>
            <a:r>
              <a:rPr lang="en-US" sz="2000" dirty="0"/>
              <a:t>To ensure the reliability and quality as well as enabling the service management, synchronization of  across the network is also needed</a:t>
            </a:r>
          </a:p>
          <a:p>
            <a:r>
              <a:rPr lang="en-US" sz="2000" dirty="0"/>
              <a:t>Timing synchronization across the network using PTP – Precision Timing Protocol – IEEE1588 (-2008 aka PTPv2):</a:t>
            </a:r>
          </a:p>
          <a:p>
            <a:pPr lvl="1"/>
            <a:r>
              <a:rPr lang="en-US" sz="1800" dirty="0">
                <a:solidFill>
                  <a:srgbClr val="0070C0"/>
                </a:solidFill>
              </a:rPr>
              <a:t>Agreement throughout the network of both clock phase and frequency</a:t>
            </a:r>
          </a:p>
          <a:p>
            <a:pPr lvl="1"/>
            <a:r>
              <a:rPr lang="en-US" sz="1800" dirty="0">
                <a:solidFill>
                  <a:srgbClr val="0070C0"/>
                </a:solidFill>
              </a:rPr>
              <a:t>Clock phase and frequency communicated using standard Ethernet frames</a:t>
            </a:r>
          </a:p>
          <a:p>
            <a:pPr lvl="1"/>
            <a:r>
              <a:rPr lang="en-US" sz="1800" dirty="0">
                <a:solidFill>
                  <a:srgbClr val="0070C0"/>
                </a:solidFill>
              </a:rPr>
              <a:t>Minimizes latency and delay variations across the network </a:t>
            </a:r>
          </a:p>
          <a:p>
            <a:pPr lvl="1"/>
            <a:r>
              <a:rPr lang="en-US" sz="1800" dirty="0">
                <a:solidFill>
                  <a:srgbClr val="0070C0"/>
                </a:solidFill>
              </a:rPr>
              <a:t>Provides accuracy in the nanosecond range</a:t>
            </a:r>
          </a:p>
          <a:p>
            <a:pPr lvl="1"/>
            <a:r>
              <a:rPr lang="en-US" sz="1800" dirty="0">
                <a:solidFill>
                  <a:srgbClr val="0070C0"/>
                </a:solidFill>
              </a:rPr>
              <a:t>Important also within Industrial Ethernet (</a:t>
            </a:r>
            <a:r>
              <a:rPr lang="en-US" sz="1800" dirty="0" err="1">
                <a:solidFill>
                  <a:srgbClr val="0070C0"/>
                </a:solidFill>
              </a:rPr>
              <a:t>Indstrial</a:t>
            </a:r>
            <a:r>
              <a:rPr lang="en-US" sz="1800" dirty="0">
                <a:solidFill>
                  <a:srgbClr val="0070C0"/>
                </a:solidFill>
              </a:rPr>
              <a:t> Automation, Time-Sensitive Networking/TSN), another big focus area of </a:t>
            </a:r>
            <a:r>
              <a:rPr lang="en-US" sz="1800" dirty="0" err="1">
                <a:solidFill>
                  <a:srgbClr val="0070C0"/>
                </a:solidFill>
              </a:rPr>
              <a:t>Microsemi</a:t>
            </a:r>
            <a:r>
              <a:rPr lang="en-US" sz="1800" dirty="0">
                <a:solidFill>
                  <a:srgbClr val="0070C0"/>
                </a:solidFill>
              </a:rPr>
              <a:t> ENT BU</a:t>
            </a:r>
          </a:p>
        </p:txBody>
      </p:sp>
    </p:spTree>
    <p:extLst>
      <p:ext uri="{BB962C8B-B14F-4D97-AF65-F5344CB8AC3E}">
        <p14:creationId xmlns:p14="http://schemas.microsoft.com/office/powerpoint/2010/main" val="3478393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idx="4294967295"/>
          </p:nvPr>
        </p:nvSpPr>
        <p:spPr>
          <a:xfrm>
            <a:off x="394493" y="2652713"/>
            <a:ext cx="11403013" cy="776287"/>
          </a:xfrm>
        </p:spPr>
        <p:txBody>
          <a:bodyPr/>
          <a:lstStyle/>
          <a:p>
            <a:pPr algn="ctr" eaLnBrk="1" hangingPunct="1"/>
            <a:r>
              <a:rPr lang="en-US" dirty="0"/>
              <a:t>Thank You</a:t>
            </a:r>
            <a:endParaRPr lang="en-US" sz="2400" dirty="0"/>
          </a:p>
        </p:txBody>
      </p:sp>
      <p:sp>
        <p:nvSpPr>
          <p:cNvPr id="3" name="Subtitle 2"/>
          <p:cNvSpPr>
            <a:spLocks noGrp="1"/>
          </p:cNvSpPr>
          <p:nvPr>
            <p:ph sz="quarter" idx="4294967295"/>
          </p:nvPr>
        </p:nvSpPr>
        <p:spPr>
          <a:xfrm>
            <a:off x="5219699" y="3886200"/>
            <a:ext cx="1752600" cy="517525"/>
          </a:xfrm>
        </p:spPr>
        <p:txBody>
          <a:bodyPr>
            <a:normAutofit fontScale="92500" lnSpcReduction="20000"/>
          </a:bodyPr>
          <a:lstStyle/>
          <a:p>
            <a:pPr marL="0" indent="0">
              <a:buNone/>
            </a:pPr>
            <a:r>
              <a:rPr lang="en-US" dirty="0"/>
              <a:t>Nov 2017</a:t>
            </a:r>
          </a:p>
        </p:txBody>
      </p:sp>
    </p:spTree>
    <p:extLst>
      <p:ext uri="{BB962C8B-B14F-4D97-AF65-F5344CB8AC3E}">
        <p14:creationId xmlns:p14="http://schemas.microsoft.com/office/powerpoint/2010/main" val="23888871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149130" y="1055914"/>
            <a:ext cx="5893740" cy="5334000"/>
          </a:xfrm>
          <a:prstGeom prst="rect">
            <a:avLst/>
          </a:prstGeom>
        </p:spPr>
      </p:pic>
      <p:sp>
        <p:nvSpPr>
          <p:cNvPr id="3" name="Title 2"/>
          <p:cNvSpPr>
            <a:spLocks noGrp="1"/>
          </p:cNvSpPr>
          <p:nvPr>
            <p:ph type="title"/>
          </p:nvPr>
        </p:nvSpPr>
        <p:spPr/>
        <p:txBody>
          <a:bodyPr/>
          <a:lstStyle/>
          <a:p>
            <a:r>
              <a:rPr lang="da-DK" dirty="0"/>
              <a:t>Carrier Ethernet Acronym List</a:t>
            </a:r>
          </a:p>
        </p:txBody>
      </p:sp>
      <p:sp>
        <p:nvSpPr>
          <p:cNvPr id="5" name="TextBox 4"/>
          <p:cNvSpPr txBox="1"/>
          <p:nvPr/>
        </p:nvSpPr>
        <p:spPr>
          <a:xfrm>
            <a:off x="7064665" y="6287322"/>
            <a:ext cx="3634328" cy="261610"/>
          </a:xfrm>
          <a:prstGeom prst="rect">
            <a:avLst/>
          </a:prstGeom>
          <a:noFill/>
        </p:spPr>
        <p:txBody>
          <a:bodyPr wrap="none" rtlCol="0">
            <a:spAutoFit/>
          </a:bodyPr>
          <a:lstStyle/>
          <a:p>
            <a:r>
              <a:rPr lang="da-DK" sz="1100" dirty="0"/>
              <a:t>Acronym list ©</a:t>
            </a:r>
            <a:r>
              <a:rPr lang="da-DK" sz="1000" dirty="0"/>
              <a:t> Copyright 2010 Fujitsu Network Communications</a:t>
            </a:r>
          </a:p>
        </p:txBody>
      </p:sp>
    </p:spTree>
    <p:extLst>
      <p:ext uri="{BB962C8B-B14F-4D97-AF65-F5344CB8AC3E}">
        <p14:creationId xmlns:p14="http://schemas.microsoft.com/office/powerpoint/2010/main" val="640833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5"/>
          <p:cNvSpPr>
            <a:spLocks noGrp="1" noChangeArrowheads="1"/>
          </p:cNvSpPr>
          <p:nvPr>
            <p:ph type="title"/>
          </p:nvPr>
        </p:nvSpPr>
        <p:spPr/>
        <p:txBody>
          <a:bodyPr/>
          <a:lstStyle/>
          <a:p>
            <a:r>
              <a:rPr lang="en-US" sz="3200" dirty="0"/>
              <a:t>Physical Layer</a:t>
            </a:r>
          </a:p>
        </p:txBody>
      </p:sp>
      <p:sp>
        <p:nvSpPr>
          <p:cNvPr id="41990" name="Rectangle 6"/>
          <p:cNvSpPr>
            <a:spLocks noGrp="1" noChangeArrowheads="1"/>
          </p:cNvSpPr>
          <p:nvPr>
            <p:ph sz="quarter" idx="13"/>
          </p:nvPr>
        </p:nvSpPr>
        <p:spPr/>
        <p:txBody>
          <a:bodyPr/>
          <a:lstStyle/>
          <a:p>
            <a:r>
              <a:rPr lang="en-US" sz="2000" dirty="0"/>
              <a:t>Responsible for encoding the payload and transmission on the physical media</a:t>
            </a:r>
          </a:p>
        </p:txBody>
      </p:sp>
      <p:sp>
        <p:nvSpPr>
          <p:cNvPr id="41991" name="Rectangle 7"/>
          <p:cNvSpPr>
            <a:spLocks noGrp="1" noChangeArrowheads="1"/>
          </p:cNvSpPr>
          <p:nvPr>
            <p:ph sz="half" idx="4294967295"/>
          </p:nvPr>
        </p:nvSpPr>
        <p:spPr>
          <a:xfrm>
            <a:off x="6807200" y="1371600"/>
            <a:ext cx="5384800" cy="4525963"/>
          </a:xfrm>
        </p:spPr>
        <p:txBody>
          <a:bodyPr/>
          <a:lstStyle/>
          <a:p>
            <a:r>
              <a:rPr lang="en-US" sz="2000" dirty="0"/>
              <a:t>Preamble</a:t>
            </a:r>
          </a:p>
          <a:p>
            <a:r>
              <a:rPr lang="en-US" sz="2000" dirty="0"/>
              <a:t>Start frame delimiter</a:t>
            </a:r>
          </a:p>
          <a:p>
            <a:r>
              <a:rPr lang="en-US" sz="2000" dirty="0"/>
              <a:t>RS (Reconciliation Sublayer)</a:t>
            </a:r>
          </a:p>
          <a:p>
            <a:r>
              <a:rPr lang="en-US" sz="2000" dirty="0"/>
              <a:t>PCS – Physical Coding Sublayer</a:t>
            </a:r>
          </a:p>
          <a:p>
            <a:pPr lvl="1"/>
            <a:r>
              <a:rPr lang="en-US" sz="1600" dirty="0">
                <a:solidFill>
                  <a:srgbClr val="0070C0"/>
                </a:solidFill>
              </a:rPr>
              <a:t>Codes data before </a:t>
            </a:r>
            <a:r>
              <a:rPr lang="en-US" sz="1600" dirty="0" err="1">
                <a:solidFill>
                  <a:srgbClr val="0070C0"/>
                </a:solidFill>
              </a:rPr>
              <a:t>Tx</a:t>
            </a:r>
            <a:endParaRPr lang="en-US" sz="1600" dirty="0">
              <a:solidFill>
                <a:srgbClr val="0070C0"/>
              </a:solidFill>
            </a:endParaRPr>
          </a:p>
          <a:p>
            <a:pPr lvl="1"/>
            <a:r>
              <a:rPr lang="en-US" sz="1600" dirty="0">
                <a:solidFill>
                  <a:srgbClr val="0070C0"/>
                </a:solidFill>
              </a:rPr>
              <a:t>Decodes data after Rx</a:t>
            </a:r>
          </a:p>
          <a:p>
            <a:pPr lvl="1"/>
            <a:r>
              <a:rPr lang="en-US" sz="1600" dirty="0">
                <a:solidFill>
                  <a:srgbClr val="0070C0"/>
                </a:solidFill>
              </a:rPr>
              <a:t>Collision, carrier sense</a:t>
            </a:r>
          </a:p>
          <a:p>
            <a:r>
              <a:rPr lang="en-US" sz="2000" dirty="0"/>
              <a:t>PMA (Physical Medium Attachment)</a:t>
            </a:r>
          </a:p>
          <a:p>
            <a:pPr lvl="1"/>
            <a:r>
              <a:rPr lang="en-US" sz="1600" dirty="0" err="1">
                <a:solidFill>
                  <a:srgbClr val="0070C0"/>
                </a:solidFill>
              </a:rPr>
              <a:t>Tx</a:t>
            </a:r>
            <a:r>
              <a:rPr lang="en-US" sz="1600" dirty="0">
                <a:solidFill>
                  <a:srgbClr val="0070C0"/>
                </a:solidFill>
              </a:rPr>
              <a:t>, Rx, Reset, Clock recovery, Link integrity, Align</a:t>
            </a:r>
          </a:p>
          <a:p>
            <a:r>
              <a:rPr lang="en-US" sz="2000" dirty="0"/>
              <a:t>PMD (Physical Medium Dependent)</a:t>
            </a:r>
          </a:p>
          <a:p>
            <a:pPr lvl="1"/>
            <a:r>
              <a:rPr lang="en-US" sz="1600" dirty="0">
                <a:solidFill>
                  <a:srgbClr val="0070C0"/>
                </a:solidFill>
              </a:rPr>
              <a:t>Digital to Physical conversion</a:t>
            </a:r>
          </a:p>
        </p:txBody>
      </p:sp>
    </p:spTree>
    <p:extLst>
      <p:ext uri="{BB962C8B-B14F-4D97-AF65-F5344CB8AC3E}">
        <p14:creationId xmlns:p14="http://schemas.microsoft.com/office/powerpoint/2010/main" val="1407372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p:txBody>
          <a:bodyPr/>
          <a:lstStyle/>
          <a:p>
            <a:r>
              <a:rPr lang="en-US" sz="3200" dirty="0"/>
              <a:t>Media Access Control Layer</a:t>
            </a:r>
          </a:p>
        </p:txBody>
      </p:sp>
      <p:sp>
        <p:nvSpPr>
          <p:cNvPr id="34819" name="Rectangle 1027"/>
          <p:cNvSpPr>
            <a:spLocks noGrp="1" noChangeArrowheads="1"/>
          </p:cNvSpPr>
          <p:nvPr>
            <p:ph sz="quarter" idx="13"/>
          </p:nvPr>
        </p:nvSpPr>
        <p:spPr/>
        <p:txBody>
          <a:bodyPr/>
          <a:lstStyle/>
          <a:p>
            <a:r>
              <a:rPr lang="en-US" sz="2000" dirty="0"/>
              <a:t>Media Access Control (MAC)</a:t>
            </a:r>
          </a:p>
          <a:p>
            <a:pPr lvl="1"/>
            <a:r>
              <a:rPr lang="en-US" sz="2000" dirty="0">
                <a:solidFill>
                  <a:srgbClr val="0070C0"/>
                </a:solidFill>
              </a:rPr>
              <a:t>Framing</a:t>
            </a:r>
          </a:p>
          <a:p>
            <a:pPr lvl="1"/>
            <a:r>
              <a:rPr lang="en-US" sz="2000" dirty="0">
                <a:solidFill>
                  <a:srgbClr val="0070C0"/>
                </a:solidFill>
              </a:rPr>
              <a:t>Addressing</a:t>
            </a:r>
          </a:p>
          <a:p>
            <a:pPr lvl="1"/>
            <a:r>
              <a:rPr lang="en-US" sz="2000" dirty="0">
                <a:solidFill>
                  <a:srgbClr val="0070C0"/>
                </a:solidFill>
              </a:rPr>
              <a:t>Error detection</a:t>
            </a:r>
          </a:p>
          <a:p>
            <a:pPr lvl="1"/>
            <a:r>
              <a:rPr lang="en-US" sz="2000" dirty="0">
                <a:solidFill>
                  <a:srgbClr val="0070C0"/>
                </a:solidFill>
              </a:rPr>
              <a:t>Collision avoidance (Half duplex)</a:t>
            </a:r>
          </a:p>
          <a:p>
            <a:pPr lvl="1"/>
            <a:r>
              <a:rPr lang="en-US" sz="2000" dirty="0">
                <a:solidFill>
                  <a:srgbClr val="0070C0"/>
                </a:solidFill>
              </a:rPr>
              <a:t>Collision handling (Half duplex)</a:t>
            </a:r>
          </a:p>
          <a:p>
            <a:r>
              <a:rPr lang="en-US" sz="2000" dirty="0"/>
              <a:t>MAC Control</a:t>
            </a:r>
          </a:p>
          <a:p>
            <a:pPr lvl="1"/>
            <a:r>
              <a:rPr lang="en-US" sz="2000" dirty="0">
                <a:solidFill>
                  <a:srgbClr val="0070C0"/>
                </a:solidFill>
              </a:rPr>
              <a:t>Pause frames</a:t>
            </a:r>
          </a:p>
        </p:txBody>
      </p:sp>
    </p:spTree>
    <p:extLst>
      <p:ext uri="{BB962C8B-B14F-4D97-AF65-F5344CB8AC3E}">
        <p14:creationId xmlns:p14="http://schemas.microsoft.com/office/powerpoint/2010/main" val="3141726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3200" dirty="0"/>
              <a:t>Ethernet Frame Format</a:t>
            </a:r>
          </a:p>
        </p:txBody>
      </p:sp>
      <p:sp>
        <p:nvSpPr>
          <p:cNvPr id="2" name="Content Placeholder 1">
            <a:extLst>
              <a:ext uri="{FF2B5EF4-FFF2-40B4-BE49-F238E27FC236}">
                <a16:creationId xmlns:a16="http://schemas.microsoft.com/office/drawing/2014/main" id="{BF37EA8D-8BA1-4862-B3EF-17C91F57B826}"/>
              </a:ext>
            </a:extLst>
          </p:cNvPr>
          <p:cNvSpPr>
            <a:spLocks noGrp="1"/>
          </p:cNvSpPr>
          <p:nvPr>
            <p:ph sz="quarter" idx="13"/>
          </p:nvPr>
        </p:nvSpPr>
        <p:spPr/>
        <p:txBody>
          <a:bodyPr/>
          <a:lstStyle/>
          <a:p>
            <a:endParaRPr lang="en-US" dirty="0"/>
          </a:p>
        </p:txBody>
      </p:sp>
      <p:pic>
        <p:nvPicPr>
          <p:cNvPr id="5" name="Picture 4" descr="ethernet_frame"/>
          <p:cNvPicPr>
            <a:picLocks noChangeAspect="1" noChangeArrowheads="1"/>
          </p:cNvPicPr>
          <p:nvPr/>
        </p:nvPicPr>
        <p:blipFill>
          <a:blip r:embed="rId2" cstate="print"/>
          <a:srcRect/>
          <a:stretch>
            <a:fillRect/>
          </a:stretch>
        </p:blipFill>
        <p:spPr>
          <a:xfrm>
            <a:off x="4191000" y="1551300"/>
            <a:ext cx="4608512" cy="4757737"/>
          </a:xfrm>
          <a:prstGeom prst="rect">
            <a:avLst/>
          </a:prstGeom>
          <a:noFill/>
          <a:ln/>
        </p:spPr>
      </p:pic>
    </p:spTree>
    <p:extLst>
      <p:ext uri="{BB962C8B-B14F-4D97-AF65-F5344CB8AC3E}">
        <p14:creationId xmlns:p14="http://schemas.microsoft.com/office/powerpoint/2010/main" val="4078553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3200" dirty="0"/>
              <a:t>MAC Addresses</a:t>
            </a:r>
          </a:p>
        </p:txBody>
      </p:sp>
      <p:sp>
        <p:nvSpPr>
          <p:cNvPr id="14339" name="Rectangle 3"/>
          <p:cNvSpPr>
            <a:spLocks noGrp="1" noChangeArrowheads="1"/>
          </p:cNvSpPr>
          <p:nvPr>
            <p:ph sz="quarter" idx="13"/>
          </p:nvPr>
        </p:nvSpPr>
        <p:spPr/>
        <p:txBody>
          <a:bodyPr/>
          <a:lstStyle/>
          <a:p>
            <a:r>
              <a:rPr lang="en-US" sz="2000" dirty="0"/>
              <a:t>Address structure</a:t>
            </a:r>
          </a:p>
          <a:p>
            <a:pPr lvl="1"/>
            <a:r>
              <a:rPr lang="en-US" sz="1600" dirty="0">
                <a:solidFill>
                  <a:srgbClr val="0070C0"/>
                </a:solidFill>
              </a:rPr>
              <a:t>OUI (vendor) part</a:t>
            </a:r>
          </a:p>
          <a:p>
            <a:pPr lvl="1"/>
            <a:r>
              <a:rPr lang="en-US" sz="1600" dirty="0">
                <a:solidFill>
                  <a:srgbClr val="0070C0"/>
                </a:solidFill>
              </a:rPr>
              <a:t>Device part</a:t>
            </a:r>
          </a:p>
          <a:p>
            <a:r>
              <a:rPr lang="en-US" sz="2000" dirty="0"/>
              <a:t>Ethernet addressing</a:t>
            </a:r>
          </a:p>
          <a:p>
            <a:pPr lvl="1"/>
            <a:r>
              <a:rPr lang="en-US" sz="1600" dirty="0" err="1">
                <a:solidFill>
                  <a:srgbClr val="0070C0"/>
                </a:solidFill>
              </a:rPr>
              <a:t>Unicast</a:t>
            </a:r>
            <a:endParaRPr lang="en-US" sz="1600" dirty="0">
              <a:solidFill>
                <a:srgbClr val="0070C0"/>
              </a:solidFill>
            </a:endParaRPr>
          </a:p>
          <a:p>
            <a:pPr lvl="1"/>
            <a:r>
              <a:rPr lang="en-US" sz="1600" dirty="0">
                <a:solidFill>
                  <a:srgbClr val="0070C0"/>
                </a:solidFill>
              </a:rPr>
              <a:t>Multicast (X1-XX-XX-XX-XX-XX)</a:t>
            </a:r>
          </a:p>
          <a:p>
            <a:pPr lvl="1"/>
            <a:r>
              <a:rPr lang="en-US" sz="1600" dirty="0">
                <a:solidFill>
                  <a:srgbClr val="0070C0"/>
                </a:solidFill>
              </a:rPr>
              <a:t>Broadcast (FF-FF-FF-FF-FF-FF)</a:t>
            </a:r>
          </a:p>
          <a:p>
            <a:pPr lvl="1"/>
            <a:r>
              <a:rPr lang="en-US" sz="1600" dirty="0">
                <a:solidFill>
                  <a:srgbClr val="0070C0"/>
                </a:solidFill>
              </a:rPr>
              <a:t>Locally/Globally administered</a:t>
            </a:r>
          </a:p>
          <a:p>
            <a:endParaRPr lang="en-US" sz="2000" dirty="0"/>
          </a:p>
          <a:p>
            <a:r>
              <a:rPr lang="en-US" sz="2000" dirty="0"/>
              <a:t>Multicast/Broadcast Source addresses not allowed</a:t>
            </a:r>
          </a:p>
        </p:txBody>
      </p:sp>
      <p:graphicFrame>
        <p:nvGraphicFramePr>
          <p:cNvPr id="14345" name="Object 9"/>
          <p:cNvGraphicFramePr>
            <a:graphicFrameLocks noChangeAspect="1"/>
          </p:cNvGraphicFramePr>
          <p:nvPr/>
        </p:nvGraphicFramePr>
        <p:xfrm>
          <a:off x="6400800" y="1524000"/>
          <a:ext cx="3581400" cy="2698750"/>
        </p:xfrm>
        <a:graphic>
          <a:graphicData uri="http://schemas.openxmlformats.org/presentationml/2006/ole">
            <mc:AlternateContent xmlns:mc="http://schemas.openxmlformats.org/markup-compatibility/2006">
              <mc:Choice xmlns:v="urn:schemas-microsoft-com:vml" Requires="v">
                <p:oleObj spid="_x0000_s28673" name="VISIO" r:id="rId3" imgW="2926800" imgH="2206800" progId="Visio.Drawing.11">
                  <p:embed/>
                </p:oleObj>
              </mc:Choice>
              <mc:Fallback>
                <p:oleObj name="VISIO" r:id="rId3" imgW="2926800" imgH="2206800" progId="Visio.Drawing.11">
                  <p:embed/>
                  <p:pic>
                    <p:nvPicPr>
                      <p:cNvPr id="14345"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524000"/>
                        <a:ext cx="3581400" cy="2698750"/>
                      </a:xfrm>
                      <a:prstGeom prst="rect">
                        <a:avLst/>
                      </a:prstGeom>
                      <a:noFill/>
                      <a:ln>
                        <a:noFill/>
                      </a:ln>
                      <a:effectLst/>
                      <a:extLst>
                        <a:ext uri="{909E8E84-426E-40DD-AFC4-6F175D3DCCD1}">
                          <a14:hiddenFill xmlns:a14="http://schemas.microsoft.com/office/drawing/2010/main">
                            <a:solidFill>
                              <a:srgbClr val="D7DEE3"/>
                            </a:solidFill>
                          </a14:hiddenFill>
                        </a:ext>
                        <a:ext uri="{91240B29-F687-4F45-9708-019B960494DF}">
                          <a14:hiddenLine xmlns:a14="http://schemas.microsoft.com/office/drawing/2010/main" w="12700">
                            <a:solidFill>
                              <a:srgbClr val="6666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34267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3200" dirty="0"/>
              <a:t>Frame Types</a:t>
            </a:r>
          </a:p>
        </p:txBody>
      </p:sp>
      <p:sp>
        <p:nvSpPr>
          <p:cNvPr id="15363" name="Rectangle 3"/>
          <p:cNvSpPr>
            <a:spLocks noGrp="1" noChangeArrowheads="1"/>
          </p:cNvSpPr>
          <p:nvPr>
            <p:ph sz="quarter" idx="13"/>
          </p:nvPr>
        </p:nvSpPr>
        <p:spPr/>
        <p:txBody>
          <a:bodyPr>
            <a:normAutofit/>
          </a:bodyPr>
          <a:lstStyle/>
          <a:p>
            <a:r>
              <a:rPr lang="en-US" sz="2000" dirty="0"/>
              <a:t>Ethernet II</a:t>
            </a:r>
          </a:p>
          <a:p>
            <a:pPr lvl="1"/>
            <a:r>
              <a:rPr lang="en-US" sz="1800" dirty="0" err="1">
                <a:solidFill>
                  <a:srgbClr val="0070C0"/>
                </a:solidFill>
              </a:rPr>
              <a:t>EtherType</a:t>
            </a:r>
            <a:r>
              <a:rPr lang="en-US" sz="1800" dirty="0">
                <a:solidFill>
                  <a:srgbClr val="0070C0"/>
                </a:solidFill>
              </a:rPr>
              <a:t>: 1536 – 64K</a:t>
            </a:r>
          </a:p>
          <a:p>
            <a:pPr lvl="1"/>
            <a:endParaRPr lang="da-DK" sz="1800" dirty="0"/>
          </a:p>
          <a:p>
            <a:pPr lvl="1"/>
            <a:endParaRPr lang="en-US" sz="1800" dirty="0"/>
          </a:p>
          <a:p>
            <a:pPr marL="457200" lvl="1" indent="0">
              <a:buNone/>
            </a:pPr>
            <a:endParaRPr lang="en-US" sz="1800" dirty="0"/>
          </a:p>
          <a:p>
            <a:pPr marL="457200" lvl="1" indent="0">
              <a:buNone/>
            </a:pPr>
            <a:endParaRPr lang="en-US" sz="1800" dirty="0"/>
          </a:p>
          <a:p>
            <a:r>
              <a:rPr lang="en-US" sz="2000" dirty="0"/>
              <a:t>LLC (Logical Link Control protocol)</a:t>
            </a:r>
          </a:p>
          <a:p>
            <a:pPr lvl="1"/>
            <a:r>
              <a:rPr lang="en-US" sz="1800" dirty="0" err="1">
                <a:solidFill>
                  <a:srgbClr val="0070C0"/>
                </a:solidFill>
              </a:rPr>
              <a:t>EtherType</a:t>
            </a:r>
            <a:r>
              <a:rPr lang="en-US" sz="1800" dirty="0">
                <a:solidFill>
                  <a:srgbClr val="0070C0"/>
                </a:solidFill>
              </a:rPr>
              <a:t>: 0-1535</a:t>
            </a:r>
          </a:p>
          <a:p>
            <a:pPr lvl="1"/>
            <a:endParaRPr lang="da-DK" sz="1800" dirty="0"/>
          </a:p>
          <a:p>
            <a:pPr lvl="1"/>
            <a:endParaRPr lang="da-DK" sz="1800" dirty="0"/>
          </a:p>
          <a:p>
            <a:endParaRPr lang="da-DK" sz="1800" dirty="0"/>
          </a:p>
          <a:p>
            <a:endParaRPr lang="da-DK" sz="1800" dirty="0"/>
          </a:p>
          <a:p>
            <a:r>
              <a:rPr lang="en-US" sz="2000" dirty="0"/>
              <a:t>LLC/SNAP (Subnetwork Access Protocol)</a:t>
            </a:r>
          </a:p>
        </p:txBody>
      </p:sp>
      <p:graphicFrame>
        <p:nvGraphicFramePr>
          <p:cNvPr id="92160" name="Object 2048"/>
          <p:cNvGraphicFramePr>
            <a:graphicFrameLocks noChangeAspect="1"/>
          </p:cNvGraphicFramePr>
          <p:nvPr>
            <p:extLst>
              <p:ext uri="{D42A27DB-BD31-4B8C-83A1-F6EECF244321}">
                <p14:modId xmlns:p14="http://schemas.microsoft.com/office/powerpoint/2010/main" val="3175369525"/>
              </p:ext>
            </p:extLst>
          </p:nvPr>
        </p:nvGraphicFramePr>
        <p:xfrm>
          <a:off x="6096000" y="685800"/>
          <a:ext cx="4191000" cy="4743450"/>
        </p:xfrm>
        <a:graphic>
          <a:graphicData uri="http://schemas.openxmlformats.org/presentationml/2006/ole">
            <mc:AlternateContent xmlns:mc="http://schemas.openxmlformats.org/markup-compatibility/2006">
              <mc:Choice xmlns:v="urn:schemas-microsoft-com:vml" Requires="v">
                <p:oleObj spid="_x0000_s29697" name="VISIO" r:id="rId3" imgW="3017160" imgH="1831320" progId="Visio.Drawing.11">
                  <p:embed/>
                </p:oleObj>
              </mc:Choice>
              <mc:Fallback>
                <p:oleObj name="VISIO" r:id="rId3" imgW="3017160" imgH="1831320" progId="Visio.Drawing.11">
                  <p:embed/>
                  <p:pic>
                    <p:nvPicPr>
                      <p:cNvPr id="92160" name="Object 2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685800"/>
                        <a:ext cx="4191000" cy="47434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79585939"/>
      </p:ext>
    </p:extLst>
  </p:cSld>
  <p:clrMapOvr>
    <a:masterClrMapping/>
  </p:clrMapOvr>
</p:sld>
</file>

<file path=ppt/theme/theme1.xml><?xml version="1.0" encoding="utf-8"?>
<a:theme xmlns:a="http://schemas.openxmlformats.org/drawingml/2006/main" name="Microchip2020">
  <a:themeElements>
    <a:clrScheme name="03122020a">
      <a:dk1>
        <a:srgbClr val="0A0B0F"/>
      </a:dk1>
      <a:lt1>
        <a:srgbClr val="FFFFFF"/>
      </a:lt1>
      <a:dk2>
        <a:srgbClr val="FFFFFF"/>
      </a:dk2>
      <a:lt2>
        <a:srgbClr val="1D9CE5"/>
      </a:lt2>
      <a:accent1>
        <a:srgbClr val="0E3689"/>
      </a:accent1>
      <a:accent2>
        <a:srgbClr val="FD7F20"/>
      </a:accent2>
      <a:accent3>
        <a:srgbClr val="1D9CE4"/>
      </a:accent3>
      <a:accent4>
        <a:srgbClr val="5EBF33"/>
      </a:accent4>
      <a:accent5>
        <a:srgbClr val="702076"/>
      </a:accent5>
      <a:accent6>
        <a:srgbClr val="FFD53A"/>
      </a:accent6>
      <a:hlink>
        <a:srgbClr val="45A8C4"/>
      </a:hlink>
      <a:folHlink>
        <a:srgbClr val="45A8C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60000"/>
            <a:lumOff val="40000"/>
          </a:schemeClr>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icrochip2020" id="{1324BC5A-A20B-4D54-BEF7-E8A1E5A1C6E1}" vid="{3E88E9F2-E8E0-42BF-B6B2-69A42EE3001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F1D60888D784E49A3F97CD21418FC69" ma:contentTypeVersion="5" ma:contentTypeDescription="Create a new document." ma:contentTypeScope="" ma:versionID="a62c781e1cbe110889701b81caee4a84">
  <xsd:schema xmlns:xsd="http://www.w3.org/2001/XMLSchema" xmlns:xs="http://www.w3.org/2001/XMLSchema" xmlns:p="http://schemas.microsoft.com/office/2006/metadata/properties" xmlns:ns3="570aa11b-4f5c-4ab5-8076-882ccaf222f3" xmlns:ns4="20b8f253-db53-40a1-94b1-a86866a4f745" targetNamespace="http://schemas.microsoft.com/office/2006/metadata/properties" ma:root="true" ma:fieldsID="e6e5bf37c24df9dfebce3d19f4ed2618" ns3:_="" ns4:_="">
    <xsd:import namespace="570aa11b-4f5c-4ab5-8076-882ccaf222f3"/>
    <xsd:import namespace="20b8f253-db53-40a1-94b1-a86866a4f74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0aa11b-4f5c-4ab5-8076-882ccaf222f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b8f253-db53-40a1-94b1-a86866a4f74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EE3F6AE-35C3-406C-ADC9-4B9966F465D6}">
  <ds:schemaRefs>
    <ds:schemaRef ds:uri="http://schemas.microsoft.com/sharepoint/v3/contenttype/forms"/>
  </ds:schemaRefs>
</ds:datastoreItem>
</file>

<file path=customXml/itemProps2.xml><?xml version="1.0" encoding="utf-8"?>
<ds:datastoreItem xmlns:ds="http://schemas.openxmlformats.org/officeDocument/2006/customXml" ds:itemID="{D4F8651F-F702-40A8-A1AE-348B603E373A}">
  <ds:schemaRefs>
    <ds:schemaRef ds:uri="http://schemas.microsoft.com/office/2006/metadata/longProperties"/>
  </ds:schemaRefs>
</ds:datastoreItem>
</file>

<file path=customXml/itemProps3.xml><?xml version="1.0" encoding="utf-8"?>
<ds:datastoreItem xmlns:ds="http://schemas.openxmlformats.org/officeDocument/2006/customXml" ds:itemID="{E7B04F73-44C5-4B2D-9EDC-11B8C39ADE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0aa11b-4f5c-4ab5-8076-882ccaf222f3"/>
    <ds:schemaRef ds:uri="20b8f253-db53-40a1-94b1-a86866a4f7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969A8A58-8A07-454F-B74A-ADBFE1673F39}">
  <ds:schemaRefs>
    <ds:schemaRef ds:uri="http://purl.org/dc/elements/1.1/"/>
    <ds:schemaRef ds:uri="http://schemas.microsoft.com/office/2006/metadata/properties"/>
    <ds:schemaRef ds:uri="570aa11b-4f5c-4ab5-8076-882ccaf222f3"/>
    <ds:schemaRef ds:uri="http://purl.org/dc/terms/"/>
    <ds:schemaRef ds:uri="http://schemas.microsoft.com/office/2006/documentManagement/types"/>
    <ds:schemaRef ds:uri="http://schemas.microsoft.com/office/infopath/2007/PartnerControls"/>
    <ds:schemaRef ds:uri="20b8f253-db53-40a1-94b1-a86866a4f745"/>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Microchip2020</Template>
  <TotalTime>18485</TotalTime>
  <Words>2897</Words>
  <Application>Microsoft Office PowerPoint</Application>
  <PresentationFormat>Widescreen</PresentationFormat>
  <Paragraphs>601</Paragraphs>
  <Slides>45</Slides>
  <Notes>10</Notes>
  <HiddenSlides>2</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Microchip2020</vt:lpstr>
      <vt:lpstr>Ethernet Routing Overview </vt:lpstr>
      <vt:lpstr>Agenda</vt:lpstr>
      <vt:lpstr>History</vt:lpstr>
      <vt:lpstr>Standardization</vt:lpstr>
      <vt:lpstr>Physical Layer</vt:lpstr>
      <vt:lpstr>Media Access Control Layer</vt:lpstr>
      <vt:lpstr>Ethernet Frame Format</vt:lpstr>
      <vt:lpstr>MAC Addresses</vt:lpstr>
      <vt:lpstr>Frame Types</vt:lpstr>
      <vt:lpstr>Ethernet  Frame transmission</vt:lpstr>
      <vt:lpstr>Repeaters</vt:lpstr>
      <vt:lpstr>Bridging</vt:lpstr>
      <vt:lpstr>Bridging (cont’d)</vt:lpstr>
      <vt:lpstr>Switching</vt:lpstr>
      <vt:lpstr>Switching (cont’d)</vt:lpstr>
      <vt:lpstr>Bridge Protocol Datagram Units (BPDU)</vt:lpstr>
      <vt:lpstr>Spanning Tree Protocol (STP)</vt:lpstr>
      <vt:lpstr>VLAN</vt:lpstr>
      <vt:lpstr>General Switch Function</vt:lpstr>
      <vt:lpstr>Reception – MAC</vt:lpstr>
      <vt:lpstr>Classification</vt:lpstr>
      <vt:lpstr>Queue System</vt:lpstr>
      <vt:lpstr>QoS – Scheduling Strategies</vt:lpstr>
      <vt:lpstr>Queue System – Overflow Handling</vt:lpstr>
      <vt:lpstr>Drop Strategies</vt:lpstr>
      <vt:lpstr>Scheduling Strategies</vt:lpstr>
      <vt:lpstr>Scheduling Strategies (2)</vt:lpstr>
      <vt:lpstr>Scheduling Strategies (3)</vt:lpstr>
      <vt:lpstr>Scheduling Strategies (4)</vt:lpstr>
      <vt:lpstr>Drop Strategies – WRED</vt:lpstr>
      <vt:lpstr>Drop Strategies – summary</vt:lpstr>
      <vt:lpstr>Addressing Engine – Address Table</vt:lpstr>
      <vt:lpstr>Addressing Engine/Analyzer</vt:lpstr>
      <vt:lpstr>Addressing Engine - Example</vt:lpstr>
      <vt:lpstr>Transmission – MAC</vt:lpstr>
      <vt:lpstr>Carrier Ethernet - Challenges</vt:lpstr>
      <vt:lpstr>Carrier Ethernet - Definition</vt:lpstr>
      <vt:lpstr>Carrier Ethernet – Definition, cont’d</vt:lpstr>
      <vt:lpstr>Carrier Ethernet – Definition, cont’d</vt:lpstr>
      <vt:lpstr>Carrier Ethernet – Definition, cont’d</vt:lpstr>
      <vt:lpstr>Carrier Ethernet – Definition, cont’d</vt:lpstr>
      <vt:lpstr>Carrier Ethernet – Definition, cont’d</vt:lpstr>
      <vt:lpstr>Carrier Ethernet – Timing/synchronization</vt:lpstr>
      <vt:lpstr>Thank You</vt:lpstr>
      <vt:lpstr>Carrier Ethernet Acronym List</vt:lpstr>
    </vt:vector>
  </TitlesOfParts>
  <Company>Microchip Technology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Presentation Template 2018 4:3</dc:title>
  <dc:creator>Bryan J. Liddiard</dc:creator>
  <cp:lastModifiedBy>Brigham</cp:lastModifiedBy>
  <cp:revision>96</cp:revision>
  <cp:lastPrinted>2018-09-10T12:59:17Z</cp:lastPrinted>
  <dcterms:created xsi:type="dcterms:W3CDTF">2014-08-08T04:58:31Z</dcterms:created>
  <dcterms:modified xsi:type="dcterms:W3CDTF">2021-08-16T17:39:21Z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
    <vt:lpwstr>SV5CHKDEWJXD-25-13</vt:lpwstr>
  </property>
  <property fmtid="{D5CDD505-2E9C-101B-9397-08002B2CF9AE}" pid="3" name="_dlc_DocIdItemGuid">
    <vt:lpwstr>ccf74004-124d-405c-8f94-69a203f9ebb9</vt:lpwstr>
  </property>
  <property fmtid="{D5CDD505-2E9C-101B-9397-08002B2CF9AE}" pid="4" name="_dlc_DocIdUrl">
    <vt:lpwstr>http://mchpweb-2010/marcom/home/_layouts/DocIdRedir.aspx?ID=SV5CHKDEWJXD-25-13, SV5CHKDEWJXD-25-13</vt:lpwstr>
  </property>
  <property fmtid="{D5CDD505-2E9C-101B-9397-08002B2CF9AE}" pid="5" name="ContentTypeId">
    <vt:lpwstr>0x0101003F1D60888D784E49A3F97CD21418FC69</vt:lpwstr>
  </property>
</Properties>
</file>