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72" r:id="rId2"/>
    <p:sldId id="295" r:id="rId3"/>
    <p:sldId id="296" r:id="rId4"/>
    <p:sldId id="2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55" autoAdjust="0"/>
    <p:restoredTop sz="87005"/>
  </p:normalViewPr>
  <p:slideViewPr>
    <p:cSldViewPr snapToGrid="0">
      <p:cViewPr varScale="1">
        <p:scale>
          <a:sx n="100" d="100"/>
          <a:sy n="100" d="100"/>
        </p:scale>
        <p:origin x="66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 Lee - C66190" userId="2003590c-d4be-4e3a-abbb-9d2d2ef2bab8" providerId="ADAL" clId="{24BFEB66-F53F-43F7-93B9-172E0AA19758}"/>
    <pc:docChg chg="undo custSel addSld delSld modSld">
      <pc:chgData name="Jae Lee - C66190" userId="2003590c-d4be-4e3a-abbb-9d2d2ef2bab8" providerId="ADAL" clId="{24BFEB66-F53F-43F7-93B9-172E0AA19758}" dt="2021-10-13T05:52:46.958" v="86" actId="47"/>
      <pc:docMkLst>
        <pc:docMk/>
      </pc:docMkLst>
      <pc:sldChg chg="modSp mod">
        <pc:chgData name="Jae Lee - C66190" userId="2003590c-d4be-4e3a-abbb-9d2d2ef2bab8" providerId="ADAL" clId="{24BFEB66-F53F-43F7-93B9-172E0AA19758}" dt="2021-10-13T00:23:04.354" v="25" actId="20577"/>
        <pc:sldMkLst>
          <pc:docMk/>
          <pc:sldMk cId="3549628654" sldId="272"/>
        </pc:sldMkLst>
        <pc:spChg chg="mod">
          <ac:chgData name="Jae Lee - C66190" userId="2003590c-d4be-4e3a-abbb-9d2d2ef2bab8" providerId="ADAL" clId="{24BFEB66-F53F-43F7-93B9-172E0AA19758}" dt="2021-10-13T00:23:04.354" v="25" actId="20577"/>
          <ac:spMkLst>
            <pc:docMk/>
            <pc:sldMk cId="3549628654" sldId="272"/>
            <ac:spMk id="4" creationId="{00000000-0000-0000-0000-000000000000}"/>
          </ac:spMkLst>
        </pc:spChg>
      </pc:sldChg>
      <pc:sldChg chg="del">
        <pc:chgData name="Jae Lee - C66190" userId="2003590c-d4be-4e3a-abbb-9d2d2ef2bab8" providerId="ADAL" clId="{24BFEB66-F53F-43F7-93B9-172E0AA19758}" dt="2021-10-13T00:22:36.045" v="0" actId="47"/>
        <pc:sldMkLst>
          <pc:docMk/>
          <pc:sldMk cId="1858201147" sldId="280"/>
        </pc:sldMkLst>
      </pc:sldChg>
      <pc:sldChg chg="del">
        <pc:chgData name="Jae Lee - C66190" userId="2003590c-d4be-4e3a-abbb-9d2d2ef2bab8" providerId="ADAL" clId="{24BFEB66-F53F-43F7-93B9-172E0AA19758}" dt="2021-10-13T00:22:36.797" v="1" actId="47"/>
        <pc:sldMkLst>
          <pc:docMk/>
          <pc:sldMk cId="3880264023" sldId="281"/>
        </pc:sldMkLst>
      </pc:sldChg>
      <pc:sldChg chg="del">
        <pc:chgData name="Jae Lee - C66190" userId="2003590c-d4be-4e3a-abbb-9d2d2ef2bab8" providerId="ADAL" clId="{24BFEB66-F53F-43F7-93B9-172E0AA19758}" dt="2021-10-13T00:22:37.821" v="2" actId="47"/>
        <pc:sldMkLst>
          <pc:docMk/>
          <pc:sldMk cId="404009314" sldId="282"/>
        </pc:sldMkLst>
      </pc:sldChg>
      <pc:sldChg chg="del">
        <pc:chgData name="Jae Lee - C66190" userId="2003590c-d4be-4e3a-abbb-9d2d2ef2bab8" providerId="ADAL" clId="{24BFEB66-F53F-43F7-93B9-172E0AA19758}" dt="2021-10-13T05:52:45.979" v="85" actId="47"/>
        <pc:sldMkLst>
          <pc:docMk/>
          <pc:sldMk cId="2090367526" sldId="283"/>
        </pc:sldMkLst>
      </pc:sldChg>
      <pc:sldChg chg="del">
        <pc:chgData name="Jae Lee - C66190" userId="2003590c-d4be-4e3a-abbb-9d2d2ef2bab8" providerId="ADAL" clId="{24BFEB66-F53F-43F7-93B9-172E0AA19758}" dt="2021-10-13T00:22:40.024" v="3" actId="47"/>
        <pc:sldMkLst>
          <pc:docMk/>
          <pc:sldMk cId="958514449" sldId="284"/>
        </pc:sldMkLst>
      </pc:sldChg>
      <pc:sldChg chg="del">
        <pc:chgData name="Jae Lee - C66190" userId="2003590c-d4be-4e3a-abbb-9d2d2ef2bab8" providerId="ADAL" clId="{24BFEB66-F53F-43F7-93B9-172E0AA19758}" dt="2021-10-13T00:22:40.539" v="4" actId="47"/>
        <pc:sldMkLst>
          <pc:docMk/>
          <pc:sldMk cId="1375950313" sldId="285"/>
        </pc:sldMkLst>
      </pc:sldChg>
      <pc:sldChg chg="del">
        <pc:chgData name="Jae Lee - C66190" userId="2003590c-d4be-4e3a-abbb-9d2d2ef2bab8" providerId="ADAL" clId="{24BFEB66-F53F-43F7-93B9-172E0AA19758}" dt="2021-10-13T00:22:41.792" v="5" actId="47"/>
        <pc:sldMkLst>
          <pc:docMk/>
          <pc:sldMk cId="474017373" sldId="286"/>
        </pc:sldMkLst>
      </pc:sldChg>
      <pc:sldChg chg="del">
        <pc:chgData name="Jae Lee - C66190" userId="2003590c-d4be-4e3a-abbb-9d2d2ef2bab8" providerId="ADAL" clId="{24BFEB66-F53F-43F7-93B9-172E0AA19758}" dt="2021-10-13T00:22:42.610" v="6" actId="47"/>
        <pc:sldMkLst>
          <pc:docMk/>
          <pc:sldMk cId="1611752186" sldId="287"/>
        </pc:sldMkLst>
      </pc:sldChg>
      <pc:sldChg chg="del">
        <pc:chgData name="Jae Lee - C66190" userId="2003590c-d4be-4e3a-abbb-9d2d2ef2bab8" providerId="ADAL" clId="{24BFEB66-F53F-43F7-93B9-172E0AA19758}" dt="2021-10-13T00:22:43.238" v="7" actId="47"/>
        <pc:sldMkLst>
          <pc:docMk/>
          <pc:sldMk cId="3582840766" sldId="288"/>
        </pc:sldMkLst>
      </pc:sldChg>
      <pc:sldChg chg="del">
        <pc:chgData name="Jae Lee - C66190" userId="2003590c-d4be-4e3a-abbb-9d2d2ef2bab8" providerId="ADAL" clId="{24BFEB66-F53F-43F7-93B9-172E0AA19758}" dt="2021-10-13T00:22:43.754" v="8" actId="47"/>
        <pc:sldMkLst>
          <pc:docMk/>
          <pc:sldMk cId="3916587992" sldId="289"/>
        </pc:sldMkLst>
      </pc:sldChg>
      <pc:sldChg chg="del">
        <pc:chgData name="Jae Lee - C66190" userId="2003590c-d4be-4e3a-abbb-9d2d2ef2bab8" providerId="ADAL" clId="{24BFEB66-F53F-43F7-93B9-172E0AA19758}" dt="2021-10-13T00:22:44.372" v="9" actId="47"/>
        <pc:sldMkLst>
          <pc:docMk/>
          <pc:sldMk cId="2041998087" sldId="290"/>
        </pc:sldMkLst>
      </pc:sldChg>
      <pc:sldChg chg="del">
        <pc:chgData name="Jae Lee - C66190" userId="2003590c-d4be-4e3a-abbb-9d2d2ef2bab8" providerId="ADAL" clId="{24BFEB66-F53F-43F7-93B9-172E0AA19758}" dt="2021-10-13T00:22:52.034" v="11" actId="47"/>
        <pc:sldMkLst>
          <pc:docMk/>
          <pc:sldMk cId="1162041225" sldId="291"/>
        </pc:sldMkLst>
      </pc:sldChg>
      <pc:sldChg chg="del">
        <pc:chgData name="Jae Lee - C66190" userId="2003590c-d4be-4e3a-abbb-9d2d2ef2bab8" providerId="ADAL" clId="{24BFEB66-F53F-43F7-93B9-172E0AA19758}" dt="2021-10-13T00:22:52.691" v="13" actId="47"/>
        <pc:sldMkLst>
          <pc:docMk/>
          <pc:sldMk cId="2375452582" sldId="292"/>
        </pc:sldMkLst>
      </pc:sldChg>
      <pc:sldChg chg="del">
        <pc:chgData name="Jae Lee - C66190" userId="2003590c-d4be-4e3a-abbb-9d2d2ef2bab8" providerId="ADAL" clId="{24BFEB66-F53F-43F7-93B9-172E0AA19758}" dt="2021-10-13T00:22:53.024" v="14" actId="47"/>
        <pc:sldMkLst>
          <pc:docMk/>
          <pc:sldMk cId="1070140490" sldId="293"/>
        </pc:sldMkLst>
      </pc:sldChg>
      <pc:sldChg chg="del">
        <pc:chgData name="Jae Lee - C66190" userId="2003590c-d4be-4e3a-abbb-9d2d2ef2bab8" providerId="ADAL" clId="{24BFEB66-F53F-43F7-93B9-172E0AA19758}" dt="2021-10-13T05:52:46.958" v="86" actId="47"/>
        <pc:sldMkLst>
          <pc:docMk/>
          <pc:sldMk cId="2646054682" sldId="294"/>
        </pc:sldMkLst>
      </pc:sldChg>
      <pc:sldChg chg="addSp delSp modSp new mod">
        <pc:chgData name="Jae Lee - C66190" userId="2003590c-d4be-4e3a-abbb-9d2d2ef2bab8" providerId="ADAL" clId="{24BFEB66-F53F-43F7-93B9-172E0AA19758}" dt="2021-10-13T00:25:16.372" v="64" actId="1076"/>
        <pc:sldMkLst>
          <pc:docMk/>
          <pc:sldMk cId="3036953654" sldId="295"/>
        </pc:sldMkLst>
        <pc:spChg chg="mod">
          <ac:chgData name="Jae Lee - C66190" userId="2003590c-d4be-4e3a-abbb-9d2d2ef2bab8" providerId="ADAL" clId="{24BFEB66-F53F-43F7-93B9-172E0AA19758}" dt="2021-10-13T00:25:16.372" v="64" actId="1076"/>
          <ac:spMkLst>
            <pc:docMk/>
            <pc:sldMk cId="3036953654" sldId="295"/>
            <ac:spMk id="2" creationId="{C50D383B-BA50-4DD8-B9E7-353963139231}"/>
          </ac:spMkLst>
        </pc:spChg>
        <pc:spChg chg="del">
          <ac:chgData name="Jae Lee - C66190" userId="2003590c-d4be-4e3a-abbb-9d2d2ef2bab8" providerId="ADAL" clId="{24BFEB66-F53F-43F7-93B9-172E0AA19758}" dt="2021-10-13T00:23:49.656" v="60" actId="478"/>
          <ac:spMkLst>
            <pc:docMk/>
            <pc:sldMk cId="3036953654" sldId="295"/>
            <ac:spMk id="3" creationId="{35ED21A4-D4E3-4D56-8044-0020D12A1559}"/>
          </ac:spMkLst>
        </pc:spChg>
        <pc:picChg chg="add mod">
          <ac:chgData name="Jae Lee - C66190" userId="2003590c-d4be-4e3a-abbb-9d2d2ef2bab8" providerId="ADAL" clId="{24BFEB66-F53F-43F7-93B9-172E0AA19758}" dt="2021-10-13T00:25:13.301" v="63" actId="1076"/>
          <ac:picMkLst>
            <pc:docMk/>
            <pc:sldMk cId="3036953654" sldId="295"/>
            <ac:picMk id="5" creationId="{0D50757B-66FC-4A30-8496-156B8FD23FC6}"/>
          </ac:picMkLst>
        </pc:picChg>
      </pc:sldChg>
      <pc:sldChg chg="del">
        <pc:chgData name="Jae Lee - C66190" userId="2003590c-d4be-4e3a-abbb-9d2d2ef2bab8" providerId="ADAL" clId="{24BFEB66-F53F-43F7-93B9-172E0AA19758}" dt="2021-10-13T00:22:51.636" v="10" actId="47"/>
        <pc:sldMkLst>
          <pc:docMk/>
          <pc:sldMk cId="3727609807" sldId="295"/>
        </pc:sldMkLst>
      </pc:sldChg>
      <pc:sldChg chg="new del">
        <pc:chgData name="Jae Lee - C66190" userId="2003590c-d4be-4e3a-abbb-9d2d2ef2bab8" providerId="ADAL" clId="{24BFEB66-F53F-43F7-93B9-172E0AA19758}" dt="2021-10-13T00:52:49.302" v="68" actId="680"/>
        <pc:sldMkLst>
          <pc:docMk/>
          <pc:sldMk cId="405947990" sldId="296"/>
        </pc:sldMkLst>
      </pc:sldChg>
      <pc:sldChg chg="addSp delSp modSp new mod">
        <pc:chgData name="Jae Lee - C66190" userId="2003590c-d4be-4e3a-abbb-9d2d2ef2bab8" providerId="ADAL" clId="{24BFEB66-F53F-43F7-93B9-172E0AA19758}" dt="2021-10-13T00:53:52.505" v="78" actId="1076"/>
        <pc:sldMkLst>
          <pc:docMk/>
          <pc:sldMk cId="2754756735" sldId="296"/>
        </pc:sldMkLst>
        <pc:spChg chg="del">
          <ac:chgData name="Jae Lee - C66190" userId="2003590c-d4be-4e3a-abbb-9d2d2ef2bab8" providerId="ADAL" clId="{24BFEB66-F53F-43F7-93B9-172E0AA19758}" dt="2021-10-13T00:53:02.588" v="73" actId="478"/>
          <ac:spMkLst>
            <pc:docMk/>
            <pc:sldMk cId="2754756735" sldId="296"/>
            <ac:spMk id="2" creationId="{54D441C8-E13D-4450-BE9E-AF02733A5268}"/>
          </ac:spMkLst>
        </pc:spChg>
        <pc:spChg chg="del">
          <ac:chgData name="Jae Lee - C66190" userId="2003590c-d4be-4e3a-abbb-9d2d2ef2bab8" providerId="ADAL" clId="{24BFEB66-F53F-43F7-93B9-172E0AA19758}" dt="2021-10-13T00:52:54.593" v="70" actId="478"/>
          <ac:spMkLst>
            <pc:docMk/>
            <pc:sldMk cId="2754756735" sldId="296"/>
            <ac:spMk id="3" creationId="{91E32E35-34E2-450A-9BDA-0FCC35E11340}"/>
          </ac:spMkLst>
        </pc:spChg>
        <pc:picChg chg="add del mod">
          <ac:chgData name="Jae Lee - C66190" userId="2003590c-d4be-4e3a-abbb-9d2d2ef2bab8" providerId="ADAL" clId="{24BFEB66-F53F-43F7-93B9-172E0AA19758}" dt="2021-10-13T00:53:43.225" v="75" actId="478"/>
          <ac:picMkLst>
            <pc:docMk/>
            <pc:sldMk cId="2754756735" sldId="296"/>
            <ac:picMk id="5" creationId="{5117BC25-448B-46E5-A104-E2A712FD6737}"/>
          </ac:picMkLst>
        </pc:picChg>
        <pc:picChg chg="add mod">
          <ac:chgData name="Jae Lee - C66190" userId="2003590c-d4be-4e3a-abbb-9d2d2ef2bab8" providerId="ADAL" clId="{24BFEB66-F53F-43F7-93B9-172E0AA19758}" dt="2021-10-13T00:53:52.505" v="78" actId="1076"/>
          <ac:picMkLst>
            <pc:docMk/>
            <pc:sldMk cId="2754756735" sldId="296"/>
            <ac:picMk id="7" creationId="{72962CB0-6630-4819-9982-8562887F53D7}"/>
          </ac:picMkLst>
        </pc:picChg>
      </pc:sldChg>
      <pc:sldChg chg="del">
        <pc:chgData name="Jae Lee - C66190" userId="2003590c-d4be-4e3a-abbb-9d2d2ef2bab8" providerId="ADAL" clId="{24BFEB66-F53F-43F7-93B9-172E0AA19758}" dt="2021-10-13T00:22:52.342" v="12" actId="47"/>
        <pc:sldMkLst>
          <pc:docMk/>
          <pc:sldMk cId="3572257245" sldId="296"/>
        </pc:sldMkLst>
      </pc:sldChg>
      <pc:sldChg chg="new del">
        <pc:chgData name="Jae Lee - C66190" userId="2003590c-d4be-4e3a-abbb-9d2d2ef2bab8" providerId="ADAL" clId="{24BFEB66-F53F-43F7-93B9-172E0AA19758}" dt="2021-10-13T00:52:45.989" v="66" actId="680"/>
        <pc:sldMkLst>
          <pc:docMk/>
          <pc:sldMk cId="4193541288" sldId="296"/>
        </pc:sldMkLst>
      </pc:sldChg>
      <pc:sldChg chg="del">
        <pc:chgData name="Jae Lee - C66190" userId="2003590c-d4be-4e3a-abbb-9d2d2ef2bab8" providerId="ADAL" clId="{24BFEB66-F53F-43F7-93B9-172E0AA19758}" dt="2021-10-13T00:22:55.202" v="18" actId="47"/>
        <pc:sldMkLst>
          <pc:docMk/>
          <pc:sldMk cId="389051886" sldId="297"/>
        </pc:sldMkLst>
      </pc:sldChg>
      <pc:sldChg chg="addSp delSp modSp new mod">
        <pc:chgData name="Jae Lee - C66190" userId="2003590c-d4be-4e3a-abbb-9d2d2ef2bab8" providerId="ADAL" clId="{24BFEB66-F53F-43F7-93B9-172E0AA19758}" dt="2021-10-13T00:55:13.259" v="84" actId="1076"/>
        <pc:sldMkLst>
          <pc:docMk/>
          <pc:sldMk cId="3276633769" sldId="297"/>
        </pc:sldMkLst>
        <pc:spChg chg="del">
          <ac:chgData name="Jae Lee - C66190" userId="2003590c-d4be-4e3a-abbb-9d2d2ef2bab8" providerId="ADAL" clId="{24BFEB66-F53F-43F7-93B9-172E0AA19758}" dt="2021-10-13T00:55:03.353" v="81" actId="478"/>
          <ac:spMkLst>
            <pc:docMk/>
            <pc:sldMk cId="3276633769" sldId="297"/>
            <ac:spMk id="2" creationId="{1315FC13-33E4-4B42-A3A5-6B70F5DC5ACE}"/>
          </ac:spMkLst>
        </pc:spChg>
        <pc:spChg chg="del">
          <ac:chgData name="Jae Lee - C66190" userId="2003590c-d4be-4e3a-abbb-9d2d2ef2bab8" providerId="ADAL" clId="{24BFEB66-F53F-43F7-93B9-172E0AA19758}" dt="2021-10-13T00:55:00.304" v="80" actId="22"/>
          <ac:spMkLst>
            <pc:docMk/>
            <pc:sldMk cId="3276633769" sldId="297"/>
            <ac:spMk id="3" creationId="{CA5E1ADF-C81D-4AB4-AA40-687E731BA40C}"/>
          </ac:spMkLst>
        </pc:spChg>
        <pc:picChg chg="add mod ord">
          <ac:chgData name="Jae Lee - C66190" userId="2003590c-d4be-4e3a-abbb-9d2d2ef2bab8" providerId="ADAL" clId="{24BFEB66-F53F-43F7-93B9-172E0AA19758}" dt="2021-10-13T00:55:13.259" v="84" actId="1076"/>
          <ac:picMkLst>
            <pc:docMk/>
            <pc:sldMk cId="3276633769" sldId="297"/>
            <ac:picMk id="5" creationId="{E3736EF8-E17F-4FD1-80B3-F7F24D1517EA}"/>
          </ac:picMkLst>
        </pc:picChg>
      </pc:sldChg>
      <pc:sldChg chg="del">
        <pc:chgData name="Jae Lee - C66190" userId="2003590c-d4be-4e3a-abbb-9d2d2ef2bab8" providerId="ADAL" clId="{24BFEB66-F53F-43F7-93B9-172E0AA19758}" dt="2021-10-13T00:22:54.417" v="17" actId="47"/>
        <pc:sldMkLst>
          <pc:docMk/>
          <pc:sldMk cId="2965043379" sldId="298"/>
        </pc:sldMkLst>
      </pc:sldChg>
      <pc:sldChg chg="del">
        <pc:chgData name="Jae Lee - C66190" userId="2003590c-d4be-4e3a-abbb-9d2d2ef2bab8" providerId="ADAL" clId="{24BFEB66-F53F-43F7-93B9-172E0AA19758}" dt="2021-10-13T00:22:53.514" v="15" actId="47"/>
        <pc:sldMkLst>
          <pc:docMk/>
          <pc:sldMk cId="4232226861" sldId="299"/>
        </pc:sldMkLst>
      </pc:sldChg>
      <pc:sldChg chg="del">
        <pc:chgData name="Jae Lee - C66190" userId="2003590c-d4be-4e3a-abbb-9d2d2ef2bab8" providerId="ADAL" clId="{24BFEB66-F53F-43F7-93B9-172E0AA19758}" dt="2021-10-13T00:22:53.964" v="16" actId="47"/>
        <pc:sldMkLst>
          <pc:docMk/>
          <pc:sldMk cId="3916906860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Basics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Jae Lee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383B-BA50-4DD8-B9E7-35396313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17" y="265938"/>
            <a:ext cx="10972800" cy="1143000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0757B-66FC-4A30-8496-156B8FD2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2003695"/>
            <a:ext cx="11082337" cy="43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5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962CB0-6630-4819-9982-8562887F5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" y="828867"/>
            <a:ext cx="10834687" cy="57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36EF8-E17F-4FD1-80B3-F7F24D151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271" y="782637"/>
            <a:ext cx="10577429" cy="5728006"/>
          </a:xfrm>
        </p:spPr>
      </p:pic>
    </p:spTree>
    <p:extLst>
      <p:ext uri="{BB962C8B-B14F-4D97-AF65-F5344CB8AC3E}">
        <p14:creationId xmlns:p14="http://schemas.microsoft.com/office/powerpoint/2010/main" val="3276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1954</TotalTime>
  <Words>6</Words>
  <Application>Microsoft Office PowerPoint</Application>
  <PresentationFormat>Widescreen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Network Basics </vt:lpstr>
      <vt:lpstr>Network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PLL Basics</dc:title>
  <dc:creator>Jae Lee</dc:creator>
  <cp:lastModifiedBy>Jae Lee - C66190</cp:lastModifiedBy>
  <cp:revision>85</cp:revision>
  <dcterms:created xsi:type="dcterms:W3CDTF">2017-12-13T22:28:17Z</dcterms:created>
  <dcterms:modified xsi:type="dcterms:W3CDTF">2021-10-13T05:52:50Z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