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7" r:id="rId4"/>
    <p:sldId id="259" r:id="rId5"/>
    <p:sldId id="261" r:id="rId6"/>
    <p:sldId id="263" r:id="rId7"/>
    <p:sldId id="262" r:id="rId8"/>
    <p:sldId id="260" r:id="rId9"/>
    <p:sldId id="270" r:id="rId10"/>
    <p:sldId id="272" r:id="rId11"/>
    <p:sldId id="271" r:id="rId12"/>
    <p:sldId id="273" r:id="rId13"/>
    <p:sldId id="274" r:id="rId14"/>
    <p:sldId id="275" r:id="rId15"/>
    <p:sldId id="264"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1" d="100"/>
          <a:sy n="81" d="100"/>
        </p:scale>
        <p:origin x="9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7965A5-00A3-492D-90D8-43BADA32A681}" type="datetimeFigureOut">
              <a:rPr lang="en-IN" smtClean="0"/>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992243A-9FCC-4874-89DB-C679D623C1B7}" type="slidenum">
              <a:rPr lang="en-IN" smtClean="0"/>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F7965A5-00A3-492D-90D8-43BADA32A68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2243A-9FCC-4874-89DB-C679D623C1B7}" type="slidenum">
              <a:rPr lang="en-IN" smtClean="0"/>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F7965A5-00A3-492D-90D8-43BADA32A68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2243A-9FCC-4874-89DB-C679D623C1B7}" type="slidenum">
              <a:rPr lang="en-IN" smtClean="0"/>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F7965A5-00A3-492D-90D8-43BADA32A68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2243A-9FCC-4874-89DB-C679D623C1B7}" type="slidenum">
              <a:rPr lang="en-IN" smtClean="0"/>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F7965A5-00A3-492D-90D8-43BADA32A68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2243A-9FCC-4874-89DB-C679D623C1B7}" type="slidenum">
              <a:rPr lang="en-IN" smtClean="0"/>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7F7965A5-00A3-492D-90D8-43BADA32A68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92243A-9FCC-4874-89DB-C679D623C1B7}" type="slidenum">
              <a:rPr lang="en-IN" smtClean="0"/>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7F7965A5-00A3-492D-90D8-43BADA32A68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92243A-9FCC-4874-89DB-C679D623C1B7}" type="slidenum">
              <a:rPr lang="en-IN" smtClean="0"/>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7965A5-00A3-492D-90D8-43BADA32A68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92243A-9FCC-4874-89DB-C679D623C1B7}" type="slidenum">
              <a:rPr lang="en-IN" smtClean="0"/>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7965A5-00A3-492D-90D8-43BADA32A68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92243A-9FCC-4874-89DB-C679D623C1B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F7965A5-00A3-492D-90D8-43BADA32A68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92243A-9FCC-4874-89DB-C679D623C1B7}" type="slidenum">
              <a:rPr lang="en-IN" smtClean="0"/>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F7965A5-00A3-492D-90D8-43BADA32A681}" type="datetimeFigureOut">
              <a:rPr lang="en-IN" smtClean="0"/>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992243A-9FCC-4874-89DB-C679D623C1B7}" type="slidenum">
              <a:rPr lang="en-IN" smtClean="0"/>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F7965A5-00A3-492D-90D8-43BADA32A681}" type="datetimeFigureOut">
              <a:rPr lang="en-IN" smtClean="0"/>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992243A-9FCC-4874-89DB-C679D623C1B7}" type="slidenum">
              <a:rPr lang="en-IN" smtClean="0"/>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jpeg"/><Relationship Id="rId1" Type="http://schemas.openxmlformats.org/officeDocument/2006/relationships/image" Target="../media/image1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Arial" panose="020B0604020202020204" pitchFamily="34" charset="0"/>
                <a:cs typeface="Arial" panose="020B0604020202020204" pitchFamily="34" charset="0"/>
              </a:rPr>
              <a:t>ASRTOLOGY PREDICTION SYSTEM</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7150"/>
            <a:ext cx="12192000" cy="67437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7625"/>
            <a:ext cx="12192000" cy="67627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4287"/>
            <a:ext cx="12192000" cy="68294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1257" y="179188"/>
            <a:ext cx="11507190" cy="5320111"/>
          </a:xfrm>
          <a:prstGeom prst="rect">
            <a:avLst/>
          </a:prstGeom>
          <a:noFill/>
        </p:spPr>
        <p:txBody>
          <a:bodyPr wrap="square">
            <a:spAutoFit/>
          </a:bodyPr>
          <a:lstStyle/>
          <a:p>
            <a:pPr>
              <a:lnSpc>
                <a:spcPct val="107000"/>
              </a:lnSpc>
              <a:spcAft>
                <a:spcPts val="800"/>
              </a:spcAft>
            </a:pPr>
            <a:r>
              <a:rPr lang="en-IN" sz="2000" kern="100" dirty="0">
                <a:effectLst/>
                <a:latin typeface="Arial Black" panose="020B0A04020102020204" pitchFamily="34" charset="0"/>
                <a:ea typeface="Calibri" panose="020F0502020204030204" pitchFamily="34" charset="0"/>
                <a:cs typeface="Calibri Light" panose="020F03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Arial Black" panose="020B0A04020102020204" pitchFamily="34" charset="0"/>
                <a:ea typeface="Calibri" panose="020F0502020204030204" pitchFamily="34" charset="0"/>
                <a:cs typeface="Calibri Light" panose="020F0302020204030204" pitchFamily="34" charset="0"/>
              </a:rPr>
              <a:t>USER STORIES:-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Times New Roman" panose="02020603050405020304" pitchFamily="18" charset="0"/>
              </a:rPr>
              <a:t>1. "As a curious individual, I want to delve into astrology to gain insight   into my life's purpose and make informed decisions about my future."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Times New Roman" panose="02020603050405020304" pitchFamily="18" charset="0"/>
              </a:rPr>
              <a:t>2. "As a believer in astrology, I want to use my astrological birth chart to enhance self-awareness and personal growth."</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Times New Roman" panose="02020603050405020304" pitchFamily="18" charset="0"/>
              </a:rPr>
              <a:t>3. "As a parent, I want to explore astrology to better understand my child's unique qualities and provide them with the support they need."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Times New Roman" panose="02020603050405020304" pitchFamily="18" charset="0"/>
              </a:rPr>
              <a:t>4. "As a person going through a challenging time, I want to explore astrology to find guidance and reassurance during difficult moments."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4011" y="1738629"/>
            <a:ext cx="5124269" cy="4199755"/>
          </a:xfrm>
          <a:prstGeom prst="rect">
            <a:avLst/>
          </a:prstGeom>
          <a:noFill/>
          <a:ln>
            <a:noFill/>
          </a:ln>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58297" y="1738629"/>
            <a:ext cx="5225142" cy="419975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0803" y="365363"/>
            <a:ext cx="6097978" cy="721736"/>
          </a:xfrm>
          <a:prstGeom prst="rect">
            <a:avLst/>
          </a:prstGeom>
          <a:noFill/>
        </p:spPr>
        <p:txBody>
          <a:bodyPr wrap="square">
            <a:spAutoFit/>
          </a:bodyPr>
          <a:lstStyle/>
          <a:p>
            <a:pPr>
              <a:lnSpc>
                <a:spcPct val="107000"/>
              </a:lnSpc>
              <a:spcAft>
                <a:spcPts val="800"/>
              </a:spcAft>
            </a:pPr>
            <a:r>
              <a:rPr lang="en-IN" sz="4000" kern="100" dirty="0">
                <a:effectLst/>
                <a:ea typeface="Calibri" panose="020F0502020204030204" pitchFamily="34" charset="0"/>
                <a:cs typeface="Calibri Light" panose="020F0302020204030204" pitchFamily="34" charset="0"/>
              </a:rPr>
              <a:t>CONCLUSION:</a:t>
            </a:r>
            <a:endParaRPr lang="en-IN" sz="4000" kern="100" dirty="0">
              <a:effectLst/>
              <a:ea typeface="Calibri" panose="020F0502020204030204" pitchFamily="34" charset="0"/>
              <a:cs typeface="Times New Roman" panose="02020603050405020304" pitchFamily="18" charset="0"/>
            </a:endParaRPr>
          </a:p>
        </p:txBody>
      </p:sp>
      <p:sp>
        <p:nvSpPr>
          <p:cNvPr id="5" name="TextBox 4"/>
          <p:cNvSpPr txBox="1"/>
          <p:nvPr/>
        </p:nvSpPr>
        <p:spPr>
          <a:xfrm>
            <a:off x="2422566" y="1087099"/>
            <a:ext cx="9250878" cy="4421723"/>
          </a:xfrm>
          <a:prstGeom prst="rect">
            <a:avLst/>
          </a:prstGeom>
          <a:noFill/>
        </p:spPr>
        <p:txBody>
          <a:bodyPr wrap="square">
            <a:spAutoFit/>
          </a:bodyPr>
          <a:lstStyle/>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In conclusion, the astrology prediction system is a fascinating and innovative endeavor that combines the ancient art of astrology with modern technology. Throughout the development of this project, various aspects of astrology, such as zodiac signs, planetary positions, and astrological calculations, have been translated into code to provide users with personalized predictions and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insights.This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project showcases the powerful capabilities of Python programming in the realm of astrology, enabling users to access astrological information conveniently and efficiently. By leveraging libraries and APIs related to astrology, the project has successfully bridged the gap between traditional wisdom and contemporary programming techniques.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244,040 Stock Photos, Vectors, and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6925" y="1714500"/>
            <a:ext cx="8058150"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5039" y="902525"/>
            <a:ext cx="7721929" cy="3670300"/>
          </a:xfrm>
          <a:prstGeom prst="rect">
            <a:avLst/>
          </a:prstGeom>
          <a:noFill/>
        </p:spPr>
        <p:txBody>
          <a:bodyPr wrap="square">
            <a:spAutoFit/>
          </a:bodyPr>
          <a:lstStyle/>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kern="100" dirty="0">
                <a:latin typeface="Arial Black" panose="020B0A04020102020204" pitchFamily="34" charset="0"/>
                <a:ea typeface="Calibri" panose="020F0502020204030204" pitchFamily="34" charset="0"/>
                <a:cs typeface="Times New Roman" panose="02020603050405020304" pitchFamily="18" charset="0"/>
              </a:rPr>
              <a:t>PROJECT-47</a:t>
            </a:r>
            <a:endParaRPr lang="en-IN" sz="2800" kern="1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800" kern="1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kern="100" dirty="0">
                <a:effectLst/>
                <a:latin typeface="Arial Black" panose="020B0A04020102020204" pitchFamily="34" charset="0"/>
                <a:ea typeface="Calibri" panose="020F0502020204030204" pitchFamily="34" charset="0"/>
                <a:cs typeface="Times New Roman" panose="02020603050405020304" pitchFamily="18" charset="0"/>
              </a:rPr>
              <a:t>TEAM MEMBERS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A.ANANDA VARSHA        2200030100</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CH.JYOTSHNA                  2200032739 </a:t>
            </a:r>
            <a:endParaRPr lang="en-IN" sz="2800" dirty="0"/>
          </a:p>
        </p:txBody>
      </p:sp>
      <p:pic>
        <p:nvPicPr>
          <p:cNvPr id="1026" name="Picture 2" descr="Astrology Images – Browse 591,385 Stock Photos, Vectors, and Video | Adobe  Stock"/>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99151" y="608635"/>
            <a:ext cx="4267200" cy="2400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44900" y="678934"/>
            <a:ext cx="9664700" cy="707886"/>
          </a:xfrm>
          <a:prstGeom prst="rect">
            <a:avLst/>
          </a:prstGeom>
          <a:noFill/>
        </p:spPr>
        <p:txBody>
          <a:bodyPr wrap="square">
            <a:spAutoFit/>
          </a:bodyPr>
          <a:lstStyle/>
          <a:p>
            <a:r>
              <a:rPr lang="en-IN" sz="4000" dirty="0">
                <a:effectLst/>
                <a:latin typeface="Arial Black" panose="020B0A04020102020204" pitchFamily="34" charset="0"/>
                <a:ea typeface="Calibri" panose="020F0502020204030204" pitchFamily="34" charset="0"/>
                <a:cs typeface="Times New Roman" panose="02020603050405020304" pitchFamily="18" charset="0"/>
              </a:rPr>
              <a:t>INTRODUCTION</a:t>
            </a:r>
            <a:endParaRPr lang="en-IN" sz="40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91401" y="1823169"/>
            <a:ext cx="4521200" cy="3211662"/>
          </a:xfrm>
          <a:prstGeom prst="rect">
            <a:avLst/>
          </a:prstGeom>
        </p:spPr>
      </p:pic>
      <p:sp>
        <p:nvSpPr>
          <p:cNvPr id="7" name="TextBox 6"/>
          <p:cNvSpPr txBox="1"/>
          <p:nvPr/>
        </p:nvSpPr>
        <p:spPr>
          <a:xfrm>
            <a:off x="317500" y="1823169"/>
            <a:ext cx="6197600" cy="4001095"/>
          </a:xfrm>
          <a:prstGeom prst="rect">
            <a:avLst/>
          </a:prstGeom>
          <a:noFill/>
        </p:spPr>
        <p:txBody>
          <a:bodyPr wrap="square">
            <a:spAutoFit/>
          </a:bodyPr>
          <a:lstStyle/>
          <a:p>
            <a:r>
              <a:rPr lang="en-IN" sz="1800" kern="100" dirty="0">
                <a:effectLst/>
                <a:latin typeface="Calibri Light" panose="020F0302020204030204" pitchFamily="34" charset="0"/>
                <a:ea typeface="Calibri" panose="020F0502020204030204" pitchFamily="34" charset="0"/>
                <a:cs typeface="Times New Roman" panose="02020603050405020304" pitchFamily="18" charset="0"/>
              </a:rPr>
              <a:t>Astrology, which derives from the Greek word </a:t>
            </a:r>
            <a:r>
              <a:rPr lang="en-IN" sz="1800" kern="100" dirty="0" err="1">
                <a:effectLst/>
                <a:latin typeface="Calibri Light" panose="020F0302020204030204" pitchFamily="34" charset="0"/>
                <a:ea typeface="Calibri" panose="020F0502020204030204" pitchFamily="34" charset="0"/>
                <a:cs typeface="Times New Roman" panose="02020603050405020304" pitchFamily="18" charset="0"/>
              </a:rPr>
              <a:t>astrologia</a:t>
            </a:r>
            <a:r>
              <a:rPr lang="en-IN" sz="1800" kern="100" dirty="0">
                <a:effectLst/>
                <a:latin typeface="Calibri Light" panose="020F0302020204030204" pitchFamily="34" charset="0"/>
                <a:ea typeface="Calibri" panose="020F0502020204030204" pitchFamily="34" charset="0"/>
                <a:cs typeface="Times New Roman" panose="02020603050405020304" pitchFamily="18" charset="0"/>
              </a:rPr>
              <a:t> (α</a:t>
            </a:r>
            <a:r>
              <a:rPr lang="en-IN" sz="1800" kern="100" dirty="0" err="1">
                <a:effectLst/>
                <a:latin typeface="Calibri Light" panose="020F0302020204030204" pitchFamily="34" charset="0"/>
                <a:ea typeface="Calibri" panose="020F0502020204030204" pitchFamily="34" charset="0"/>
                <a:cs typeface="Times New Roman" panose="02020603050405020304" pitchFamily="18" charset="0"/>
              </a:rPr>
              <a:t>στρολογί</a:t>
            </a:r>
            <a:r>
              <a:rPr lang="en-IN" sz="1800" kern="100" dirty="0">
                <a:effectLst/>
                <a:latin typeface="Calibri Light" panose="020F0302020204030204" pitchFamily="34" charset="0"/>
                <a:ea typeface="Calibri" panose="020F0502020204030204" pitchFamily="34" charset="0"/>
                <a:cs typeface="Times New Roman" panose="02020603050405020304" pitchFamily="18" charset="0"/>
              </a:rPr>
              <a:t>α), is the study of heavenly bodies in an attempt to explain and understand the mysterious and complex relationship between the Universe as a whole and human beings. Historically, there are a variety of different forms of astrology, with the first documented evidence of Western and Near East Astrology coming from Ancient Mesopotamia (around 2000 BCE), and astrological systems being developed independently in Ancient China, Mesoamerica, and India. While modern-day astrology primarily focuses on individual-level predictions (what we think of as “horoscopes”), astrologers in ancient time often took a more “big picture” focus as they attempted to use the stars to divine the will of the gods for all of humanity.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197923" y="-593272"/>
            <a:ext cx="11480800" cy="6565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878" y="116266"/>
            <a:ext cx="12085122" cy="67417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33337"/>
            <a:ext cx="12192000" cy="67913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55" y="0"/>
            <a:ext cx="12175090"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61912"/>
            <a:ext cx="12192000" cy="6734175"/>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2262</Words>
  <Application>WPS Presentation</Application>
  <PresentationFormat>Widescreen</PresentationFormat>
  <Paragraphs>31</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Calibri</vt:lpstr>
      <vt:lpstr>Times New Roman</vt:lpstr>
      <vt:lpstr>Arial Black</vt:lpstr>
      <vt:lpstr>Calibri Light</vt:lpstr>
      <vt:lpstr>Microsoft YaHei</vt:lpstr>
      <vt:lpstr>Arial Unicode MS</vt:lpstr>
      <vt:lpstr>Gill Sans MT</vt:lpstr>
      <vt:lpstr>Gallery</vt:lpstr>
      <vt:lpstr>ASRTOLOGY PREDICTION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ASRTOLOGY PREDICTION SYSTEAM</dc:title>
  <dc:creator>jyothika sishva</dc:creator>
  <cp:lastModifiedBy>vijay</cp:lastModifiedBy>
  <cp:revision>6</cp:revision>
  <dcterms:created xsi:type="dcterms:W3CDTF">2023-08-29T15:50:00Z</dcterms:created>
  <dcterms:modified xsi:type="dcterms:W3CDTF">2024-02-02T16:25:17Z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E32105F29B534DA0AB6572919C00D159_12</vt:lpwstr>
  </property>
  <property fmtid="{D5CDD505-2E9C-101B-9397-08002B2CF9AE}" pid="3" name="KSOProductBuildVer">
    <vt:lpwstr>1033-12.2.0.13431</vt:lpwstr>
  </property>
</Properties>
</file>