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Bebas Neue" panose="020B0604020202020204" charset="0"/>
      <p:regular r:id="rId13"/>
    </p:embeddedFont>
    <p:embeddedFont>
      <p:font typeface="Franklin Gothic Medium Cond" panose="020B0606030402020204" pitchFamily="34" charset="0"/>
      <p:regular r:id="rId14"/>
    </p:embeddedFont>
    <p:embeddedFont>
      <p:font typeface="Bahnschrift Light" panose="020B0502040204020203" pitchFamily="34" charset="0"/>
      <p:regular r:id="rId15"/>
    </p:embeddedFont>
    <p:embeddedFont>
      <p:font typeface="Archivo Black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63D62-B485-4DA3-A34D-33CFC8E34FF1}">
  <a:tblStyle styleId="{CBF63D62-B485-4DA3-A34D-33CFC8E34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3" autoAdjust="0"/>
  </p:normalViewPr>
  <p:slideViewPr>
    <p:cSldViewPr snapToGrid="0">
      <p:cViewPr varScale="1">
        <p:scale>
          <a:sx n="107" d="100"/>
          <a:sy n="107" d="100"/>
        </p:scale>
        <p:origin x="150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652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af22108b57_0_16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af22108b57_0_16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af35ad39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af35ad39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af22108b57_0_1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af22108b57_0_1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f22108b57_0_1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f22108b57_0_1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f22108b57_0_16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f22108b57_0_16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af22108b57_0_17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af22108b57_0_17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7309" y="-725460"/>
            <a:ext cx="10851642" cy="6574922"/>
            <a:chOff x="-1517309" y="-725460"/>
            <a:chExt cx="10851642" cy="6574922"/>
          </a:xfrm>
        </p:grpSpPr>
        <p:grpSp>
          <p:nvGrpSpPr>
            <p:cNvPr id="10" name="Google Shape;10;p2"/>
            <p:cNvGrpSpPr/>
            <p:nvPr/>
          </p:nvGrpSpPr>
          <p:grpSpPr>
            <a:xfrm rot="4499978">
              <a:off x="-1018971" y="917510"/>
              <a:ext cx="4433617" cy="4433833"/>
              <a:chOff x="238125" y="2189800"/>
              <a:chExt cx="1119325" cy="11193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10800000" flipH="1">
              <a:off x="-2275" y="-21700"/>
              <a:ext cx="3868800" cy="2280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 flipH="1">
              <a:off x="941839" y="-149526"/>
              <a:ext cx="2743800" cy="1609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 rot="5400000">
              <a:off x="7035631" y="-725516"/>
              <a:ext cx="2298646" cy="2298758"/>
              <a:chOff x="238125" y="2189800"/>
              <a:chExt cx="1119325" cy="1119325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6285323" y="4469069"/>
              <a:ext cx="2451519" cy="674824"/>
              <a:chOff x="4493500" y="4121075"/>
              <a:chExt cx="1801925" cy="49597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4493500" y="4121075"/>
                <a:ext cx="993175" cy="495975"/>
              </a:xfrm>
              <a:custGeom>
                <a:avLst/>
                <a:gdLst/>
                <a:ahLst/>
                <a:cxnLst/>
                <a:rect l="l" t="t" r="r" b="b"/>
                <a:pathLst>
                  <a:path w="39727" h="19839" extrusionOk="0">
                    <a:moveTo>
                      <a:pt x="19789" y="0"/>
                    </a:moveTo>
                    <a:lnTo>
                      <a:pt x="0" y="19839"/>
                    </a:lnTo>
                    <a:lnTo>
                      <a:pt x="39727" y="19839"/>
                    </a:lnTo>
                    <a:lnTo>
                      <a:pt x="19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310950" y="4121075"/>
                <a:ext cx="984475" cy="495975"/>
              </a:xfrm>
              <a:custGeom>
                <a:avLst/>
                <a:gdLst/>
                <a:ahLst/>
                <a:cxnLst/>
                <a:rect l="l" t="t" r="r" b="b"/>
                <a:pathLst>
                  <a:path w="39379" h="19839" extrusionOk="0">
                    <a:moveTo>
                      <a:pt x="19789" y="0"/>
                    </a:moveTo>
                    <a:lnTo>
                      <a:pt x="1" y="19839"/>
                    </a:lnTo>
                    <a:lnTo>
                      <a:pt x="39378" y="19839"/>
                    </a:lnTo>
                    <a:lnTo>
                      <a:pt x="19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7623800" y="1791800"/>
              <a:ext cx="467100" cy="46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15950" y="4488400"/>
              <a:ext cx="383400" cy="38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58650" y="3056500"/>
              <a:ext cx="778200" cy="77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1299225" y="1248775"/>
            <a:ext cx="6545400" cy="22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1688300" y="3628650"/>
            <a:ext cx="5767500" cy="43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 flipH="1">
            <a:off x="-1193876" y="-857275"/>
            <a:ext cx="2570400" cy="257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rot="5400000">
            <a:off x="118517" y="1266979"/>
            <a:ext cx="594697" cy="594697"/>
            <a:chOff x="238125" y="2189800"/>
            <a:chExt cx="1119325" cy="1119325"/>
          </a:xfrm>
        </p:grpSpPr>
        <p:sp>
          <p:nvSpPr>
            <p:cNvPr id="49" name="Google Shape;49;p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F9B233"/>
            </a:solidFill>
            <a:ln w="9525" cap="flat" cmpd="sng">
              <a:solidFill>
                <a:srgbClr val="F9B2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rot="5400000">
            <a:off x="713231" y="91372"/>
            <a:ext cx="1307372" cy="1307372"/>
            <a:chOff x="238125" y="2189800"/>
            <a:chExt cx="1119325" cy="1119325"/>
          </a:xfrm>
        </p:grpSpPr>
        <p:sp>
          <p:nvSpPr>
            <p:cNvPr id="62" name="Google Shape;62;p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-5400000" flipH="1">
            <a:off x="-177139" y="3648814"/>
            <a:ext cx="1910576" cy="1910576"/>
            <a:chOff x="238125" y="2189800"/>
            <a:chExt cx="1119325" cy="1119325"/>
          </a:xfrm>
        </p:grpSpPr>
        <p:sp>
          <p:nvSpPr>
            <p:cNvPr id="75" name="Google Shape;75;p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flipH="1">
            <a:off x="5569648" y="3015050"/>
            <a:ext cx="3668100" cy="216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3"/>
          <p:cNvCxnSpPr/>
          <p:nvPr/>
        </p:nvCxnSpPr>
        <p:spPr>
          <a:xfrm rot="10800000" flipH="1">
            <a:off x="5748154" y="3765725"/>
            <a:ext cx="2601300" cy="1525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9" name="Google Shape;89;p3"/>
          <p:cNvSpPr/>
          <p:nvPr/>
        </p:nvSpPr>
        <p:spPr>
          <a:xfrm flipH="1">
            <a:off x="7204950" y="3664825"/>
            <a:ext cx="397500" cy="39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 flipH="1">
            <a:off x="8551460" y="935807"/>
            <a:ext cx="331876" cy="331171"/>
            <a:chOff x="3510300" y="2634425"/>
            <a:chExt cx="576975" cy="575750"/>
          </a:xfrm>
        </p:grpSpPr>
        <p:sp>
          <p:nvSpPr>
            <p:cNvPr id="91" name="Google Shape;91;p3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8430781" y="1502961"/>
            <a:ext cx="227444" cy="226961"/>
            <a:chOff x="3510300" y="2634425"/>
            <a:chExt cx="576975" cy="575750"/>
          </a:xfrm>
        </p:grpSpPr>
        <p:sp>
          <p:nvSpPr>
            <p:cNvPr id="94" name="Google Shape;94;p3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09049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43200" y="3360775"/>
            <a:ext cx="4857600" cy="4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"/>
          <p:cNvSpPr/>
          <p:nvPr/>
        </p:nvSpPr>
        <p:spPr>
          <a:xfrm flipH="1">
            <a:off x="8424000" y="2501550"/>
            <a:ext cx="586800" cy="58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>
            <a:off x="4205085" y="2992642"/>
            <a:ext cx="733831" cy="116227"/>
            <a:chOff x="858972" y="4351054"/>
            <a:chExt cx="733831" cy="116227"/>
          </a:xfrm>
        </p:grpSpPr>
        <p:sp>
          <p:nvSpPr>
            <p:cNvPr id="101" name="Google Shape;101;p3"/>
            <p:cNvSpPr/>
            <p:nvPr/>
          </p:nvSpPr>
          <p:spPr>
            <a:xfrm>
              <a:off x="858972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27053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94198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0" y="0"/>
                  </a:moveTo>
                  <a:lnTo>
                    <a:pt x="6081" y="6081"/>
                  </a:lnTo>
                  <a:lnTo>
                    <a:pt x="12162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60369" y="4351054"/>
              <a:ext cx="232435" cy="116227"/>
            </a:xfrm>
            <a:custGeom>
              <a:avLst/>
              <a:gdLst/>
              <a:ahLst/>
              <a:cxnLst/>
              <a:rect l="l" t="t" r="r" b="b"/>
              <a:pathLst>
                <a:path w="12163" h="6082" fill="none" extrusionOk="0">
                  <a:moveTo>
                    <a:pt x="1" y="0"/>
                  </a:moveTo>
                  <a:lnTo>
                    <a:pt x="6082" y="6081"/>
                  </a:lnTo>
                  <a:lnTo>
                    <a:pt x="12163" y="0"/>
                  </a:lnTo>
                </a:path>
              </a:pathLst>
            </a:custGeom>
            <a:solidFill>
              <a:schemeClr val="lt1"/>
            </a:solidFill>
            <a:ln w="93450" cap="flat" cmpd="sng">
              <a:solidFill>
                <a:schemeClr val="l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7296900" y="-2997125"/>
            <a:ext cx="4308900" cy="43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-3146425" y="2959400"/>
            <a:ext cx="3706800" cy="370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rot="5400000">
            <a:off x="7734325" y="-898119"/>
            <a:ext cx="1846439" cy="1846439"/>
            <a:chOff x="238125" y="2189800"/>
            <a:chExt cx="1119325" cy="1119325"/>
          </a:xfrm>
        </p:grpSpPr>
        <p:sp>
          <p:nvSpPr>
            <p:cNvPr id="109" name="Google Shape;109;p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 rot="5400000">
            <a:off x="-242036" y="3454053"/>
            <a:ext cx="876096" cy="876096"/>
            <a:chOff x="238125" y="2189800"/>
            <a:chExt cx="1119325" cy="1119325"/>
          </a:xfrm>
        </p:grpSpPr>
        <p:sp>
          <p:nvSpPr>
            <p:cNvPr id="122" name="Google Shape;122;p4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8742041" y="4120338"/>
            <a:ext cx="205865" cy="205370"/>
            <a:chOff x="3510300" y="2634425"/>
            <a:chExt cx="576975" cy="575750"/>
          </a:xfrm>
        </p:grpSpPr>
        <p:sp>
          <p:nvSpPr>
            <p:cNvPr id="135" name="Google Shape;135;p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8509948" y="4531458"/>
            <a:ext cx="411325" cy="410337"/>
            <a:chOff x="3510300" y="2634425"/>
            <a:chExt cx="576975" cy="575750"/>
          </a:xfrm>
        </p:grpSpPr>
        <p:sp>
          <p:nvSpPr>
            <p:cNvPr id="138" name="Google Shape;138;p4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720000" y="1492775"/>
            <a:ext cx="41079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subTitle" idx="1"/>
          </p:nvPr>
        </p:nvSpPr>
        <p:spPr>
          <a:xfrm>
            <a:off x="720000" y="2519850"/>
            <a:ext cx="33351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7"/>
          <p:cNvSpPr/>
          <p:nvPr/>
        </p:nvSpPr>
        <p:spPr>
          <a:xfrm>
            <a:off x="5917525" y="-473650"/>
            <a:ext cx="2401800" cy="240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7"/>
          <p:cNvGrpSpPr/>
          <p:nvPr/>
        </p:nvGrpSpPr>
        <p:grpSpPr>
          <a:xfrm rot="5400000">
            <a:off x="-532365" y="-843665"/>
            <a:ext cx="1828529" cy="1828529"/>
            <a:chOff x="238125" y="2189800"/>
            <a:chExt cx="1119325" cy="1119325"/>
          </a:xfrm>
        </p:grpSpPr>
        <p:sp>
          <p:nvSpPr>
            <p:cNvPr id="266" name="Google Shape;266;p7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7"/>
          <p:cNvGrpSpPr/>
          <p:nvPr/>
        </p:nvGrpSpPr>
        <p:grpSpPr>
          <a:xfrm rot="5400000">
            <a:off x="-327651" y="4218301"/>
            <a:ext cx="1419080" cy="1419304"/>
            <a:chOff x="238125" y="2189800"/>
            <a:chExt cx="1119325" cy="1119325"/>
          </a:xfrm>
        </p:grpSpPr>
        <p:sp>
          <p:nvSpPr>
            <p:cNvPr id="279" name="Google Shape;279;p7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7"/>
          <p:cNvSpPr/>
          <p:nvPr/>
        </p:nvSpPr>
        <p:spPr>
          <a:xfrm>
            <a:off x="4306000" y="4524750"/>
            <a:ext cx="1852800" cy="185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7"/>
          <p:cNvGrpSpPr/>
          <p:nvPr/>
        </p:nvGrpSpPr>
        <p:grpSpPr>
          <a:xfrm flipH="1">
            <a:off x="3858672" y="947238"/>
            <a:ext cx="304816" cy="304169"/>
            <a:chOff x="3510300" y="2634425"/>
            <a:chExt cx="576975" cy="575750"/>
          </a:xfrm>
        </p:grpSpPr>
        <p:sp>
          <p:nvSpPr>
            <p:cNvPr id="293" name="Google Shape;293;p7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7"/>
          <p:cNvGrpSpPr/>
          <p:nvPr/>
        </p:nvGrpSpPr>
        <p:grpSpPr>
          <a:xfrm flipH="1">
            <a:off x="3519606" y="1173233"/>
            <a:ext cx="210423" cy="209976"/>
            <a:chOff x="3510300" y="2634425"/>
            <a:chExt cx="576975" cy="575750"/>
          </a:xfrm>
        </p:grpSpPr>
        <p:sp>
          <p:nvSpPr>
            <p:cNvPr id="296" name="Google Shape;296;p7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" name="Google Shape;366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/>
          <p:nvPr/>
        </p:nvSpPr>
        <p:spPr>
          <a:xfrm flipH="1">
            <a:off x="7105556" y="3658775"/>
            <a:ext cx="2770200" cy="277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 flipH="1">
            <a:off x="-1193876" y="-857275"/>
            <a:ext cx="2570400" cy="257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3"/>
          <p:cNvGrpSpPr/>
          <p:nvPr/>
        </p:nvGrpSpPr>
        <p:grpSpPr>
          <a:xfrm rot="-5400000" flipH="1">
            <a:off x="8319073" y="3069215"/>
            <a:ext cx="1124362" cy="1124362"/>
            <a:chOff x="238125" y="2189800"/>
            <a:chExt cx="1119325" cy="1119325"/>
          </a:xfrm>
        </p:grpSpPr>
        <p:sp>
          <p:nvSpPr>
            <p:cNvPr id="417" name="Google Shape;417;p1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3"/>
          <p:cNvGrpSpPr/>
          <p:nvPr/>
        </p:nvGrpSpPr>
        <p:grpSpPr>
          <a:xfrm flipH="1">
            <a:off x="8618707" y="651369"/>
            <a:ext cx="1153246" cy="1061755"/>
            <a:chOff x="984400" y="3436950"/>
            <a:chExt cx="2214375" cy="2038700"/>
          </a:xfrm>
        </p:grpSpPr>
        <p:sp>
          <p:nvSpPr>
            <p:cNvPr id="430" name="Google Shape;430;p13"/>
            <p:cNvSpPr/>
            <p:nvPr/>
          </p:nvSpPr>
          <p:spPr>
            <a:xfrm>
              <a:off x="984400" y="3436950"/>
              <a:ext cx="1602525" cy="1166400"/>
            </a:xfrm>
            <a:custGeom>
              <a:avLst/>
              <a:gdLst/>
              <a:ahLst/>
              <a:cxnLst/>
              <a:rect l="l" t="t" r="r" b="b"/>
              <a:pathLst>
                <a:path w="64101" h="46656" extrusionOk="0">
                  <a:moveTo>
                    <a:pt x="61659" y="0"/>
                  </a:moveTo>
                  <a:lnTo>
                    <a:pt x="0" y="43166"/>
                  </a:lnTo>
                  <a:lnTo>
                    <a:pt x="2442" y="46655"/>
                  </a:lnTo>
                  <a:lnTo>
                    <a:pt x="64101" y="3489"/>
                  </a:lnTo>
                  <a:lnTo>
                    <a:pt x="6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106500" y="3611400"/>
              <a:ext cx="1602550" cy="1166400"/>
            </a:xfrm>
            <a:custGeom>
              <a:avLst/>
              <a:gdLst/>
              <a:ahLst/>
              <a:cxnLst/>
              <a:rect l="l" t="t" r="r" b="b"/>
              <a:pathLst>
                <a:path w="64102" h="46656" extrusionOk="0">
                  <a:moveTo>
                    <a:pt x="61659" y="0"/>
                  </a:moveTo>
                  <a:lnTo>
                    <a:pt x="1" y="43167"/>
                  </a:lnTo>
                  <a:lnTo>
                    <a:pt x="2443" y="46656"/>
                  </a:lnTo>
                  <a:lnTo>
                    <a:pt x="64102" y="3490"/>
                  </a:lnTo>
                  <a:lnTo>
                    <a:pt x="6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228625" y="3785850"/>
              <a:ext cx="1603800" cy="1166425"/>
            </a:xfrm>
            <a:custGeom>
              <a:avLst/>
              <a:gdLst/>
              <a:ahLst/>
              <a:cxnLst/>
              <a:rect l="l" t="t" r="r" b="b"/>
              <a:pathLst>
                <a:path w="64152" h="46657" extrusionOk="0">
                  <a:moveTo>
                    <a:pt x="61709" y="1"/>
                  </a:moveTo>
                  <a:lnTo>
                    <a:pt x="1" y="43167"/>
                  </a:lnTo>
                  <a:lnTo>
                    <a:pt x="2443" y="4665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350750" y="3960325"/>
              <a:ext cx="1603800" cy="1166400"/>
            </a:xfrm>
            <a:custGeom>
              <a:avLst/>
              <a:gdLst/>
              <a:ahLst/>
              <a:cxnLst/>
              <a:rect l="l" t="t" r="r" b="b"/>
              <a:pathLst>
                <a:path w="64152" h="46656" extrusionOk="0">
                  <a:moveTo>
                    <a:pt x="61709" y="0"/>
                  </a:moveTo>
                  <a:lnTo>
                    <a:pt x="0" y="43166"/>
                  </a:lnTo>
                  <a:lnTo>
                    <a:pt x="2443" y="46655"/>
                  </a:lnTo>
                  <a:lnTo>
                    <a:pt x="64151" y="3489"/>
                  </a:lnTo>
                  <a:lnTo>
                    <a:pt x="617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472875" y="4134775"/>
              <a:ext cx="1603800" cy="1166400"/>
            </a:xfrm>
            <a:custGeom>
              <a:avLst/>
              <a:gdLst/>
              <a:ahLst/>
              <a:cxnLst/>
              <a:rect l="l" t="t" r="r" b="b"/>
              <a:pathLst>
                <a:path w="64152" h="46656" extrusionOk="0">
                  <a:moveTo>
                    <a:pt x="61709" y="1"/>
                  </a:moveTo>
                  <a:lnTo>
                    <a:pt x="0" y="43167"/>
                  </a:lnTo>
                  <a:lnTo>
                    <a:pt x="2443" y="4665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595000" y="4310475"/>
              <a:ext cx="1603775" cy="1165175"/>
            </a:xfrm>
            <a:custGeom>
              <a:avLst/>
              <a:gdLst/>
              <a:ahLst/>
              <a:cxnLst/>
              <a:rect l="l" t="t" r="r" b="b"/>
              <a:pathLst>
                <a:path w="64151" h="46607" extrusionOk="0">
                  <a:moveTo>
                    <a:pt x="61709" y="1"/>
                  </a:moveTo>
                  <a:lnTo>
                    <a:pt x="0" y="43117"/>
                  </a:lnTo>
                  <a:lnTo>
                    <a:pt x="2443" y="46606"/>
                  </a:lnTo>
                  <a:lnTo>
                    <a:pt x="64151" y="3490"/>
                  </a:lnTo>
                  <a:lnTo>
                    <a:pt x="61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3"/>
          <p:cNvGrpSpPr/>
          <p:nvPr/>
        </p:nvGrpSpPr>
        <p:grpSpPr>
          <a:xfrm rot="-5400000" flipH="1">
            <a:off x="-571186" y="1376523"/>
            <a:ext cx="1106789" cy="1106789"/>
            <a:chOff x="238125" y="2189800"/>
            <a:chExt cx="1119325" cy="1119325"/>
          </a:xfrm>
        </p:grpSpPr>
        <p:sp>
          <p:nvSpPr>
            <p:cNvPr id="437" name="Google Shape;437;p13"/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13"/>
          <p:cNvGrpSpPr/>
          <p:nvPr/>
        </p:nvGrpSpPr>
        <p:grpSpPr>
          <a:xfrm flipH="1">
            <a:off x="1130514" y="3921391"/>
            <a:ext cx="368918" cy="368135"/>
            <a:chOff x="3510300" y="2634425"/>
            <a:chExt cx="576975" cy="575750"/>
          </a:xfrm>
        </p:grpSpPr>
        <p:sp>
          <p:nvSpPr>
            <p:cNvPr id="450" name="Google Shape;450;p13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13"/>
          <p:cNvGrpSpPr/>
          <p:nvPr/>
        </p:nvGrpSpPr>
        <p:grpSpPr>
          <a:xfrm flipH="1">
            <a:off x="720156" y="4194940"/>
            <a:ext cx="254677" cy="254136"/>
            <a:chOff x="3510300" y="2634425"/>
            <a:chExt cx="576975" cy="575750"/>
          </a:xfrm>
        </p:grpSpPr>
        <p:sp>
          <p:nvSpPr>
            <p:cNvPr id="453" name="Google Shape;453;p13"/>
            <p:cNvSpPr/>
            <p:nvPr/>
          </p:nvSpPr>
          <p:spPr>
            <a:xfrm>
              <a:off x="3743325" y="2634425"/>
              <a:ext cx="110925" cy="575750"/>
            </a:xfrm>
            <a:custGeom>
              <a:avLst/>
              <a:gdLst/>
              <a:ahLst/>
              <a:cxnLst/>
              <a:rect l="l" t="t" r="r" b="b"/>
              <a:pathLst>
                <a:path w="4437" h="23030" extrusionOk="0">
                  <a:moveTo>
                    <a:pt x="2193" y="1"/>
                  </a:moveTo>
                  <a:cubicBezTo>
                    <a:pt x="997" y="1"/>
                    <a:pt x="0" y="998"/>
                    <a:pt x="0" y="2194"/>
                  </a:cubicBezTo>
                  <a:lnTo>
                    <a:pt x="0" y="20786"/>
                  </a:lnTo>
                  <a:cubicBezTo>
                    <a:pt x="0" y="22032"/>
                    <a:pt x="997" y="23029"/>
                    <a:pt x="2193" y="23029"/>
                  </a:cubicBezTo>
                  <a:cubicBezTo>
                    <a:pt x="3440" y="23029"/>
                    <a:pt x="4437" y="22032"/>
                    <a:pt x="4437" y="20786"/>
                  </a:cubicBezTo>
                  <a:lnTo>
                    <a:pt x="4437" y="2194"/>
                  </a:lnTo>
                  <a:cubicBezTo>
                    <a:pt x="4437" y="998"/>
                    <a:pt x="3440" y="1"/>
                    <a:pt x="2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3510300" y="2866200"/>
              <a:ext cx="576975" cy="112175"/>
            </a:xfrm>
            <a:custGeom>
              <a:avLst/>
              <a:gdLst/>
              <a:ahLst/>
              <a:cxnLst/>
              <a:rect l="l" t="t" r="r" b="b"/>
              <a:pathLst>
                <a:path w="23079" h="4487" extrusionOk="0">
                  <a:moveTo>
                    <a:pt x="2243" y="1"/>
                  </a:moveTo>
                  <a:cubicBezTo>
                    <a:pt x="997" y="1"/>
                    <a:pt x="0" y="998"/>
                    <a:pt x="0" y="2244"/>
                  </a:cubicBezTo>
                  <a:cubicBezTo>
                    <a:pt x="0" y="3440"/>
                    <a:pt x="997" y="4437"/>
                    <a:pt x="2243" y="4487"/>
                  </a:cubicBezTo>
                  <a:lnTo>
                    <a:pt x="20836" y="4487"/>
                  </a:lnTo>
                  <a:cubicBezTo>
                    <a:pt x="22082" y="4437"/>
                    <a:pt x="23079" y="3440"/>
                    <a:pt x="23079" y="2244"/>
                  </a:cubicBezTo>
                  <a:cubicBezTo>
                    <a:pt x="23029" y="998"/>
                    <a:pt x="22032" y="1"/>
                    <a:pt x="20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3"/>
          <p:cNvSpPr txBox="1">
            <a:spLocks noGrp="1"/>
          </p:cNvSpPr>
          <p:nvPr>
            <p:ph type="title"/>
          </p:nvPr>
        </p:nvSpPr>
        <p:spPr>
          <a:xfrm>
            <a:off x="669725" y="1664250"/>
            <a:ext cx="24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2" hasCustomPrompt="1"/>
          </p:nvPr>
        </p:nvSpPr>
        <p:spPr>
          <a:xfrm>
            <a:off x="666750" y="1299675"/>
            <a:ext cx="2417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"/>
          </p:nvPr>
        </p:nvSpPr>
        <p:spPr>
          <a:xfrm>
            <a:off x="670500" y="2024500"/>
            <a:ext cx="24171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3"/>
          </p:nvPr>
        </p:nvSpPr>
        <p:spPr>
          <a:xfrm>
            <a:off x="3352275" y="1663750"/>
            <a:ext cx="24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4" hasCustomPrompt="1"/>
          </p:nvPr>
        </p:nvSpPr>
        <p:spPr>
          <a:xfrm>
            <a:off x="3352200" y="1299175"/>
            <a:ext cx="2417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5"/>
          </p:nvPr>
        </p:nvSpPr>
        <p:spPr>
          <a:xfrm>
            <a:off x="3365250" y="2024000"/>
            <a:ext cx="24171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6"/>
          </p:nvPr>
        </p:nvSpPr>
        <p:spPr>
          <a:xfrm>
            <a:off x="6032800" y="1664250"/>
            <a:ext cx="24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7" hasCustomPrompt="1"/>
          </p:nvPr>
        </p:nvSpPr>
        <p:spPr>
          <a:xfrm>
            <a:off x="6033900" y="1299675"/>
            <a:ext cx="2417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8"/>
          </p:nvPr>
        </p:nvSpPr>
        <p:spPr>
          <a:xfrm>
            <a:off x="6033900" y="2024500"/>
            <a:ext cx="24171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9"/>
          </p:nvPr>
        </p:nvSpPr>
        <p:spPr>
          <a:xfrm>
            <a:off x="2015550" y="3530450"/>
            <a:ext cx="24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3" hasCustomPrompt="1"/>
          </p:nvPr>
        </p:nvSpPr>
        <p:spPr>
          <a:xfrm>
            <a:off x="2011950" y="3165875"/>
            <a:ext cx="2417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4"/>
          </p:nvPr>
        </p:nvSpPr>
        <p:spPr>
          <a:xfrm>
            <a:off x="2012400" y="3890700"/>
            <a:ext cx="24171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5"/>
          </p:nvPr>
        </p:nvSpPr>
        <p:spPr>
          <a:xfrm>
            <a:off x="4706975" y="3530450"/>
            <a:ext cx="24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706975" y="3165875"/>
            <a:ext cx="2417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7"/>
          </p:nvPr>
        </p:nvSpPr>
        <p:spPr>
          <a:xfrm>
            <a:off x="4707425" y="3890700"/>
            <a:ext cx="24171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5"/>
          <p:cNvSpPr txBox="1">
            <a:spLocks noGrp="1"/>
          </p:cNvSpPr>
          <p:nvPr>
            <p:ph type="title" idx="2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6" name="Google Shape;526;p15"/>
          <p:cNvSpPr txBox="1">
            <a:spLocks noGrp="1"/>
          </p:cNvSpPr>
          <p:nvPr>
            <p:ph type="subTitle" idx="1"/>
          </p:nvPr>
        </p:nvSpPr>
        <p:spPr>
          <a:xfrm>
            <a:off x="720000" y="3238458"/>
            <a:ext cx="2336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5"/>
          <p:cNvSpPr txBox="1">
            <a:spLocks noGrp="1"/>
          </p:cNvSpPr>
          <p:nvPr>
            <p:ph type="title" idx="3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8" name="Google Shape;528;p15"/>
          <p:cNvSpPr txBox="1">
            <a:spLocks noGrp="1"/>
          </p:cNvSpPr>
          <p:nvPr>
            <p:ph type="subTitle" idx="4"/>
          </p:nvPr>
        </p:nvSpPr>
        <p:spPr>
          <a:xfrm>
            <a:off x="3403800" y="3238458"/>
            <a:ext cx="2336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5"/>
          <p:cNvSpPr txBox="1">
            <a:spLocks noGrp="1"/>
          </p:cNvSpPr>
          <p:nvPr>
            <p:ph type="title" idx="5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0" name="Google Shape;530;p15"/>
          <p:cNvSpPr txBox="1">
            <a:spLocks noGrp="1"/>
          </p:cNvSpPr>
          <p:nvPr>
            <p:ph type="subTitle" idx="6"/>
          </p:nvPr>
        </p:nvSpPr>
        <p:spPr>
          <a:xfrm>
            <a:off x="6087600" y="3238459"/>
            <a:ext cx="2336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15"/>
          <p:cNvGrpSpPr/>
          <p:nvPr/>
        </p:nvGrpSpPr>
        <p:grpSpPr>
          <a:xfrm>
            <a:off x="-586925" y="-432900"/>
            <a:ext cx="10442325" cy="6983602"/>
            <a:chOff x="-586925" y="-432900"/>
            <a:chExt cx="10442325" cy="6983602"/>
          </a:xfrm>
        </p:grpSpPr>
        <p:sp>
          <p:nvSpPr>
            <p:cNvPr id="532" name="Google Shape;532;p15"/>
            <p:cNvSpPr/>
            <p:nvPr/>
          </p:nvSpPr>
          <p:spPr>
            <a:xfrm flipH="1">
              <a:off x="-586925" y="-108775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flipH="1">
              <a:off x="7783600" y="4478602"/>
              <a:ext cx="2071800" cy="2072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4" name="Google Shape;534;p15"/>
            <p:cNvGrpSpPr/>
            <p:nvPr/>
          </p:nvGrpSpPr>
          <p:grpSpPr>
            <a:xfrm rot="5400000">
              <a:off x="157319" y="-432900"/>
              <a:ext cx="1286552" cy="1286552"/>
              <a:chOff x="238125" y="2189800"/>
              <a:chExt cx="1119325" cy="1119325"/>
            </a:xfrm>
          </p:grpSpPr>
          <p:sp>
            <p:nvSpPr>
              <p:cNvPr id="535" name="Google Shape;535;p15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rgbClr val="F9B233"/>
              </a:solidFill>
              <a:ln w="9525" cap="flat" cmpd="sng">
                <a:solidFill>
                  <a:srgbClr val="F9B2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15"/>
            <p:cNvGrpSpPr/>
            <p:nvPr/>
          </p:nvGrpSpPr>
          <p:grpSpPr>
            <a:xfrm rot="5400000">
              <a:off x="7882728" y="4292415"/>
              <a:ext cx="1616865" cy="1616865"/>
              <a:chOff x="238125" y="2189800"/>
              <a:chExt cx="1119325" cy="1119325"/>
            </a:xfrm>
          </p:grpSpPr>
          <p:sp>
            <p:nvSpPr>
              <p:cNvPr id="548" name="Google Shape;548;p15"/>
              <p:cNvSpPr/>
              <p:nvPr/>
            </p:nvSpPr>
            <p:spPr>
              <a:xfrm>
                <a:off x="289900" y="2241600"/>
                <a:ext cx="267950" cy="26795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8" extrusionOk="0">
                    <a:moveTo>
                      <a:pt x="10717" y="1"/>
                    </a:moveTo>
                    <a:lnTo>
                      <a:pt x="10717" y="1"/>
                    </a:lnTo>
                    <a:cubicBezTo>
                      <a:pt x="8382" y="1104"/>
                      <a:pt x="6257" y="2604"/>
                      <a:pt x="4431" y="4431"/>
                    </a:cubicBezTo>
                    <a:cubicBezTo>
                      <a:pt x="2604" y="6255"/>
                      <a:pt x="1106" y="8382"/>
                      <a:pt x="1" y="10717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238275" y="2189975"/>
                <a:ext cx="511350" cy="5113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5" extrusionOk="0">
                    <a:moveTo>
                      <a:pt x="20453" y="1"/>
                    </a:moveTo>
                    <a:lnTo>
                      <a:pt x="20453" y="1"/>
                    </a:lnTo>
                    <a:cubicBezTo>
                      <a:pt x="19736" y="63"/>
                      <a:pt x="19023" y="158"/>
                      <a:pt x="18312" y="287"/>
                    </a:cubicBezTo>
                    <a:lnTo>
                      <a:pt x="289" y="18312"/>
                    </a:lnTo>
                    <a:cubicBezTo>
                      <a:pt x="159" y="19023"/>
                      <a:pt x="63" y="19736"/>
                      <a:pt x="1" y="20455"/>
                    </a:cubicBezTo>
                    <a:lnTo>
                      <a:pt x="20453" y="1"/>
                    </a:ln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238125" y="2189800"/>
                <a:ext cx="646975" cy="646950"/>
              </a:xfrm>
              <a:custGeom>
                <a:avLst/>
                <a:gdLst/>
                <a:ahLst/>
                <a:cxnLst/>
                <a:rect l="l" t="t" r="r" b="b"/>
                <a:pathLst>
                  <a:path w="25879" h="25878" extrusionOk="0">
                    <a:moveTo>
                      <a:pt x="24220" y="1"/>
                    </a:moveTo>
                    <a:lnTo>
                      <a:pt x="0" y="24221"/>
                    </a:lnTo>
                    <a:cubicBezTo>
                      <a:pt x="46" y="24774"/>
                      <a:pt x="111" y="25327"/>
                      <a:pt x="197" y="25877"/>
                    </a:cubicBezTo>
                    <a:lnTo>
                      <a:pt x="25878" y="197"/>
                    </a:lnTo>
                    <a:cubicBezTo>
                      <a:pt x="25328" y="111"/>
                      <a:pt x="24775" y="45"/>
                      <a:pt x="24220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260500" y="2212175"/>
                <a:ext cx="735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29423" extrusionOk="0">
                    <a:moveTo>
                      <a:pt x="28037" y="0"/>
                    </a:moveTo>
                    <a:lnTo>
                      <a:pt x="1" y="28036"/>
                    </a:lnTo>
                    <a:cubicBezTo>
                      <a:pt x="143" y="28502"/>
                      <a:pt x="298" y="28964"/>
                      <a:pt x="470" y="29423"/>
                    </a:cubicBezTo>
                    <a:lnTo>
                      <a:pt x="29422" y="471"/>
                    </a:lnTo>
                    <a:cubicBezTo>
                      <a:pt x="28965" y="299"/>
                      <a:pt x="28503" y="142"/>
                      <a:pt x="28037" y="0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301425" y="2253075"/>
                <a:ext cx="788775" cy="78882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3" extrusionOk="0">
                    <a:moveTo>
                      <a:pt x="30370" y="1"/>
                    </a:moveTo>
                    <a:lnTo>
                      <a:pt x="0" y="30371"/>
                    </a:lnTo>
                    <a:cubicBezTo>
                      <a:pt x="211" y="30770"/>
                      <a:pt x="436" y="31164"/>
                      <a:pt x="675" y="31552"/>
                    </a:cubicBezTo>
                    <a:lnTo>
                      <a:pt x="31551" y="675"/>
                    </a:lnTo>
                    <a:cubicBezTo>
                      <a:pt x="31163" y="437"/>
                      <a:pt x="30770" y="213"/>
                      <a:pt x="30370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356800" y="2308450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547" y="1"/>
                    </a:moveTo>
                    <a:lnTo>
                      <a:pt x="0" y="31549"/>
                    </a:lnTo>
                    <a:cubicBezTo>
                      <a:pt x="270" y="31890"/>
                      <a:pt x="552" y="32227"/>
                      <a:pt x="846" y="32556"/>
                    </a:cubicBezTo>
                    <a:lnTo>
                      <a:pt x="32556" y="848"/>
                    </a:lnTo>
                    <a:cubicBezTo>
                      <a:pt x="32226" y="554"/>
                      <a:pt x="31890" y="272"/>
                      <a:pt x="31547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424825" y="2376525"/>
                <a:ext cx="813925" cy="8139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32557" extrusionOk="0">
                    <a:moveTo>
                      <a:pt x="31711" y="1"/>
                    </a:moveTo>
                    <a:lnTo>
                      <a:pt x="1" y="31709"/>
                    </a:lnTo>
                    <a:cubicBezTo>
                      <a:pt x="331" y="32003"/>
                      <a:pt x="667" y="32286"/>
                      <a:pt x="1010" y="32556"/>
                    </a:cubicBezTo>
                    <a:lnTo>
                      <a:pt x="32557" y="1010"/>
                    </a:lnTo>
                    <a:cubicBezTo>
                      <a:pt x="32287" y="667"/>
                      <a:pt x="32005" y="330"/>
                      <a:pt x="31711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505350" y="2457000"/>
                <a:ext cx="788775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1551" h="31555" extrusionOk="0">
                    <a:moveTo>
                      <a:pt x="30878" y="1"/>
                    </a:moveTo>
                    <a:lnTo>
                      <a:pt x="0" y="30879"/>
                    </a:lnTo>
                    <a:cubicBezTo>
                      <a:pt x="388" y="31116"/>
                      <a:pt x="782" y="31340"/>
                      <a:pt x="1181" y="31554"/>
                    </a:cubicBezTo>
                    <a:lnTo>
                      <a:pt x="31551" y="1182"/>
                    </a:lnTo>
                    <a:cubicBezTo>
                      <a:pt x="31340" y="783"/>
                      <a:pt x="31116" y="389"/>
                      <a:pt x="30878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599500" y="2551175"/>
                <a:ext cx="735550" cy="73555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29422" extrusionOk="0">
                    <a:moveTo>
                      <a:pt x="28952" y="1"/>
                    </a:moveTo>
                    <a:lnTo>
                      <a:pt x="0" y="28953"/>
                    </a:lnTo>
                    <a:cubicBezTo>
                      <a:pt x="457" y="29125"/>
                      <a:pt x="919" y="29282"/>
                      <a:pt x="1385" y="29422"/>
                    </a:cubicBezTo>
                    <a:lnTo>
                      <a:pt x="29421" y="1386"/>
                    </a:lnTo>
                    <a:cubicBezTo>
                      <a:pt x="29281" y="920"/>
                      <a:pt x="29124" y="458"/>
                      <a:pt x="28952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710450" y="2662150"/>
                <a:ext cx="647000" cy="646975"/>
              </a:xfrm>
              <a:custGeom>
                <a:avLst/>
                <a:gdLst/>
                <a:ahLst/>
                <a:cxnLst/>
                <a:rect l="l" t="t" r="r" b="b"/>
                <a:pathLst>
                  <a:path w="25880" h="25879" extrusionOk="0">
                    <a:moveTo>
                      <a:pt x="25682" y="1"/>
                    </a:moveTo>
                    <a:lnTo>
                      <a:pt x="1" y="25681"/>
                    </a:lnTo>
                    <a:cubicBezTo>
                      <a:pt x="552" y="25767"/>
                      <a:pt x="1104" y="25833"/>
                      <a:pt x="1659" y="25879"/>
                    </a:cubicBezTo>
                    <a:lnTo>
                      <a:pt x="25879" y="1659"/>
                    </a:lnTo>
                    <a:cubicBezTo>
                      <a:pt x="25834" y="1104"/>
                      <a:pt x="25768" y="551"/>
                      <a:pt x="25682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845925" y="2797575"/>
                <a:ext cx="511350" cy="511350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20454" extrusionOk="0">
                    <a:moveTo>
                      <a:pt x="20453" y="1"/>
                    </a:moveTo>
                    <a:lnTo>
                      <a:pt x="1" y="20453"/>
                    </a:lnTo>
                    <a:cubicBezTo>
                      <a:pt x="718" y="20391"/>
                      <a:pt x="1431" y="20297"/>
                      <a:pt x="2142" y="20167"/>
                    </a:cubicBezTo>
                    <a:lnTo>
                      <a:pt x="20165" y="2142"/>
                    </a:lnTo>
                    <a:cubicBezTo>
                      <a:pt x="20295" y="1433"/>
                      <a:pt x="20391" y="720"/>
                      <a:pt x="20453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037700" y="2989400"/>
                <a:ext cx="267950" cy="267900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0716" extrusionOk="0">
                    <a:moveTo>
                      <a:pt x="10717" y="1"/>
                    </a:moveTo>
                    <a:lnTo>
                      <a:pt x="1" y="10715"/>
                    </a:lnTo>
                    <a:cubicBezTo>
                      <a:pt x="4703" y="8488"/>
                      <a:pt x="8489" y="4703"/>
                      <a:pt x="10717" y="1"/>
                    </a:cubicBezTo>
                    <a:close/>
                  </a:path>
                </a:pathLst>
              </a:custGeom>
              <a:solidFill>
                <a:srgbClr val="00A19A"/>
              </a:solidFill>
              <a:ln w="9525" cap="flat" cmpd="sng">
                <a:solidFill>
                  <a:srgbClr val="00A1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15"/>
            <p:cNvGrpSpPr/>
            <p:nvPr/>
          </p:nvGrpSpPr>
          <p:grpSpPr>
            <a:xfrm>
              <a:off x="8604383" y="710516"/>
              <a:ext cx="309143" cy="308487"/>
              <a:chOff x="3510300" y="2634425"/>
              <a:chExt cx="576975" cy="575750"/>
            </a:xfrm>
          </p:grpSpPr>
          <p:sp>
            <p:nvSpPr>
              <p:cNvPr id="561" name="Google Shape;561;p15"/>
              <p:cNvSpPr/>
              <p:nvPr/>
            </p:nvSpPr>
            <p:spPr>
              <a:xfrm>
                <a:off x="3743325" y="2634425"/>
                <a:ext cx="110925" cy="5757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3030" extrusionOk="0">
                    <a:moveTo>
                      <a:pt x="2193" y="1"/>
                    </a:moveTo>
                    <a:cubicBezTo>
                      <a:pt x="997" y="1"/>
                      <a:pt x="0" y="998"/>
                      <a:pt x="0" y="2194"/>
                    </a:cubicBezTo>
                    <a:lnTo>
                      <a:pt x="0" y="20786"/>
                    </a:lnTo>
                    <a:cubicBezTo>
                      <a:pt x="0" y="22032"/>
                      <a:pt x="997" y="23029"/>
                      <a:pt x="2193" y="23029"/>
                    </a:cubicBezTo>
                    <a:cubicBezTo>
                      <a:pt x="3440" y="23029"/>
                      <a:pt x="4437" y="22032"/>
                      <a:pt x="4437" y="20786"/>
                    </a:cubicBezTo>
                    <a:lnTo>
                      <a:pt x="4437" y="2194"/>
                    </a:lnTo>
                    <a:cubicBezTo>
                      <a:pt x="4437" y="998"/>
                      <a:pt x="3440" y="1"/>
                      <a:pt x="2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3510300" y="2866200"/>
                <a:ext cx="576975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079" h="4487" extrusionOk="0">
                    <a:moveTo>
                      <a:pt x="2243" y="1"/>
                    </a:moveTo>
                    <a:cubicBezTo>
                      <a:pt x="997" y="1"/>
                      <a:pt x="0" y="998"/>
                      <a:pt x="0" y="2244"/>
                    </a:cubicBezTo>
                    <a:cubicBezTo>
                      <a:pt x="0" y="3440"/>
                      <a:pt x="997" y="4437"/>
                      <a:pt x="2243" y="4487"/>
                    </a:cubicBezTo>
                    <a:lnTo>
                      <a:pt x="20836" y="4487"/>
                    </a:lnTo>
                    <a:cubicBezTo>
                      <a:pt x="22082" y="4437"/>
                      <a:pt x="23079" y="3440"/>
                      <a:pt x="23079" y="2244"/>
                    </a:cubicBezTo>
                    <a:cubicBezTo>
                      <a:pt x="23029" y="998"/>
                      <a:pt x="22032" y="1"/>
                      <a:pt x="20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15"/>
            <p:cNvGrpSpPr/>
            <p:nvPr/>
          </p:nvGrpSpPr>
          <p:grpSpPr>
            <a:xfrm>
              <a:off x="8832736" y="1170330"/>
              <a:ext cx="166342" cy="165989"/>
              <a:chOff x="3510300" y="2634425"/>
              <a:chExt cx="576975" cy="575750"/>
            </a:xfrm>
          </p:grpSpPr>
          <p:sp>
            <p:nvSpPr>
              <p:cNvPr id="564" name="Google Shape;564;p15"/>
              <p:cNvSpPr/>
              <p:nvPr/>
            </p:nvSpPr>
            <p:spPr>
              <a:xfrm>
                <a:off x="3743325" y="2634425"/>
                <a:ext cx="110925" cy="5757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3030" extrusionOk="0">
                    <a:moveTo>
                      <a:pt x="2193" y="1"/>
                    </a:moveTo>
                    <a:cubicBezTo>
                      <a:pt x="997" y="1"/>
                      <a:pt x="0" y="998"/>
                      <a:pt x="0" y="2194"/>
                    </a:cubicBezTo>
                    <a:lnTo>
                      <a:pt x="0" y="20786"/>
                    </a:lnTo>
                    <a:cubicBezTo>
                      <a:pt x="0" y="22032"/>
                      <a:pt x="997" y="23029"/>
                      <a:pt x="2193" y="23029"/>
                    </a:cubicBezTo>
                    <a:cubicBezTo>
                      <a:pt x="3440" y="23029"/>
                      <a:pt x="4437" y="22032"/>
                      <a:pt x="4437" y="20786"/>
                    </a:cubicBezTo>
                    <a:lnTo>
                      <a:pt x="4437" y="2194"/>
                    </a:lnTo>
                    <a:cubicBezTo>
                      <a:pt x="4437" y="998"/>
                      <a:pt x="3440" y="1"/>
                      <a:pt x="2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3510300" y="2866200"/>
                <a:ext cx="576975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23079" h="4487" extrusionOk="0">
                    <a:moveTo>
                      <a:pt x="2243" y="1"/>
                    </a:moveTo>
                    <a:cubicBezTo>
                      <a:pt x="997" y="1"/>
                      <a:pt x="0" y="998"/>
                      <a:pt x="0" y="2244"/>
                    </a:cubicBezTo>
                    <a:cubicBezTo>
                      <a:pt x="0" y="3440"/>
                      <a:pt x="997" y="4437"/>
                      <a:pt x="2243" y="4487"/>
                    </a:cubicBezTo>
                    <a:lnTo>
                      <a:pt x="20836" y="4487"/>
                    </a:lnTo>
                    <a:cubicBezTo>
                      <a:pt x="22082" y="4437"/>
                      <a:pt x="23079" y="3440"/>
                      <a:pt x="23079" y="2244"/>
                    </a:cubicBezTo>
                    <a:cubicBezTo>
                      <a:pt x="23029" y="998"/>
                      <a:pt x="22032" y="1"/>
                      <a:pt x="20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" name="Google Shape;566;p15"/>
            <p:cNvGrpSpPr/>
            <p:nvPr/>
          </p:nvGrpSpPr>
          <p:grpSpPr>
            <a:xfrm>
              <a:off x="-512665" y="4011044"/>
              <a:ext cx="1287881" cy="1185708"/>
              <a:chOff x="984400" y="3436950"/>
              <a:chExt cx="2214375" cy="2038700"/>
            </a:xfrm>
          </p:grpSpPr>
          <p:sp>
            <p:nvSpPr>
              <p:cNvPr id="567" name="Google Shape;567;p15"/>
              <p:cNvSpPr/>
              <p:nvPr/>
            </p:nvSpPr>
            <p:spPr>
              <a:xfrm>
                <a:off x="984400" y="3436950"/>
                <a:ext cx="1602525" cy="1166400"/>
              </a:xfrm>
              <a:custGeom>
                <a:avLst/>
                <a:gdLst/>
                <a:ahLst/>
                <a:cxnLst/>
                <a:rect l="l" t="t" r="r" b="b"/>
                <a:pathLst>
                  <a:path w="64101" h="46656" extrusionOk="0">
                    <a:moveTo>
                      <a:pt x="61659" y="0"/>
                    </a:moveTo>
                    <a:lnTo>
                      <a:pt x="0" y="43166"/>
                    </a:lnTo>
                    <a:lnTo>
                      <a:pt x="2442" y="46655"/>
                    </a:lnTo>
                    <a:lnTo>
                      <a:pt x="64101" y="3489"/>
                    </a:lnTo>
                    <a:lnTo>
                      <a:pt x="61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106500" y="3611400"/>
                <a:ext cx="1602550" cy="1166400"/>
              </a:xfrm>
              <a:custGeom>
                <a:avLst/>
                <a:gdLst/>
                <a:ahLst/>
                <a:cxnLst/>
                <a:rect l="l" t="t" r="r" b="b"/>
                <a:pathLst>
                  <a:path w="64102" h="46656" extrusionOk="0">
                    <a:moveTo>
                      <a:pt x="61659" y="0"/>
                    </a:moveTo>
                    <a:lnTo>
                      <a:pt x="1" y="43167"/>
                    </a:lnTo>
                    <a:lnTo>
                      <a:pt x="2443" y="46656"/>
                    </a:lnTo>
                    <a:lnTo>
                      <a:pt x="64102" y="3490"/>
                    </a:lnTo>
                    <a:lnTo>
                      <a:pt x="616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228625" y="3785850"/>
                <a:ext cx="1603800" cy="1166425"/>
              </a:xfrm>
              <a:custGeom>
                <a:avLst/>
                <a:gdLst/>
                <a:ahLst/>
                <a:cxnLst/>
                <a:rect l="l" t="t" r="r" b="b"/>
                <a:pathLst>
                  <a:path w="64152" h="46657" extrusionOk="0">
                    <a:moveTo>
                      <a:pt x="61709" y="1"/>
                    </a:moveTo>
                    <a:lnTo>
                      <a:pt x="1" y="43167"/>
                    </a:lnTo>
                    <a:lnTo>
                      <a:pt x="2443" y="46656"/>
                    </a:lnTo>
                    <a:lnTo>
                      <a:pt x="64151" y="3490"/>
                    </a:lnTo>
                    <a:lnTo>
                      <a:pt x="617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>
                <a:off x="1350750" y="3960325"/>
                <a:ext cx="1603800" cy="1166400"/>
              </a:xfrm>
              <a:custGeom>
                <a:avLst/>
                <a:gdLst/>
                <a:ahLst/>
                <a:cxnLst/>
                <a:rect l="l" t="t" r="r" b="b"/>
                <a:pathLst>
                  <a:path w="64152" h="46656" extrusionOk="0">
                    <a:moveTo>
                      <a:pt x="61709" y="0"/>
                    </a:moveTo>
                    <a:lnTo>
                      <a:pt x="0" y="43166"/>
                    </a:lnTo>
                    <a:lnTo>
                      <a:pt x="2443" y="46655"/>
                    </a:lnTo>
                    <a:lnTo>
                      <a:pt x="64151" y="3489"/>
                    </a:lnTo>
                    <a:lnTo>
                      <a:pt x="617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>
                <a:off x="1472875" y="4134775"/>
                <a:ext cx="1603800" cy="1166400"/>
              </a:xfrm>
              <a:custGeom>
                <a:avLst/>
                <a:gdLst/>
                <a:ahLst/>
                <a:cxnLst/>
                <a:rect l="l" t="t" r="r" b="b"/>
                <a:pathLst>
                  <a:path w="64152" h="46656" extrusionOk="0">
                    <a:moveTo>
                      <a:pt x="61709" y="1"/>
                    </a:moveTo>
                    <a:lnTo>
                      <a:pt x="0" y="43167"/>
                    </a:lnTo>
                    <a:lnTo>
                      <a:pt x="2443" y="46656"/>
                    </a:lnTo>
                    <a:lnTo>
                      <a:pt x="64151" y="3490"/>
                    </a:lnTo>
                    <a:lnTo>
                      <a:pt x="617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1595000" y="4310475"/>
                <a:ext cx="1603775" cy="1165175"/>
              </a:xfrm>
              <a:custGeom>
                <a:avLst/>
                <a:gdLst/>
                <a:ahLst/>
                <a:cxnLst/>
                <a:rect l="l" t="t" r="r" b="b"/>
                <a:pathLst>
                  <a:path w="64151" h="46607" extrusionOk="0">
                    <a:moveTo>
                      <a:pt x="61709" y="1"/>
                    </a:moveTo>
                    <a:lnTo>
                      <a:pt x="0" y="43117"/>
                    </a:lnTo>
                    <a:lnTo>
                      <a:pt x="2443" y="46606"/>
                    </a:lnTo>
                    <a:lnTo>
                      <a:pt x="64151" y="3490"/>
                    </a:lnTo>
                    <a:lnTo>
                      <a:pt x="617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780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ebas Neue"/>
              <a:buNone/>
              <a:defRPr sz="2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4"/>
          <p:cNvSpPr txBox="1">
            <a:spLocks noGrp="1"/>
          </p:cNvSpPr>
          <p:nvPr>
            <p:ph type="ctrTitle"/>
          </p:nvPr>
        </p:nvSpPr>
        <p:spPr>
          <a:xfrm>
            <a:off x="1514897" y="1476270"/>
            <a:ext cx="6545400" cy="1821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6000" b="1" dirty="0" smtClean="0">
                <a:latin typeface="Franklin Gothic Medium Cond" panose="020B0606030402020204" pitchFamily="34" charset="0"/>
              </a:rPr>
              <a:t>Телеграмм-бот</a:t>
            </a:r>
            <a:br>
              <a:rPr lang="ru-RU" sz="6000" b="1" dirty="0" smtClean="0">
                <a:latin typeface="Franklin Gothic Medium Cond" panose="020B0606030402020204" pitchFamily="34" charset="0"/>
              </a:rPr>
            </a:br>
            <a:r>
              <a:rPr lang="en-US" sz="6000" b="1" dirty="0" smtClean="0">
                <a:latin typeface="Franklin Gothic Medium Cond" panose="020B0606030402020204" pitchFamily="34" charset="0"/>
              </a:rPr>
              <a:t>CRYPTO</a:t>
            </a:r>
            <a:endParaRPr sz="6000" dirty="0">
              <a:latin typeface="Franklin Gothic Medium Cond" panose="020B06060304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0" y="3146612"/>
            <a:ext cx="975727" cy="9757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74" y="3522416"/>
            <a:ext cx="1199845" cy="119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1788" y="367552"/>
            <a:ext cx="2695553" cy="672353"/>
          </a:xfrm>
        </p:spPr>
        <p:txBody>
          <a:bodyPr/>
          <a:lstStyle/>
          <a:p>
            <a:r>
              <a:rPr lang="ru-RU" sz="3200" dirty="0" smtClean="0">
                <a:solidFill>
                  <a:srgbClr val="FFC000"/>
                </a:solidFill>
                <a:latin typeface="Franklin Gothic Medium Cond" panose="020B0606030402020204" pitchFamily="34" charset="0"/>
              </a:rPr>
              <a:t>Цель</a:t>
            </a:r>
            <a:endParaRPr lang="ru-RU" sz="3200" dirty="0">
              <a:solidFill>
                <a:srgbClr val="FFC00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0" name="Подзаголовок 11"/>
          <p:cNvSpPr txBox="1">
            <a:spLocks/>
          </p:cNvSpPr>
          <p:nvPr/>
        </p:nvSpPr>
        <p:spPr>
          <a:xfrm>
            <a:off x="1260840" y="1313904"/>
            <a:ext cx="7058405" cy="16912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с</a:t>
            </a:r>
            <a:r>
              <a:rPr lang="ru-RU" sz="24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проектировать </a:t>
            </a:r>
            <a:r>
              <a:rPr lang="ru-RU" sz="2400" dirty="0" err="1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телеграм</a:t>
            </a:r>
            <a:r>
              <a:rPr lang="ru-RU" sz="24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-бота, дающего возможность следить за стоимостью </a:t>
            </a:r>
            <a:r>
              <a:rPr lang="ru-RU" sz="2400" dirty="0" err="1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криптовалют</a:t>
            </a:r>
            <a:r>
              <a:rPr lang="ru-RU" sz="24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, которая помогает пользователю производить разные операции с валютой с наилучшей рентабельностью.</a:t>
            </a:r>
            <a:endParaRPr lang="ru-RU" sz="24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2967318"/>
            <a:ext cx="1272986" cy="12729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9" y="1747304"/>
            <a:ext cx="824446" cy="82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18"/>
          </p:nvPr>
        </p:nvSpPr>
        <p:spPr>
          <a:xfrm>
            <a:off x="702071" y="301589"/>
            <a:ext cx="7704000" cy="572700"/>
          </a:xfrm>
        </p:spPr>
        <p:txBody>
          <a:bodyPr/>
          <a:lstStyle/>
          <a:p>
            <a:r>
              <a:rPr lang="ru-RU" sz="3200" dirty="0" smtClean="0">
                <a:solidFill>
                  <a:srgbClr val="FFC000"/>
                </a:solidFill>
                <a:latin typeface="Franklin Gothic Medium Cond" panose="020B0606030402020204" pitchFamily="34" charset="0"/>
              </a:rPr>
              <a:t>Сторонний </a:t>
            </a:r>
            <a:r>
              <a:rPr lang="en-US" sz="3200" dirty="0">
                <a:solidFill>
                  <a:srgbClr val="FFC000"/>
                </a:solidFill>
                <a:latin typeface="Franklin Gothic Medium Cond" panose="020B0606030402020204" pitchFamily="34" charset="0"/>
              </a:rPr>
              <a:t>API</a:t>
            </a:r>
            <a:endParaRPr lang="ru-RU" sz="3200" dirty="0">
              <a:solidFill>
                <a:srgbClr val="FFC000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80" y="1651615"/>
            <a:ext cx="3171179" cy="565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9732" y="2994213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api.coinbase.com/v2/exchange-rates?currency=&lt;</a:t>
            </a:r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КРИПТОВАЛЮТА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&gt;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0" y="874289"/>
            <a:ext cx="1163986" cy="1163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612423" y="346412"/>
            <a:ext cx="7704000" cy="5727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C000"/>
                </a:solidFill>
                <a:latin typeface="Franklin Gothic Medium Cond" panose="020B0606030402020204" pitchFamily="34" charset="0"/>
              </a:rPr>
              <a:t>Хостинг</a:t>
            </a:r>
            <a:endParaRPr lang="ru-RU" sz="3200" dirty="0">
              <a:solidFill>
                <a:srgbClr val="FFC000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3422144" y="3020479"/>
            <a:ext cx="5183973" cy="1093694"/>
            <a:chOff x="3628333" y="2330824"/>
            <a:chExt cx="5183973" cy="1093694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628333" y="2330824"/>
              <a:ext cx="5183973" cy="1093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2" name="Picture 4" descr="https://keyua.org/media/blog_images/Best_Django_Hosting_Services_11_optim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333" y="2404596"/>
              <a:ext cx="5097984" cy="946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Группа 15"/>
          <p:cNvGrpSpPr/>
          <p:nvPr/>
        </p:nvGrpSpPr>
        <p:grpSpPr>
          <a:xfrm>
            <a:off x="549669" y="1582871"/>
            <a:ext cx="3717530" cy="1093694"/>
            <a:chOff x="612423" y="2407625"/>
            <a:chExt cx="3717530" cy="1093694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12423" y="2407625"/>
              <a:ext cx="3717530" cy="1093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80571" y="2543118"/>
              <a:ext cx="3343835" cy="817001"/>
              <a:chOff x="448460" y="1173162"/>
              <a:chExt cx="3343835" cy="817001"/>
            </a:xfrm>
          </p:grpSpPr>
          <p:pic>
            <p:nvPicPr>
              <p:cNvPr id="2050" name="Picture 2" descr="https://d15e55tqlrbrds.cloudfront.net/logo-legacy-heroku-1611340148245-HerokuLogo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423" y="1173162"/>
                <a:ext cx="3015910" cy="81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448460" y="1603465"/>
                <a:ext cx="3343835" cy="0"/>
              </a:xfrm>
              <a:prstGeom prst="line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82" y="1055891"/>
            <a:ext cx="1334316" cy="1334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 idx="4294967295"/>
          </p:nvPr>
        </p:nvSpPr>
        <p:spPr>
          <a:xfrm>
            <a:off x="728964" y="292624"/>
            <a:ext cx="7704000" cy="5727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C000"/>
                </a:solidFill>
                <a:latin typeface="Franklin Gothic Medium Cond" panose="020B0606030402020204" pitchFamily="34" charset="0"/>
              </a:rPr>
              <a:t>Бот</a:t>
            </a:r>
            <a:endParaRPr lang="ru-RU" sz="3200" dirty="0">
              <a:solidFill>
                <a:srgbClr val="FFC000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095"/>
          <a:stretch/>
        </p:blipFill>
        <p:spPr>
          <a:xfrm>
            <a:off x="5947590" y="776718"/>
            <a:ext cx="2963329" cy="36866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6" y="1396253"/>
            <a:ext cx="5217147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6" y="367552"/>
            <a:ext cx="4411030" cy="44183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60" y="184980"/>
            <a:ext cx="3589145" cy="478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ent Announcement Newsletter by Slidesgo">
  <a:themeElements>
    <a:clrScheme name="Simple Light">
      <a:dk1>
        <a:srgbClr val="181616"/>
      </a:dk1>
      <a:lt1>
        <a:srgbClr val="FFFFFF"/>
      </a:lt1>
      <a:dk2>
        <a:srgbClr val="272725"/>
      </a:dk2>
      <a:lt2>
        <a:srgbClr val="00A19A"/>
      </a:lt2>
      <a:accent1>
        <a:srgbClr val="F9B233"/>
      </a:accent1>
      <a:accent2>
        <a:srgbClr val="E91623"/>
      </a:accent2>
      <a:accent3>
        <a:srgbClr val="181616"/>
      </a:accent3>
      <a:accent4>
        <a:srgbClr val="FFFFFF"/>
      </a:accent4>
      <a:accent5>
        <a:srgbClr val="181616"/>
      </a:accent5>
      <a:accent6>
        <a:srgbClr val="00A19A"/>
      </a:accent6>
      <a:hlink>
        <a:srgbClr val="F9B2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34</Words>
  <Application>Microsoft Office PowerPoint</Application>
  <PresentationFormat>Экран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Roboto Condensed Light</vt:lpstr>
      <vt:lpstr>Montserrat</vt:lpstr>
      <vt:lpstr>Livvic</vt:lpstr>
      <vt:lpstr>Bebas Neue</vt:lpstr>
      <vt:lpstr>Franklin Gothic Medium Cond</vt:lpstr>
      <vt:lpstr>Bahnschrift Light</vt:lpstr>
      <vt:lpstr>Archivo Black</vt:lpstr>
      <vt:lpstr>Event Announcement Newsletter by Slidesgo</vt:lpstr>
      <vt:lpstr>Телеграмм-бот CRYPTO</vt:lpstr>
      <vt:lpstr>Цель</vt:lpstr>
      <vt:lpstr>Сторонний API</vt:lpstr>
      <vt:lpstr>Хостинг</vt:lpstr>
      <vt:lpstr>Бот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“Изобарики”</dc:title>
  <dc:creator>Andrey</dc:creator>
  <cp:lastModifiedBy>Andrey</cp:lastModifiedBy>
  <cp:revision>74</cp:revision>
  <dcterms:modified xsi:type="dcterms:W3CDTF">2023-04-24T18:35:52Z</dcterms:modified>
</cp:coreProperties>
</file>