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84" autoAdjust="0"/>
  </p:normalViewPr>
  <p:slideViewPr>
    <p:cSldViewPr>
      <p:cViewPr varScale="1">
        <p:scale>
          <a:sx n="65" d="100"/>
          <a:sy n="65" d="100"/>
        </p:scale>
        <p:origin x="-11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85E02-8EFE-437D-AA7E-0D58BC1AC42D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DF0A-5358-4604-B5EE-E3F7AEC21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2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8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7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0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5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0A3827A-05C3-48F8-9E22-78FE84F581DB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1. Стратегия (</a:t>
            </a:r>
            <a:r>
              <a:rPr lang="en-US" dirty="0" smtClean="0"/>
              <a:t>Strategy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5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программы «Утки»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204864"/>
            <a:ext cx="5696745" cy="4305901"/>
          </a:xfrm>
          <a:prstGeom prst="rect">
            <a:avLst/>
          </a:prstGeom>
        </p:spPr>
      </p:pic>
      <p:sp>
        <p:nvSpPr>
          <p:cNvPr id="7" name="Выноска-облако 6"/>
          <p:cNvSpPr/>
          <p:nvPr/>
        </p:nvSpPr>
        <p:spPr>
          <a:xfrm>
            <a:off x="5724128" y="1267283"/>
            <a:ext cx="1912268" cy="1008112"/>
          </a:xfrm>
          <a:prstGeom prst="cloudCallout">
            <a:avLst>
              <a:gd name="adj1" fmla="val -75913"/>
              <a:gd name="adj2" fmla="val 72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Базовый класс</a:t>
            </a:r>
            <a:endParaRPr lang="ru-RU" dirty="0"/>
          </a:p>
        </p:txBody>
      </p:sp>
      <p:sp>
        <p:nvSpPr>
          <p:cNvPr id="8" name="Выноска-облако 7"/>
          <p:cNvSpPr/>
          <p:nvPr/>
        </p:nvSpPr>
        <p:spPr>
          <a:xfrm>
            <a:off x="1115616" y="2168860"/>
            <a:ext cx="2664295" cy="936104"/>
          </a:xfrm>
          <a:prstGeom prst="cloudCallout">
            <a:avLst>
              <a:gd name="adj1" fmla="val 51603"/>
              <a:gd name="adj2" fmla="val 94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Утки умеют:</a:t>
            </a:r>
          </a:p>
          <a:p>
            <a:pPr algn="ctr"/>
            <a:r>
              <a:rPr lang="ru-RU" sz="1400" dirty="0" smtClean="0"/>
              <a:t>крякать, плавать,  показывать себя</a:t>
            </a:r>
            <a:endParaRPr lang="ru-RU" sz="1400" dirty="0"/>
          </a:p>
        </p:txBody>
      </p:sp>
      <p:sp>
        <p:nvSpPr>
          <p:cNvPr id="9" name="Выноска-облако 8"/>
          <p:cNvSpPr/>
          <p:nvPr/>
        </p:nvSpPr>
        <p:spPr>
          <a:xfrm>
            <a:off x="6016216" y="4005064"/>
            <a:ext cx="2808312" cy="1008112"/>
          </a:xfrm>
          <a:prstGeom prst="cloudCallout">
            <a:avLst>
              <a:gd name="adj1" fmla="val -91916"/>
              <a:gd name="adj2" fmla="val 7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Реализации различных видов уток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0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архитектура с полетами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6087325" cy="4458323"/>
          </a:xfrm>
          <a:prstGeom prst="rect">
            <a:avLst/>
          </a:prstGeom>
        </p:spPr>
      </p:pic>
      <p:sp>
        <p:nvSpPr>
          <p:cNvPr id="5" name="Выноска-облако 4"/>
          <p:cNvSpPr/>
          <p:nvPr/>
        </p:nvSpPr>
        <p:spPr>
          <a:xfrm>
            <a:off x="6228184" y="1700808"/>
            <a:ext cx="2736304" cy="1008112"/>
          </a:xfrm>
          <a:prstGeom prst="cloudCallout">
            <a:avLst>
              <a:gd name="adj1" fmla="val -46165"/>
              <a:gd name="adj2" fmla="val 110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Резиновая утка не умет летать</a:t>
            </a:r>
            <a:endParaRPr lang="ru-RU" dirty="0"/>
          </a:p>
        </p:txBody>
      </p:sp>
      <p:sp>
        <p:nvSpPr>
          <p:cNvPr id="6" name="Выноска-облако 5"/>
          <p:cNvSpPr/>
          <p:nvPr/>
        </p:nvSpPr>
        <p:spPr>
          <a:xfrm>
            <a:off x="6228184" y="4101880"/>
            <a:ext cx="2736304" cy="1343344"/>
          </a:xfrm>
          <a:prstGeom prst="cloudCallout">
            <a:avLst>
              <a:gd name="adj1" fmla="val -56944"/>
              <a:gd name="adj2" fmla="val 73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Деревянная утка не умет ни летать, ни крякать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9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текущей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использовании наследования некоторые классы наследуют ненужный функционал</a:t>
            </a:r>
          </a:p>
          <a:p>
            <a:r>
              <a:rPr lang="ru-RU" dirty="0" smtClean="0"/>
              <a:t>При использовании интерфейсов необходимо повторно реализовывать один и тот же код во всех классах</a:t>
            </a:r>
          </a:p>
          <a:p>
            <a:r>
              <a:rPr lang="ru-RU" dirty="0" smtClean="0"/>
              <a:t>Проблема дальнейшего сопровождения программы</a:t>
            </a:r>
          </a:p>
          <a:p>
            <a:r>
              <a:rPr lang="ru-RU" dirty="0" smtClean="0"/>
              <a:t>ИЗМЕНЕНИЯ – главный враг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Отделите изменяющиеся части приложения от тех, которые изменяться не будут, и объедините их в отдельный аспект</a:t>
            </a:r>
          </a:p>
          <a:p>
            <a:r>
              <a:rPr lang="ru-RU" dirty="0" smtClean="0"/>
              <a:t>Надо программировать на уровне интерфейсов, а не на уровне реализаций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51445"/>
              </p:ext>
            </p:extLst>
          </p:nvPr>
        </p:nvGraphicFramePr>
        <p:xfrm>
          <a:off x="467544" y="1916832"/>
          <a:ext cx="8208912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04056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Постоянные</a:t>
                      </a:r>
                      <a:r>
                        <a:rPr lang="ru-RU" baseline="0" dirty="0" smtClean="0"/>
                        <a:t> части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Переменные части</a:t>
                      </a:r>
                      <a:endParaRPr lang="ru-RU" dirty="0"/>
                    </a:p>
                  </a:txBody>
                  <a:tcPr/>
                </a:tc>
              </a:tr>
              <a:tr h="4104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Отделение аспектов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611560" y="265368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ru-RU" dirty="0"/>
          </a:p>
        </p:txBody>
      </p:sp>
      <p:sp>
        <p:nvSpPr>
          <p:cNvPr id="5" name="Блок-схема: узел 4"/>
          <p:cNvSpPr/>
          <p:nvPr/>
        </p:nvSpPr>
        <p:spPr>
          <a:xfrm>
            <a:off x="611560" y="450912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</a:t>
            </a:r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2785060" y="450912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2785060" y="265368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35694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60243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«Стратегия»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1621244"/>
            <a:ext cx="7725854" cy="45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Паттерн Стратегия</a:t>
            </a:r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определяет семейство алгоритмов, инкапсулирует каждый из них и обеспечивает взаимозаменяемость</a:t>
            </a:r>
          </a:p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Принцип проектирования:</a:t>
            </a:r>
            <a:r>
              <a:rPr lang="ru-RU" dirty="0" smtClean="0"/>
              <a:t> отделить постоянные части программы от изменяемых</a:t>
            </a:r>
          </a:p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Принцип проектирования:</a:t>
            </a:r>
            <a:r>
              <a:rPr lang="ru-RU" dirty="0" smtClean="0"/>
              <a:t> отдавать предпочтение композиции нежели наследованию</a:t>
            </a:r>
          </a:p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Принцип программирования:</a:t>
            </a:r>
            <a:r>
              <a:rPr lang="ru-RU" dirty="0" smtClean="0"/>
              <a:t> программируйте на уровне интерфейса, а не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237</TotalTime>
  <Words>175</Words>
  <Application>Microsoft Office PowerPoint</Application>
  <PresentationFormat>Экран (4:3)</PresentationFormat>
  <Paragraphs>37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Паттерны проектирования</vt:lpstr>
      <vt:lpstr>Архитектура программы «Утки»</vt:lpstr>
      <vt:lpstr>Новая архитектура с полетами</vt:lpstr>
      <vt:lpstr>Проблемы текущей реализации</vt:lpstr>
      <vt:lpstr>Принцип проектирования</vt:lpstr>
      <vt:lpstr>Отделение аспектов</vt:lpstr>
      <vt:lpstr>Паттерн «Стратегия»</vt:lpstr>
      <vt:lpstr>Подведем 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14</cp:revision>
  <dcterms:created xsi:type="dcterms:W3CDTF">2011-12-04T11:19:06Z</dcterms:created>
  <dcterms:modified xsi:type="dcterms:W3CDTF">2011-12-04T15:17:26Z</dcterms:modified>
</cp:coreProperties>
</file>