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44.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06" r:id="rId1"/>
    <p:sldMasterId id="2147483797" r:id="rId2"/>
  </p:sldMasterIdLst>
  <p:notesMasterIdLst>
    <p:notesMasterId r:id="rId11"/>
  </p:notesMasterIdLst>
  <p:sldIdLst>
    <p:sldId id="256" r:id="rId3"/>
    <p:sldId id="257" r:id="rId4"/>
    <p:sldId id="2146849301" r:id="rId5"/>
    <p:sldId id="2147375575" r:id="rId6"/>
    <p:sldId id="260" r:id="rId7"/>
    <p:sldId id="259" r:id="rId8"/>
    <p:sldId id="2147375576" r:id="rId9"/>
    <p:sldId id="2147375582" r:id="rId10"/>
  </p:sldIdLst>
  <p:sldSz cx="12192000" cy="6858000"/>
  <p:notesSz cx="6858000" cy="9144000"/>
  <p:embeddedFontLst>
    <p:embeddedFont>
      <p:font typeface="Mars Centra" pitchFamily="2" charset="0"/>
      <p:regular r:id="rId12"/>
      <p:bold r:id="rId13"/>
      <p:italic r:id="rId14"/>
      <p:boldItalic r:id="rId15"/>
    </p:embeddedFont>
    <p:embeddedFont>
      <p:font typeface="Mars Centra Extrabold" pitchFamily="2"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98" userDrawn="1">
          <p15:clr>
            <a:srgbClr val="A4A3A4"/>
          </p15:clr>
        </p15:guide>
        <p15:guide id="2" orient="horz" pos="3657"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EB"/>
    <a:srgbClr val="1A1AAA"/>
    <a:srgbClr val="000088"/>
    <a:srgbClr val="990D67"/>
    <a:srgbClr val="FCCF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7" autoAdjust="0"/>
    <p:restoredTop sz="94660"/>
  </p:normalViewPr>
  <p:slideViewPr>
    <p:cSldViewPr snapToGrid="0" snapToObjects="1" showGuides="1">
      <p:cViewPr varScale="1">
        <p:scale>
          <a:sx n="119" d="100"/>
          <a:sy n="119" d="100"/>
        </p:scale>
        <p:origin x="456" y="102"/>
      </p:cViewPr>
      <p:guideLst>
        <p:guide orient="horz" pos="3498"/>
        <p:guide orient="horz" pos="365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 Id="rId2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m, Gopika" userId="bc370ff7-1252-4b59-88b2-53ac248d4b0d" providerId="ADAL" clId="{31E5CC05-4651-4C23-9B57-3CD851EA175F}"/>
    <pc:docChg chg="undo redo custSel addSld delSld modSld">
      <pc:chgData name="Jem, Gopika" userId="bc370ff7-1252-4b59-88b2-53ac248d4b0d" providerId="ADAL" clId="{31E5CC05-4651-4C23-9B57-3CD851EA175F}" dt="2022-10-24T19:14:00.205" v="96" actId="20577"/>
      <pc:docMkLst>
        <pc:docMk/>
      </pc:docMkLst>
      <pc:sldChg chg="modSp mod">
        <pc:chgData name="Jem, Gopika" userId="bc370ff7-1252-4b59-88b2-53ac248d4b0d" providerId="ADAL" clId="{31E5CC05-4651-4C23-9B57-3CD851EA175F}" dt="2022-10-24T19:14:00.205" v="96" actId="20577"/>
        <pc:sldMkLst>
          <pc:docMk/>
          <pc:sldMk cId="583218808" sldId="256"/>
        </pc:sldMkLst>
        <pc:spChg chg="mod">
          <ac:chgData name="Jem, Gopika" userId="bc370ff7-1252-4b59-88b2-53ac248d4b0d" providerId="ADAL" clId="{31E5CC05-4651-4C23-9B57-3CD851EA175F}" dt="2022-10-24T19:14:00.205" v="96" actId="20577"/>
          <ac:spMkLst>
            <pc:docMk/>
            <pc:sldMk cId="583218808" sldId="256"/>
            <ac:spMk id="6" creationId="{00000000-0000-0000-0000-000000000000}"/>
          </ac:spMkLst>
        </pc:spChg>
      </pc:sldChg>
      <pc:sldChg chg="add del">
        <pc:chgData name="Jem, Gopika" userId="bc370ff7-1252-4b59-88b2-53ac248d4b0d" providerId="ADAL" clId="{31E5CC05-4651-4C23-9B57-3CD851EA175F}" dt="2022-10-24T19:09:39.559" v="19" actId="47"/>
        <pc:sldMkLst>
          <pc:docMk/>
          <pc:sldMk cId="2187455089" sldId="257"/>
        </pc:sldMkLst>
      </pc:sldChg>
      <pc:sldChg chg="add del">
        <pc:chgData name="Jem, Gopika" userId="bc370ff7-1252-4b59-88b2-53ac248d4b0d" providerId="ADAL" clId="{31E5CC05-4651-4C23-9B57-3CD851EA175F}" dt="2022-10-24T19:09:44.161" v="26" actId="47"/>
        <pc:sldMkLst>
          <pc:docMk/>
          <pc:sldMk cId="2927300667" sldId="2147375571"/>
        </pc:sldMkLst>
      </pc:sldChg>
      <pc:sldChg chg="add del">
        <pc:chgData name="Jem, Gopika" userId="bc370ff7-1252-4b59-88b2-53ac248d4b0d" providerId="ADAL" clId="{31E5CC05-4651-4C23-9B57-3CD851EA175F}" dt="2022-10-24T19:10:04.879" v="47" actId="47"/>
        <pc:sldMkLst>
          <pc:docMk/>
          <pc:sldMk cId="2927569811" sldId="2147375572"/>
        </pc:sldMkLst>
      </pc:sldChg>
      <pc:sldChg chg="add del">
        <pc:chgData name="Jem, Gopika" userId="bc370ff7-1252-4b59-88b2-53ac248d4b0d" providerId="ADAL" clId="{31E5CC05-4651-4C23-9B57-3CD851EA175F}" dt="2022-10-24T19:10:04.259" v="46" actId="47"/>
        <pc:sldMkLst>
          <pc:docMk/>
          <pc:sldMk cId="1492676703" sldId="2147375573"/>
        </pc:sldMkLst>
      </pc:sldChg>
      <pc:sldChg chg="add del">
        <pc:chgData name="Jem, Gopika" userId="bc370ff7-1252-4b59-88b2-53ac248d4b0d" providerId="ADAL" clId="{31E5CC05-4651-4C23-9B57-3CD851EA175F}" dt="2022-10-24T19:10:04.111" v="45" actId="47"/>
        <pc:sldMkLst>
          <pc:docMk/>
          <pc:sldMk cId="2846520187" sldId="2147375574"/>
        </pc:sldMkLst>
      </pc:sldChg>
      <pc:sldChg chg="add del">
        <pc:chgData name="Jem, Gopika" userId="bc370ff7-1252-4b59-88b2-53ac248d4b0d" providerId="ADAL" clId="{31E5CC05-4651-4C23-9B57-3CD851EA175F}" dt="2022-10-24T19:09:46.656" v="27" actId="47"/>
        <pc:sldMkLst>
          <pc:docMk/>
          <pc:sldMk cId="4280873171" sldId="2147375577"/>
        </pc:sldMkLst>
      </pc:sldChg>
      <pc:sldChg chg="add del">
        <pc:chgData name="Jem, Gopika" userId="bc370ff7-1252-4b59-88b2-53ac248d4b0d" providerId="ADAL" clId="{31E5CC05-4651-4C23-9B57-3CD851EA175F}" dt="2022-10-24T19:09:47.105" v="28" actId="47"/>
        <pc:sldMkLst>
          <pc:docMk/>
          <pc:sldMk cId="1676796587" sldId="2147375578"/>
        </pc:sldMkLst>
      </pc:sldChg>
      <pc:sldChg chg="add del">
        <pc:chgData name="Jem, Gopika" userId="bc370ff7-1252-4b59-88b2-53ac248d4b0d" providerId="ADAL" clId="{31E5CC05-4651-4C23-9B57-3CD851EA175F}" dt="2022-10-24T19:10:03.914" v="43" actId="47"/>
        <pc:sldMkLst>
          <pc:docMk/>
          <pc:sldMk cId="1675262274" sldId="2147375579"/>
        </pc:sldMkLst>
      </pc:sldChg>
      <pc:sldChg chg="add del">
        <pc:chgData name="Jem, Gopika" userId="bc370ff7-1252-4b59-88b2-53ac248d4b0d" providerId="ADAL" clId="{31E5CC05-4651-4C23-9B57-3CD851EA175F}" dt="2022-10-24T19:10:03.971" v="44" actId="47"/>
        <pc:sldMkLst>
          <pc:docMk/>
          <pc:sldMk cId="3476036301" sldId="2147375580"/>
        </pc:sldMkLst>
      </pc:sldChg>
      <pc:sldChg chg="add del">
        <pc:chgData name="Jem, Gopika" userId="bc370ff7-1252-4b59-88b2-53ac248d4b0d" providerId="ADAL" clId="{31E5CC05-4651-4C23-9B57-3CD851EA175F}" dt="2022-10-24T19:10:05.409" v="48" actId="47"/>
        <pc:sldMkLst>
          <pc:docMk/>
          <pc:sldMk cId="3646903874" sldId="2147375581"/>
        </pc:sldMkLst>
      </pc:sldChg>
      <pc:sldChg chg="addSp delSp modSp mod">
        <pc:chgData name="Jem, Gopika" userId="bc370ff7-1252-4b59-88b2-53ac248d4b0d" providerId="ADAL" clId="{31E5CC05-4651-4C23-9B57-3CD851EA175F}" dt="2022-10-24T19:10:31.216" v="80" actId="1076"/>
        <pc:sldMkLst>
          <pc:docMk/>
          <pc:sldMk cId="654679826" sldId="2147375582"/>
        </pc:sldMkLst>
        <pc:spChg chg="mod">
          <ac:chgData name="Jem, Gopika" userId="bc370ff7-1252-4b59-88b2-53ac248d4b0d" providerId="ADAL" clId="{31E5CC05-4651-4C23-9B57-3CD851EA175F}" dt="2022-10-24T19:10:31.216" v="80" actId="1076"/>
          <ac:spMkLst>
            <pc:docMk/>
            <pc:sldMk cId="654679826" sldId="2147375582"/>
            <ac:spMk id="2" creationId="{A816AECB-EC86-4847-B437-263703ECF25A}"/>
          </ac:spMkLst>
        </pc:spChg>
        <pc:spChg chg="mod">
          <ac:chgData name="Jem, Gopika" userId="bc370ff7-1252-4b59-88b2-53ac248d4b0d" providerId="ADAL" clId="{31E5CC05-4651-4C23-9B57-3CD851EA175F}" dt="2022-10-24T19:10:27.592" v="79" actId="1036"/>
          <ac:spMkLst>
            <pc:docMk/>
            <pc:sldMk cId="654679826" sldId="2147375582"/>
            <ac:spMk id="5" creationId="{A2F1E935-5D69-4022-96A4-4C7CDA7DAEB0}"/>
          </ac:spMkLst>
        </pc:spChg>
        <pc:spChg chg="mod">
          <ac:chgData name="Jem, Gopika" userId="bc370ff7-1252-4b59-88b2-53ac248d4b0d" providerId="ADAL" clId="{31E5CC05-4651-4C23-9B57-3CD851EA175F}" dt="2022-10-24T19:10:27.592" v="79" actId="1036"/>
          <ac:spMkLst>
            <pc:docMk/>
            <pc:sldMk cId="654679826" sldId="2147375582"/>
            <ac:spMk id="6" creationId="{7C18CD9E-D24C-4700-A0F1-CB86885A1349}"/>
          </ac:spMkLst>
        </pc:spChg>
        <pc:spChg chg="mod">
          <ac:chgData name="Jem, Gopika" userId="bc370ff7-1252-4b59-88b2-53ac248d4b0d" providerId="ADAL" clId="{31E5CC05-4651-4C23-9B57-3CD851EA175F}" dt="2022-10-24T19:10:27.592" v="79" actId="1036"/>
          <ac:spMkLst>
            <pc:docMk/>
            <pc:sldMk cId="654679826" sldId="2147375582"/>
            <ac:spMk id="7" creationId="{9CAFBDC3-E6D3-4C14-92F6-172C943D1150}"/>
          </ac:spMkLst>
        </pc:spChg>
        <pc:spChg chg="mod">
          <ac:chgData name="Jem, Gopika" userId="bc370ff7-1252-4b59-88b2-53ac248d4b0d" providerId="ADAL" clId="{31E5CC05-4651-4C23-9B57-3CD851EA175F}" dt="2022-10-24T19:10:27.592" v="79" actId="1036"/>
          <ac:spMkLst>
            <pc:docMk/>
            <pc:sldMk cId="654679826" sldId="2147375582"/>
            <ac:spMk id="8" creationId="{AE138DFF-1CDB-4044-B803-1D000FAC61A2}"/>
          </ac:spMkLst>
        </pc:spChg>
        <pc:spChg chg="mod">
          <ac:chgData name="Jem, Gopika" userId="bc370ff7-1252-4b59-88b2-53ac248d4b0d" providerId="ADAL" clId="{31E5CC05-4651-4C23-9B57-3CD851EA175F}" dt="2022-10-24T19:10:27.592" v="79" actId="1036"/>
          <ac:spMkLst>
            <pc:docMk/>
            <pc:sldMk cId="654679826" sldId="2147375582"/>
            <ac:spMk id="9" creationId="{6467E045-D06E-4288-9DE9-8165BFDDA058}"/>
          </ac:spMkLst>
        </pc:spChg>
        <pc:spChg chg="mod">
          <ac:chgData name="Jem, Gopika" userId="bc370ff7-1252-4b59-88b2-53ac248d4b0d" providerId="ADAL" clId="{31E5CC05-4651-4C23-9B57-3CD851EA175F}" dt="2022-10-24T19:10:27.592" v="79" actId="1036"/>
          <ac:spMkLst>
            <pc:docMk/>
            <pc:sldMk cId="654679826" sldId="2147375582"/>
            <ac:spMk id="10" creationId="{36E0A36B-5E57-4655-A92A-0E1CC964B1B6}"/>
          </ac:spMkLst>
        </pc:spChg>
        <pc:spChg chg="mod">
          <ac:chgData name="Jem, Gopika" userId="bc370ff7-1252-4b59-88b2-53ac248d4b0d" providerId="ADAL" clId="{31E5CC05-4651-4C23-9B57-3CD851EA175F}" dt="2022-10-24T19:10:27.592" v="79" actId="1036"/>
          <ac:spMkLst>
            <pc:docMk/>
            <pc:sldMk cId="654679826" sldId="2147375582"/>
            <ac:spMk id="11" creationId="{C15083CB-72F1-4EA5-B384-3542499BA502}"/>
          </ac:spMkLst>
        </pc:spChg>
        <pc:spChg chg="mod">
          <ac:chgData name="Jem, Gopika" userId="bc370ff7-1252-4b59-88b2-53ac248d4b0d" providerId="ADAL" clId="{31E5CC05-4651-4C23-9B57-3CD851EA175F}" dt="2022-10-24T19:10:27.592" v="79" actId="1036"/>
          <ac:spMkLst>
            <pc:docMk/>
            <pc:sldMk cId="654679826" sldId="2147375582"/>
            <ac:spMk id="12" creationId="{9550883D-C4FF-462F-9716-43FEE38B525E}"/>
          </ac:spMkLst>
        </pc:spChg>
        <pc:spChg chg="mod">
          <ac:chgData name="Jem, Gopika" userId="bc370ff7-1252-4b59-88b2-53ac248d4b0d" providerId="ADAL" clId="{31E5CC05-4651-4C23-9B57-3CD851EA175F}" dt="2022-10-24T19:10:27.592" v="79" actId="1036"/>
          <ac:spMkLst>
            <pc:docMk/>
            <pc:sldMk cId="654679826" sldId="2147375582"/>
            <ac:spMk id="13" creationId="{18B94E2B-2D55-409A-9ACA-2EF99585193A}"/>
          </ac:spMkLst>
        </pc:spChg>
        <pc:spChg chg="mod">
          <ac:chgData name="Jem, Gopika" userId="bc370ff7-1252-4b59-88b2-53ac248d4b0d" providerId="ADAL" clId="{31E5CC05-4651-4C23-9B57-3CD851EA175F}" dt="2022-10-24T19:10:27.592" v="79" actId="1036"/>
          <ac:spMkLst>
            <pc:docMk/>
            <pc:sldMk cId="654679826" sldId="2147375582"/>
            <ac:spMk id="14" creationId="{3732996B-7269-47E3-B0B4-00AA825C45CF}"/>
          </ac:spMkLst>
        </pc:spChg>
        <pc:spChg chg="mod">
          <ac:chgData name="Jem, Gopika" userId="bc370ff7-1252-4b59-88b2-53ac248d4b0d" providerId="ADAL" clId="{31E5CC05-4651-4C23-9B57-3CD851EA175F}" dt="2022-10-24T19:10:27.592" v="79" actId="1036"/>
          <ac:spMkLst>
            <pc:docMk/>
            <pc:sldMk cId="654679826" sldId="2147375582"/>
            <ac:spMk id="15" creationId="{2E18502A-0BCA-4029-BA35-4A5C8033E7DC}"/>
          </ac:spMkLst>
        </pc:spChg>
        <pc:spChg chg="mod">
          <ac:chgData name="Jem, Gopika" userId="bc370ff7-1252-4b59-88b2-53ac248d4b0d" providerId="ADAL" clId="{31E5CC05-4651-4C23-9B57-3CD851EA175F}" dt="2022-10-24T19:10:27.592" v="79" actId="1036"/>
          <ac:spMkLst>
            <pc:docMk/>
            <pc:sldMk cId="654679826" sldId="2147375582"/>
            <ac:spMk id="16" creationId="{B2E30621-5400-4049-A462-07287AAF901A}"/>
          </ac:spMkLst>
        </pc:spChg>
        <pc:spChg chg="mod">
          <ac:chgData name="Jem, Gopika" userId="bc370ff7-1252-4b59-88b2-53ac248d4b0d" providerId="ADAL" clId="{31E5CC05-4651-4C23-9B57-3CD851EA175F}" dt="2022-10-24T19:10:27.592" v="79" actId="1036"/>
          <ac:spMkLst>
            <pc:docMk/>
            <pc:sldMk cId="654679826" sldId="2147375582"/>
            <ac:spMk id="17" creationId="{7315D92C-3335-459D-A6E9-018FD49F9E58}"/>
          </ac:spMkLst>
        </pc:spChg>
        <pc:spChg chg="mod">
          <ac:chgData name="Jem, Gopika" userId="bc370ff7-1252-4b59-88b2-53ac248d4b0d" providerId="ADAL" clId="{31E5CC05-4651-4C23-9B57-3CD851EA175F}" dt="2022-10-24T19:10:27.592" v="79" actId="1036"/>
          <ac:spMkLst>
            <pc:docMk/>
            <pc:sldMk cId="654679826" sldId="2147375582"/>
            <ac:spMk id="18" creationId="{C30A59DB-C8EF-4E0A-9685-CDAB9CC66BB1}"/>
          </ac:spMkLst>
        </pc:spChg>
        <pc:spChg chg="mod">
          <ac:chgData name="Jem, Gopika" userId="bc370ff7-1252-4b59-88b2-53ac248d4b0d" providerId="ADAL" clId="{31E5CC05-4651-4C23-9B57-3CD851EA175F}" dt="2022-10-24T19:10:27.592" v="79" actId="1036"/>
          <ac:spMkLst>
            <pc:docMk/>
            <pc:sldMk cId="654679826" sldId="2147375582"/>
            <ac:spMk id="19" creationId="{D6111180-53CF-49BC-B613-47CD985D9DD3}"/>
          </ac:spMkLst>
        </pc:spChg>
        <pc:spChg chg="mod">
          <ac:chgData name="Jem, Gopika" userId="bc370ff7-1252-4b59-88b2-53ac248d4b0d" providerId="ADAL" clId="{31E5CC05-4651-4C23-9B57-3CD851EA175F}" dt="2022-10-24T19:10:27.592" v="79" actId="1036"/>
          <ac:spMkLst>
            <pc:docMk/>
            <pc:sldMk cId="654679826" sldId="2147375582"/>
            <ac:spMk id="20" creationId="{791A406B-9DD6-43E6-BBC3-8080B88BA98B}"/>
          </ac:spMkLst>
        </pc:spChg>
        <pc:spChg chg="mod">
          <ac:chgData name="Jem, Gopika" userId="bc370ff7-1252-4b59-88b2-53ac248d4b0d" providerId="ADAL" clId="{31E5CC05-4651-4C23-9B57-3CD851EA175F}" dt="2022-10-24T19:10:27.592" v="79" actId="1036"/>
          <ac:spMkLst>
            <pc:docMk/>
            <pc:sldMk cId="654679826" sldId="2147375582"/>
            <ac:spMk id="22" creationId="{9E1084FF-499E-401C-9DF3-26F770EB0324}"/>
          </ac:spMkLst>
        </pc:spChg>
        <pc:spChg chg="mod">
          <ac:chgData name="Jem, Gopika" userId="bc370ff7-1252-4b59-88b2-53ac248d4b0d" providerId="ADAL" clId="{31E5CC05-4651-4C23-9B57-3CD851EA175F}" dt="2022-10-24T19:10:27.592" v="79" actId="1036"/>
          <ac:spMkLst>
            <pc:docMk/>
            <pc:sldMk cId="654679826" sldId="2147375582"/>
            <ac:spMk id="23" creationId="{0C0C0EC5-961A-4004-BA86-235972F1D4BA}"/>
          </ac:spMkLst>
        </pc:spChg>
        <pc:spChg chg="mod">
          <ac:chgData name="Jem, Gopika" userId="bc370ff7-1252-4b59-88b2-53ac248d4b0d" providerId="ADAL" clId="{31E5CC05-4651-4C23-9B57-3CD851EA175F}" dt="2022-10-24T19:10:27.592" v="79" actId="1036"/>
          <ac:spMkLst>
            <pc:docMk/>
            <pc:sldMk cId="654679826" sldId="2147375582"/>
            <ac:spMk id="24" creationId="{B7F0B19A-8F84-429E-BB09-6A3CB3F6686F}"/>
          </ac:spMkLst>
        </pc:spChg>
        <pc:spChg chg="mod">
          <ac:chgData name="Jem, Gopika" userId="bc370ff7-1252-4b59-88b2-53ac248d4b0d" providerId="ADAL" clId="{31E5CC05-4651-4C23-9B57-3CD851EA175F}" dt="2022-10-24T19:10:27.592" v="79" actId="1036"/>
          <ac:spMkLst>
            <pc:docMk/>
            <pc:sldMk cId="654679826" sldId="2147375582"/>
            <ac:spMk id="25" creationId="{D76B6BDA-CFA8-47A8-A05C-BFDC0C8132F9}"/>
          </ac:spMkLst>
        </pc:spChg>
        <pc:spChg chg="mod">
          <ac:chgData name="Jem, Gopika" userId="bc370ff7-1252-4b59-88b2-53ac248d4b0d" providerId="ADAL" clId="{31E5CC05-4651-4C23-9B57-3CD851EA175F}" dt="2022-10-24T19:10:27.592" v="79" actId="1036"/>
          <ac:spMkLst>
            <pc:docMk/>
            <pc:sldMk cId="654679826" sldId="2147375582"/>
            <ac:spMk id="26" creationId="{981C311C-D063-4DEC-935A-01C90A2CDDD9}"/>
          </ac:spMkLst>
        </pc:spChg>
        <pc:spChg chg="mod">
          <ac:chgData name="Jem, Gopika" userId="bc370ff7-1252-4b59-88b2-53ac248d4b0d" providerId="ADAL" clId="{31E5CC05-4651-4C23-9B57-3CD851EA175F}" dt="2022-10-24T19:10:27.592" v="79" actId="1036"/>
          <ac:spMkLst>
            <pc:docMk/>
            <pc:sldMk cId="654679826" sldId="2147375582"/>
            <ac:spMk id="27" creationId="{23DBEFDF-CEA0-477D-B154-B009E8F1735D}"/>
          </ac:spMkLst>
        </pc:spChg>
        <pc:spChg chg="mod">
          <ac:chgData name="Jem, Gopika" userId="bc370ff7-1252-4b59-88b2-53ac248d4b0d" providerId="ADAL" clId="{31E5CC05-4651-4C23-9B57-3CD851EA175F}" dt="2022-10-24T19:10:27.592" v="79" actId="1036"/>
          <ac:spMkLst>
            <pc:docMk/>
            <pc:sldMk cId="654679826" sldId="2147375582"/>
            <ac:spMk id="28" creationId="{34A0C92D-4665-4B30-8662-3D6040FA8AFF}"/>
          </ac:spMkLst>
        </pc:spChg>
        <pc:spChg chg="mod">
          <ac:chgData name="Jem, Gopika" userId="bc370ff7-1252-4b59-88b2-53ac248d4b0d" providerId="ADAL" clId="{31E5CC05-4651-4C23-9B57-3CD851EA175F}" dt="2022-10-24T19:10:27.592" v="79" actId="1036"/>
          <ac:spMkLst>
            <pc:docMk/>
            <pc:sldMk cId="654679826" sldId="2147375582"/>
            <ac:spMk id="29" creationId="{3D1431FD-C4A4-49D9-B683-D7DFBCDF5465}"/>
          </ac:spMkLst>
        </pc:spChg>
        <pc:spChg chg="mod">
          <ac:chgData name="Jem, Gopika" userId="bc370ff7-1252-4b59-88b2-53ac248d4b0d" providerId="ADAL" clId="{31E5CC05-4651-4C23-9B57-3CD851EA175F}" dt="2022-10-24T19:10:27.592" v="79" actId="1036"/>
          <ac:spMkLst>
            <pc:docMk/>
            <pc:sldMk cId="654679826" sldId="2147375582"/>
            <ac:spMk id="30" creationId="{AD95C506-17EF-446E-A30F-D8ADFCFC616B}"/>
          </ac:spMkLst>
        </pc:spChg>
        <pc:spChg chg="mod">
          <ac:chgData name="Jem, Gopika" userId="bc370ff7-1252-4b59-88b2-53ac248d4b0d" providerId="ADAL" clId="{31E5CC05-4651-4C23-9B57-3CD851EA175F}" dt="2022-10-24T19:10:27.592" v="79" actId="1036"/>
          <ac:spMkLst>
            <pc:docMk/>
            <pc:sldMk cId="654679826" sldId="2147375582"/>
            <ac:spMk id="31" creationId="{B019875C-C296-42F1-BA30-778A4ACC2EFA}"/>
          </ac:spMkLst>
        </pc:spChg>
        <pc:spChg chg="mod">
          <ac:chgData name="Jem, Gopika" userId="bc370ff7-1252-4b59-88b2-53ac248d4b0d" providerId="ADAL" clId="{31E5CC05-4651-4C23-9B57-3CD851EA175F}" dt="2022-10-24T19:10:27.592" v="79" actId="1036"/>
          <ac:spMkLst>
            <pc:docMk/>
            <pc:sldMk cId="654679826" sldId="2147375582"/>
            <ac:spMk id="32" creationId="{9200F79C-0E79-4BFF-9CE5-4E62A6831EA1}"/>
          </ac:spMkLst>
        </pc:spChg>
        <pc:spChg chg="mod">
          <ac:chgData name="Jem, Gopika" userId="bc370ff7-1252-4b59-88b2-53ac248d4b0d" providerId="ADAL" clId="{31E5CC05-4651-4C23-9B57-3CD851EA175F}" dt="2022-10-24T19:10:27.592" v="79" actId="1036"/>
          <ac:spMkLst>
            <pc:docMk/>
            <pc:sldMk cId="654679826" sldId="2147375582"/>
            <ac:spMk id="34" creationId="{05BA4A27-995C-4FB9-85D4-D4823EAA4A7A}"/>
          </ac:spMkLst>
        </pc:spChg>
        <pc:spChg chg="mod">
          <ac:chgData name="Jem, Gopika" userId="bc370ff7-1252-4b59-88b2-53ac248d4b0d" providerId="ADAL" clId="{31E5CC05-4651-4C23-9B57-3CD851EA175F}" dt="2022-10-24T19:10:27.592" v="79" actId="1036"/>
          <ac:spMkLst>
            <pc:docMk/>
            <pc:sldMk cId="654679826" sldId="2147375582"/>
            <ac:spMk id="35" creationId="{D1B24EA4-7E17-4B20-90AE-FFECE72B9F5B}"/>
          </ac:spMkLst>
        </pc:spChg>
        <pc:spChg chg="mod">
          <ac:chgData name="Jem, Gopika" userId="bc370ff7-1252-4b59-88b2-53ac248d4b0d" providerId="ADAL" clId="{31E5CC05-4651-4C23-9B57-3CD851EA175F}" dt="2022-10-24T19:10:27.592" v="79" actId="1036"/>
          <ac:spMkLst>
            <pc:docMk/>
            <pc:sldMk cId="654679826" sldId="2147375582"/>
            <ac:spMk id="36" creationId="{159915F3-3227-40C0-B4EE-B0366CA732C7}"/>
          </ac:spMkLst>
        </pc:spChg>
        <pc:spChg chg="add del mod">
          <ac:chgData name="Jem, Gopika" userId="bc370ff7-1252-4b59-88b2-53ac248d4b0d" providerId="ADAL" clId="{31E5CC05-4651-4C23-9B57-3CD851EA175F}" dt="2022-10-24T19:10:27.592" v="79" actId="1036"/>
          <ac:spMkLst>
            <pc:docMk/>
            <pc:sldMk cId="654679826" sldId="2147375582"/>
            <ac:spMk id="37" creationId="{06642A7D-8362-482B-9370-1ECE9DC38163}"/>
          </ac:spMkLst>
        </pc:spChg>
      </pc:sldChg>
      <pc:sldMasterChg chg="addSldLayout delSldLayout">
        <pc:chgData name="Jem, Gopika" userId="bc370ff7-1252-4b59-88b2-53ac248d4b0d" providerId="ADAL" clId="{31E5CC05-4651-4C23-9B57-3CD851EA175F}" dt="2022-10-24T19:10:04.879" v="47" actId="47"/>
        <pc:sldMasterMkLst>
          <pc:docMk/>
          <pc:sldMasterMk cId="2778114275" sldId="2147483706"/>
        </pc:sldMasterMkLst>
        <pc:sldLayoutChg chg="add del">
          <pc:chgData name="Jem, Gopika" userId="bc370ff7-1252-4b59-88b2-53ac248d4b0d" providerId="ADAL" clId="{31E5CC05-4651-4C23-9B57-3CD851EA175F}" dt="2022-10-24T19:10:04.879" v="47" actId="47"/>
          <pc:sldLayoutMkLst>
            <pc:docMk/>
            <pc:sldMasterMk cId="2778114275" sldId="2147483706"/>
            <pc:sldLayoutMk cId="3522524836" sldId="214748379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rs Centra" pitchFamily="2"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rs Centra" pitchFamily="2" charset="0"/>
              </a:defRPr>
            </a:lvl1pPr>
          </a:lstStyle>
          <a:p>
            <a:fld id="{4E0D77EA-DDF1-45AF-AEFD-147332FA652D}" type="datetimeFigureOut">
              <a:rPr lang="en-GB" smtClean="0"/>
              <a:pPr/>
              <a:t>14/11/2022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rs Centra" pitchFamily="2"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rs Centra" pitchFamily="2" charset="0"/>
              </a:defRPr>
            </a:lvl1pPr>
          </a:lstStyle>
          <a:p>
            <a:fld id="{91CAFCC6-A8F5-4750-8A74-8D34184DBA22}" type="slidenum">
              <a:rPr lang="en-GB" smtClean="0"/>
              <a:pPr/>
              <a:t>‹#›</a:t>
            </a:fld>
            <a:endParaRPr lang="en-GB" dirty="0"/>
          </a:p>
        </p:txBody>
      </p:sp>
    </p:spTree>
    <p:extLst>
      <p:ext uri="{BB962C8B-B14F-4D97-AF65-F5344CB8AC3E}">
        <p14:creationId xmlns:p14="http://schemas.microsoft.com/office/powerpoint/2010/main" val="2452045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rs Centra" pitchFamily="2" charset="0"/>
        <a:ea typeface="+mn-ea"/>
        <a:cs typeface="+mn-cs"/>
      </a:defRPr>
    </a:lvl1pPr>
    <a:lvl2pPr marL="457200" algn="l" defTabSz="914400" rtl="0" eaLnBrk="1" latinLnBrk="0" hangingPunct="1">
      <a:defRPr sz="1200" kern="1200">
        <a:solidFill>
          <a:schemeClr val="tx1"/>
        </a:solidFill>
        <a:latin typeface="Mars Centra" pitchFamily="2" charset="0"/>
        <a:ea typeface="+mn-ea"/>
        <a:cs typeface="+mn-cs"/>
      </a:defRPr>
    </a:lvl2pPr>
    <a:lvl3pPr marL="914400" algn="l" defTabSz="914400" rtl="0" eaLnBrk="1" latinLnBrk="0" hangingPunct="1">
      <a:defRPr sz="1200" kern="1200">
        <a:solidFill>
          <a:schemeClr val="tx1"/>
        </a:solidFill>
        <a:latin typeface="Mars Centra" pitchFamily="2" charset="0"/>
        <a:ea typeface="+mn-ea"/>
        <a:cs typeface="+mn-cs"/>
      </a:defRPr>
    </a:lvl3pPr>
    <a:lvl4pPr marL="1371600" algn="l" defTabSz="914400" rtl="0" eaLnBrk="1" latinLnBrk="0" hangingPunct="1">
      <a:defRPr sz="1200" kern="1200">
        <a:solidFill>
          <a:schemeClr val="tx1"/>
        </a:solidFill>
        <a:latin typeface="Mars Centra" pitchFamily="2" charset="0"/>
        <a:ea typeface="+mn-ea"/>
        <a:cs typeface="+mn-cs"/>
      </a:defRPr>
    </a:lvl4pPr>
    <a:lvl5pPr marL="1828800" algn="l" defTabSz="914400" rtl="0" eaLnBrk="1" latinLnBrk="0" hangingPunct="1">
      <a:defRPr sz="1200" kern="1200">
        <a:solidFill>
          <a:schemeClr val="tx1"/>
        </a:solidFill>
        <a:latin typeface="Mars Centra"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1</a:t>
            </a:fld>
            <a:endParaRPr lang="en-GB"/>
          </a:p>
        </p:txBody>
      </p:sp>
    </p:spTree>
    <p:extLst>
      <p:ext uri="{BB962C8B-B14F-4D97-AF65-F5344CB8AC3E}">
        <p14:creationId xmlns:p14="http://schemas.microsoft.com/office/powerpoint/2010/main" val="9270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1CAFCC6-A8F5-4750-8A74-8D34184DBA22}" type="slidenum">
              <a:rPr lang="en-GB" smtClean="0"/>
              <a:t>3</a:t>
            </a:fld>
            <a:endParaRPr lang="en-GB"/>
          </a:p>
        </p:txBody>
      </p:sp>
    </p:spTree>
    <p:extLst>
      <p:ext uri="{BB962C8B-B14F-4D97-AF65-F5344CB8AC3E}">
        <p14:creationId xmlns:p14="http://schemas.microsoft.com/office/powerpoint/2010/main" val="1918364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20" name="Rectangle 19"/>
          <p:cNvSpPr/>
          <p:nvPr userDrawn="1"/>
        </p:nvSpPr>
        <p:spPr>
          <a:xfrm>
            <a:off x="4850296" y="0"/>
            <a:ext cx="734170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5495402" y="1643271"/>
            <a:ext cx="5808702" cy="3614530"/>
          </a:xfrm>
        </p:spPr>
        <p:txBody>
          <a:bodyPr anchor="ctr" anchorCtr="0"/>
          <a:lstStyle>
            <a:lvl1pPr algn="l">
              <a:lnSpc>
                <a:spcPct val="83000"/>
              </a:lnSpc>
              <a:defRPr sz="6000" b="0">
                <a:solidFill>
                  <a:schemeClr val="accent2"/>
                </a:solidFill>
              </a:defRPr>
            </a:lvl1pPr>
          </a:lstStyle>
          <a:p>
            <a:r>
              <a:rPr lang="en-GB" dirty="0"/>
              <a:t>Presentation</a:t>
            </a:r>
            <a:br>
              <a:rPr lang="en-GB" dirty="0"/>
            </a:br>
            <a:r>
              <a:rPr lang="en-GB" dirty="0"/>
              <a:t>title goes here</a:t>
            </a:r>
            <a:br>
              <a:rPr lang="en-GB" dirty="0"/>
            </a:br>
            <a:r>
              <a:rPr lang="en-GB" dirty="0"/>
              <a:t>across three or</a:t>
            </a:r>
            <a:br>
              <a:rPr lang="en-GB" dirty="0"/>
            </a:br>
            <a:r>
              <a:rPr lang="en-GB" dirty="0"/>
              <a:t>four lines</a:t>
            </a:r>
          </a:p>
        </p:txBody>
      </p:sp>
      <p:sp>
        <p:nvSpPr>
          <p:cNvPr id="13" name="Subtitle 2"/>
          <p:cNvSpPr>
            <a:spLocks noGrp="1"/>
          </p:cNvSpPr>
          <p:nvPr>
            <p:ph type="subTitle" idx="1" hasCustomPrompt="1"/>
          </p:nvPr>
        </p:nvSpPr>
        <p:spPr>
          <a:xfrm>
            <a:off x="407988" y="3893587"/>
            <a:ext cx="3633925" cy="2764388"/>
          </a:xfrm>
        </p:spPr>
        <p:txBody>
          <a:bodyPr anchor="b" anchorCtr="0"/>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25 May 2019</a:t>
            </a:r>
            <a:endParaRPr lang="en-GB" dirty="0"/>
          </a:p>
        </p:txBody>
      </p:sp>
      <p:sp>
        <p:nvSpPr>
          <p:cNvPr id="4" name="Date Placeholder 3"/>
          <p:cNvSpPr>
            <a:spLocks noGrp="1"/>
          </p:cNvSpPr>
          <p:nvPr>
            <p:ph type="dt" sz="half" idx="10"/>
          </p:nvPr>
        </p:nvSpPr>
        <p:spPr>
          <a:xfrm>
            <a:off x="5497200" y="6569087"/>
            <a:ext cx="4248000" cy="144000"/>
          </a:xfrm>
        </p:spPr>
        <p:txBody>
          <a:bodyPr/>
          <a:lstStyle>
            <a:lvl1pPr>
              <a:defRPr>
                <a:solidFill>
                  <a:schemeClr val="bg2"/>
                </a:solidFill>
              </a:defRPr>
            </a:lvl1pPr>
          </a:lstStyle>
          <a:p>
            <a:r>
              <a:rPr lang="en-US" dirty="0"/>
              <a:t>Copyright © 2022 Mars Wrigley — Confidential</a:t>
            </a:r>
          </a:p>
        </p:txBody>
      </p:sp>
      <p:pic>
        <p:nvPicPr>
          <p:cNvPr id="8" name="Picture 7">
            <a:extLst>
              <a:ext uri="{FF2B5EF4-FFF2-40B4-BE49-F238E27FC236}">
                <a16:creationId xmlns:a16="http://schemas.microsoft.com/office/drawing/2014/main" id="{DB5AB67E-0908-4EB7-9CED-3A80E46B7A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369" y="321473"/>
            <a:ext cx="2520000" cy="264550"/>
          </a:xfrm>
          <a:prstGeom prst="rect">
            <a:avLst/>
          </a:prstGeom>
        </p:spPr>
      </p:pic>
    </p:spTree>
    <p:extLst>
      <p:ext uri="{BB962C8B-B14F-4D97-AF65-F5344CB8AC3E}">
        <p14:creationId xmlns:p14="http://schemas.microsoft.com/office/powerpoint/2010/main" val="17507166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2 images">
    <p:bg>
      <p:bgRef idx="1001">
        <a:schemeClr val="bg1"/>
      </p:bgRef>
    </p:bg>
    <p:spTree>
      <p:nvGrpSpPr>
        <p:cNvPr id="1" name=""/>
        <p:cNvGrpSpPr/>
        <p:nvPr/>
      </p:nvGrpSpPr>
      <p:grpSpPr>
        <a:xfrm>
          <a:off x="0" y="0"/>
          <a:ext cx="0" cy="0"/>
          <a:chOff x="0" y="0"/>
          <a:chExt cx="0" cy="0"/>
        </a:xfrm>
      </p:grpSpPr>
      <p:sp>
        <p:nvSpPr>
          <p:cNvPr id="68" name="Picture Placeholder 67"/>
          <p:cNvSpPr>
            <a:spLocks noGrp="1"/>
          </p:cNvSpPr>
          <p:nvPr>
            <p:ph type="pic" sz="quarter" idx="17"/>
          </p:nvPr>
        </p:nvSpPr>
        <p:spPr>
          <a:xfrm>
            <a:off x="6097200" y="0"/>
            <a:ext cx="6094800" cy="3430800"/>
          </a:xfrm>
          <a:solidFill>
            <a:schemeClr val="bg1">
              <a:lumMod val="95000"/>
            </a:schemeClr>
          </a:solidFill>
        </p:spPr>
        <p:txBody>
          <a:bodyPr/>
          <a:lstStyle/>
          <a:p>
            <a:endParaRPr lang="en-GB"/>
          </a:p>
        </p:txBody>
      </p:sp>
      <p:sp>
        <p:nvSpPr>
          <p:cNvPr id="7" name="Picture Placeholder 67"/>
          <p:cNvSpPr>
            <a:spLocks noGrp="1"/>
          </p:cNvSpPr>
          <p:nvPr>
            <p:ph type="pic" sz="quarter" idx="18"/>
          </p:nvPr>
        </p:nvSpPr>
        <p:spPr>
          <a:xfrm>
            <a:off x="6097200" y="3427200"/>
            <a:ext cx="6094800" cy="3430800"/>
          </a:xfrm>
          <a:solidFill>
            <a:schemeClr val="bg1">
              <a:lumMod val="95000"/>
            </a:schemeClr>
          </a:solidFill>
        </p:spPr>
        <p:txBody>
          <a:bodyPr/>
          <a:lstStyle/>
          <a:p>
            <a:endParaRPr lang="en-GB"/>
          </a:p>
        </p:txBody>
      </p:sp>
      <p:sp>
        <p:nvSpPr>
          <p:cNvPr id="8" name="Title 1"/>
          <p:cNvSpPr>
            <a:spLocks noGrp="1"/>
          </p:cNvSpPr>
          <p:nvPr>
            <p:ph type="ctrTitle" hasCustomPrompt="1"/>
          </p:nvPr>
        </p:nvSpPr>
        <p:spPr>
          <a:xfrm>
            <a:off x="407989" y="1886501"/>
            <a:ext cx="5396463" cy="3560141"/>
          </a:xfrm>
        </p:spPr>
        <p:txBody>
          <a:bodyPr anchor="t" anchorCtr="0"/>
          <a:lstStyle>
            <a:lvl1pPr algn="l">
              <a:lnSpc>
                <a:spcPct val="100000"/>
              </a:lnSpc>
              <a:defRPr sz="4000" b="0">
                <a:solidFill>
                  <a:schemeClr val="tx2"/>
                </a:solidFill>
              </a:defRPr>
            </a:lvl1pPr>
          </a:lstStyle>
          <a:p>
            <a:r>
              <a:rPr lang="en-GB" dirty="0"/>
              <a:t>Section title goes here across three or four lines if needed</a:t>
            </a:r>
          </a:p>
        </p:txBody>
      </p:sp>
      <p:sp>
        <p:nvSpPr>
          <p:cNvPr id="2" name="Date Placeholder 1"/>
          <p:cNvSpPr>
            <a:spLocks noGrp="1"/>
          </p:cNvSpPr>
          <p:nvPr>
            <p:ph type="dt" sz="half" idx="19"/>
          </p:nvPr>
        </p:nvSpPr>
        <p:spPr>
          <a:xfrm>
            <a:off x="6516000" y="6563021"/>
            <a:ext cx="3600000" cy="180000"/>
          </a:xfrm>
          <a:prstGeom prst="rect">
            <a:avLst/>
          </a:prstGeom>
        </p:spPr>
        <p:txBody>
          <a:bodyPr/>
          <a:lstStyle>
            <a:lvl1pPr>
              <a:defRPr>
                <a:solidFill>
                  <a:schemeClr val="bg1"/>
                </a:solidFill>
              </a:defRPr>
            </a:lvl1pPr>
          </a:lstStyle>
          <a:p>
            <a:pPr algn="l"/>
            <a:r>
              <a:rPr lang="en-US" dirty="0"/>
              <a:t>Copyright © 2022 Mars Wrigley — Confidential</a:t>
            </a:r>
            <a:endParaRPr lang="en-GB" dirty="0"/>
          </a:p>
        </p:txBody>
      </p:sp>
      <p:sp>
        <p:nvSpPr>
          <p:cNvPr id="6" name="Slide Number Placeholder 5"/>
          <p:cNvSpPr>
            <a:spLocks noGrp="1"/>
          </p:cNvSpPr>
          <p:nvPr>
            <p:ph type="sldNum" sz="quarter" idx="20"/>
          </p:nvPr>
        </p:nvSpPr>
        <p:spPr>
          <a:xfrm>
            <a:off x="11017250" y="6563021"/>
            <a:ext cx="766763" cy="180000"/>
          </a:xfrm>
          <a:prstGeom prst="rect">
            <a:avLst/>
          </a:prstGeom>
        </p:spPr>
        <p:txBody>
          <a:bodyPr/>
          <a:lstStyle>
            <a:lvl1pPr>
              <a:defRPr>
                <a:solidFill>
                  <a:schemeClr val="bg1"/>
                </a:solidFill>
              </a:defRPr>
            </a:lvl1p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112018118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Introductio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7" name="Content Placeholder 2"/>
          <p:cNvSpPr>
            <a:spLocks noGrp="1"/>
          </p:cNvSpPr>
          <p:nvPr>
            <p:ph idx="1"/>
          </p:nvPr>
        </p:nvSpPr>
        <p:spPr>
          <a:xfrm>
            <a:off x="407989" y="1423988"/>
            <a:ext cx="7626349" cy="4473575"/>
          </a:xfrm>
        </p:spPr>
        <p:txBody>
          <a:bodyPr/>
          <a:lstStyle>
            <a:lvl1pPr marL="0" indent="0">
              <a:lnSpc>
                <a:spcPct val="100000"/>
              </a:lnSpc>
              <a:spcBef>
                <a:spcPts val="1200"/>
              </a:spcBef>
              <a:spcAft>
                <a:spcPts val="0"/>
              </a:spcAft>
              <a:buClr>
                <a:schemeClr val="tx2"/>
              </a:buClr>
              <a:buFont typeface="+mj-lt"/>
              <a:buNone/>
              <a:tabLst>
                <a:tab pos="10229850" algn="r"/>
              </a:tabLst>
              <a:defRPr sz="2500" b="0">
                <a:solidFill>
                  <a:schemeClr val="tx2"/>
                </a:solidFill>
                <a:latin typeface="+mn-lt"/>
              </a:defRPr>
            </a:lvl1pPr>
            <a:lvl2pPr marL="0" indent="0">
              <a:lnSpc>
                <a:spcPct val="100000"/>
              </a:lnSpc>
              <a:spcBef>
                <a:spcPts val="1200"/>
              </a:spcBef>
              <a:spcAft>
                <a:spcPts val="0"/>
              </a:spcAft>
              <a:buClr>
                <a:schemeClr val="tx2"/>
              </a:buClr>
              <a:buFont typeface="+mj-lt"/>
              <a:buNone/>
              <a:tabLst>
                <a:tab pos="10229850" algn="r"/>
              </a:tabLst>
              <a:defRPr sz="2500">
                <a:solidFill>
                  <a:schemeClr val="tx1"/>
                </a:solidFill>
                <a:latin typeface="+mn-lt"/>
              </a:defRPr>
            </a:lvl2pPr>
            <a:lvl3pPr marL="0" indent="0">
              <a:lnSpc>
                <a:spcPct val="100000"/>
              </a:lnSpc>
              <a:spcBef>
                <a:spcPts val="600"/>
              </a:spcBef>
              <a:buNone/>
              <a:tabLst>
                <a:tab pos="10229850" algn="r"/>
              </a:tabLst>
              <a:defRPr sz="2000">
                <a:solidFill>
                  <a:schemeClr val="tx2"/>
                </a:solidFill>
              </a:defRPr>
            </a:lvl3pPr>
            <a:lvl4pPr marL="0" indent="0">
              <a:lnSpc>
                <a:spcPct val="100000"/>
              </a:lnSpc>
              <a:spcBef>
                <a:spcPts val="600"/>
              </a:spcBef>
              <a:buNone/>
              <a:tabLst>
                <a:tab pos="10229850" algn="r"/>
              </a:tabLst>
              <a:defRPr sz="2000">
                <a:solidFill>
                  <a:schemeClr val="tx1"/>
                </a:solidFill>
              </a:defRPr>
            </a:lvl4pPr>
            <a:lvl5pPr marL="0" indent="0">
              <a:lnSpc>
                <a:spcPct val="100000"/>
              </a:lnSpc>
              <a:spcBef>
                <a:spcPts val="600"/>
              </a:spcBef>
              <a:buNone/>
              <a:tabLst>
                <a:tab pos="10229850" algn="r"/>
              </a:tabLst>
              <a:defRPr sz="2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6516000" y="6563021"/>
            <a:ext cx="3600000" cy="180000"/>
          </a:xfrm>
          <a:prstGeom prst="rect">
            <a:avLst/>
          </a:prstGeom>
        </p:spPr>
        <p:txBody>
          <a:bodyPr/>
          <a:lstStyle>
            <a:lvl1pPr>
              <a:defRPr>
                <a:solidFill>
                  <a:schemeClr val="bg1"/>
                </a:solidFill>
              </a:defRPr>
            </a:lvl1pPr>
          </a:lstStyle>
          <a:p>
            <a:pPr algn="l"/>
            <a:r>
              <a:rPr lang="en-US" dirty="0"/>
              <a:t>Copyright © 2022 Mars Wrigley — Confidential</a:t>
            </a:r>
            <a:endParaRPr lang="en-GB" dirty="0"/>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lvl1pPr>
              <a:defRPr>
                <a:solidFill>
                  <a:schemeClr val="bg1"/>
                </a:solidFill>
              </a:defRPr>
            </a:lvl1pPr>
          </a:lstStyle>
          <a:p>
            <a:fld id="{9C3ACAB3-CA36-4966-8A1D-076772D39D8D}" type="slidenum">
              <a:rPr lang="en-GB" smtClean="0"/>
              <a:pPr/>
              <a:t>‹#›</a:t>
            </a:fld>
            <a:endParaRPr lang="en-GB" dirty="0"/>
          </a:p>
        </p:txBody>
      </p:sp>
      <p:pic>
        <p:nvPicPr>
          <p:cNvPr id="9" name="Picture 8">
            <a:extLst>
              <a:ext uri="{FF2B5EF4-FFF2-40B4-BE49-F238E27FC236}">
                <a16:creationId xmlns:a16="http://schemas.microsoft.com/office/drawing/2014/main" id="{C9FB821E-35EB-4A01-A04A-0C4D9617DE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60131661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troduction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7" name="Content Placeholder 2"/>
          <p:cNvSpPr>
            <a:spLocks noGrp="1"/>
          </p:cNvSpPr>
          <p:nvPr>
            <p:ph idx="1"/>
          </p:nvPr>
        </p:nvSpPr>
        <p:spPr>
          <a:xfrm>
            <a:off x="407989" y="1423988"/>
            <a:ext cx="7626349" cy="4473575"/>
          </a:xfrm>
        </p:spPr>
        <p:txBody>
          <a:bodyPr/>
          <a:lstStyle>
            <a:lvl1pPr marL="0" indent="0">
              <a:lnSpc>
                <a:spcPct val="100000"/>
              </a:lnSpc>
              <a:spcBef>
                <a:spcPts val="1200"/>
              </a:spcBef>
              <a:spcAft>
                <a:spcPts val="0"/>
              </a:spcAft>
              <a:buClr>
                <a:schemeClr val="tx2"/>
              </a:buClr>
              <a:buFont typeface="+mj-lt"/>
              <a:buNone/>
              <a:tabLst>
                <a:tab pos="10229850" algn="r"/>
              </a:tabLst>
              <a:defRPr sz="2500" b="0">
                <a:solidFill>
                  <a:schemeClr val="accent2"/>
                </a:solidFill>
                <a:latin typeface="+mn-lt"/>
              </a:defRPr>
            </a:lvl1pPr>
            <a:lvl2pPr marL="0" indent="0">
              <a:lnSpc>
                <a:spcPct val="100000"/>
              </a:lnSpc>
              <a:spcBef>
                <a:spcPts val="1200"/>
              </a:spcBef>
              <a:spcAft>
                <a:spcPts val="0"/>
              </a:spcAft>
              <a:buClr>
                <a:schemeClr val="tx2"/>
              </a:buClr>
              <a:buFont typeface="+mj-lt"/>
              <a:buNone/>
              <a:tabLst>
                <a:tab pos="10229850" algn="r"/>
              </a:tabLst>
              <a:defRPr sz="2500">
                <a:solidFill>
                  <a:schemeClr val="tx1"/>
                </a:solidFill>
                <a:latin typeface="+mn-lt"/>
              </a:defRPr>
            </a:lvl2pPr>
            <a:lvl3pPr marL="0" indent="0">
              <a:lnSpc>
                <a:spcPct val="100000"/>
              </a:lnSpc>
              <a:spcBef>
                <a:spcPts val="600"/>
              </a:spcBef>
              <a:buNone/>
              <a:tabLst>
                <a:tab pos="10229850" algn="r"/>
              </a:tabLst>
              <a:defRPr sz="2000">
                <a:solidFill>
                  <a:schemeClr val="accent2"/>
                </a:solidFill>
              </a:defRPr>
            </a:lvl3pPr>
            <a:lvl4pPr marL="0" indent="0">
              <a:lnSpc>
                <a:spcPct val="100000"/>
              </a:lnSpc>
              <a:spcBef>
                <a:spcPts val="600"/>
              </a:spcBef>
              <a:buNone/>
              <a:tabLst>
                <a:tab pos="10229850" algn="r"/>
              </a:tabLst>
              <a:defRPr sz="2000">
                <a:solidFill>
                  <a:schemeClr val="tx1"/>
                </a:solidFill>
              </a:defRPr>
            </a:lvl4pPr>
            <a:lvl5pPr marL="0" indent="0">
              <a:lnSpc>
                <a:spcPct val="100000"/>
              </a:lnSpc>
              <a:spcBef>
                <a:spcPts val="600"/>
              </a:spcBef>
              <a:buNone/>
              <a:tabLst>
                <a:tab pos="10229850" algn="r"/>
              </a:tabLst>
              <a:defRPr sz="2000">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pic>
        <p:nvPicPr>
          <p:cNvPr id="9" name="Picture 8">
            <a:extLst>
              <a:ext uri="{FF2B5EF4-FFF2-40B4-BE49-F238E27FC236}">
                <a16:creationId xmlns:a16="http://schemas.microsoft.com/office/drawing/2014/main" id="{5012C0A2-D542-4393-9B88-AF129C8946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163694263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7" name="Content Placeholder 2"/>
          <p:cNvSpPr>
            <a:spLocks noGrp="1"/>
          </p:cNvSpPr>
          <p:nvPr>
            <p:ph idx="1"/>
          </p:nvPr>
        </p:nvSpPr>
        <p:spPr>
          <a:xfrm>
            <a:off x="407988" y="1293814"/>
            <a:ext cx="7564437" cy="4597402"/>
          </a:xfrm>
        </p:spPr>
        <p:txBody>
          <a:bodyPr/>
          <a:lstStyle>
            <a:lvl1pPr marL="0" indent="0">
              <a:lnSpc>
                <a:spcPct val="100000"/>
              </a:lnSpc>
              <a:spcBef>
                <a:spcPts val="1200"/>
              </a:spcBef>
              <a:spcAft>
                <a:spcPts val="0"/>
              </a:spcAft>
              <a:buClr>
                <a:schemeClr val="tx2"/>
              </a:buClr>
              <a:buFont typeface="+mj-lt"/>
              <a:buNone/>
              <a:tabLst>
                <a:tab pos="10229850" algn="r"/>
              </a:tabLst>
              <a:defRPr sz="2400" b="0">
                <a:solidFill>
                  <a:schemeClr val="tx1"/>
                </a:solidFill>
                <a:latin typeface="+mn-lt"/>
              </a:defRPr>
            </a:lvl1pPr>
            <a:lvl2pPr marL="247650" indent="-247650">
              <a:lnSpc>
                <a:spcPct val="100000"/>
              </a:lnSpc>
              <a:spcBef>
                <a:spcPts val="1200"/>
              </a:spcBef>
              <a:spcAft>
                <a:spcPts val="0"/>
              </a:spcAft>
              <a:buClr>
                <a:schemeClr val="tx2"/>
              </a:buClr>
              <a:buFont typeface="Arial" panose="020B0604020202020204" pitchFamily="34" charset="0"/>
              <a:buChar char="•"/>
              <a:tabLst>
                <a:tab pos="10229850" algn="r"/>
              </a:tabLst>
              <a:defRPr sz="2400">
                <a:solidFill>
                  <a:schemeClr val="tx1"/>
                </a:solidFill>
                <a:latin typeface="+mn-lt"/>
              </a:defRPr>
            </a:lvl2pPr>
            <a:lvl3pPr marL="490538" indent="-254000">
              <a:lnSpc>
                <a:spcPct val="100000"/>
              </a:lnSpc>
              <a:spcBef>
                <a:spcPts val="900"/>
              </a:spcBef>
              <a:spcAft>
                <a:spcPts val="0"/>
              </a:spcAft>
              <a:buClr>
                <a:schemeClr val="tx2"/>
              </a:buClr>
              <a:buFont typeface="Mars Centra" pitchFamily="2" charset="0"/>
              <a:buChar char="–"/>
              <a:tabLst>
                <a:tab pos="447675" algn="l"/>
                <a:tab pos="10229850" algn="r"/>
              </a:tabLst>
              <a:defRPr sz="2000">
                <a:solidFill>
                  <a:schemeClr val="tx1"/>
                </a:solidFill>
              </a:defRPr>
            </a:lvl3pPr>
            <a:lvl4pPr marL="693738" indent="-212725">
              <a:lnSpc>
                <a:spcPct val="100000"/>
              </a:lnSpc>
              <a:spcBef>
                <a:spcPts val="600"/>
              </a:spcBef>
              <a:spcAft>
                <a:spcPts val="0"/>
              </a:spcAft>
              <a:buClr>
                <a:schemeClr val="tx2"/>
              </a:buClr>
              <a:buFont typeface="Arial" panose="020B0604020202020204" pitchFamily="34" charset="0"/>
              <a:buChar char="•"/>
              <a:tabLst>
                <a:tab pos="10229850" algn="r"/>
              </a:tabLst>
              <a:defRPr sz="1800">
                <a:solidFill>
                  <a:schemeClr val="tx1"/>
                </a:solidFill>
              </a:defRPr>
            </a:lvl4pPr>
            <a:lvl5pPr marL="985838" indent="-268288">
              <a:lnSpc>
                <a:spcPct val="100000"/>
              </a:lnSpc>
              <a:spcBef>
                <a:spcPts val="400"/>
              </a:spcBef>
              <a:spcAft>
                <a:spcPts val="0"/>
              </a:spcAft>
              <a:buClr>
                <a:schemeClr val="tx2"/>
              </a:buClr>
              <a:buFont typeface="Mars Centra" pitchFamily="2" charset="0"/>
              <a:buChar char="–"/>
              <a:tabLst>
                <a:tab pos="10229850" algn="r"/>
              </a:tabLs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3876037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Date Placeholder 3"/>
          <p:cNvSpPr>
            <a:spLocks noGrp="1"/>
          </p:cNvSpPr>
          <p:nvPr>
            <p:ph type="dt" sz="half" idx="10"/>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3161114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6" name="Slide Number Placeholder 5"/>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2894145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 narr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10" name="Content Placeholder 2"/>
          <p:cNvSpPr>
            <a:spLocks noGrp="1"/>
          </p:cNvSpPr>
          <p:nvPr>
            <p:ph idx="1"/>
          </p:nvPr>
        </p:nvSpPr>
        <p:spPr>
          <a:xfrm>
            <a:off x="407988" y="1293813"/>
            <a:ext cx="3375736" cy="4597400"/>
          </a:xfrm>
        </p:spPr>
        <p:txBody>
          <a:bodyPr numCol="1" spcCol="180000"/>
          <a:lstStyle>
            <a:lvl1pPr>
              <a:lnSpc>
                <a:spcPct val="110000"/>
              </a:lnSpc>
              <a:defRPr sz="1500"/>
            </a:lvl1pPr>
            <a:lvl2pPr>
              <a:lnSpc>
                <a:spcPct val="110000"/>
              </a:lnSpc>
              <a:defRPr sz="1500"/>
            </a:lvl2pPr>
            <a:lvl3pPr>
              <a:lnSpc>
                <a:spcPct val="110000"/>
              </a:lnSpc>
              <a:defRPr sz="1500"/>
            </a:lvl3pPr>
            <a:lvl4pPr>
              <a:lnSpc>
                <a:spcPct val="110000"/>
              </a:lnSpc>
              <a:defRPr sz="1500"/>
            </a:lvl4pPr>
            <a:lvl5pPr>
              <a:lnSpc>
                <a:spcPct val="110000"/>
              </a:lnSpc>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1856337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colour block">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solidFill>
                  <a:schemeClr val="accent2"/>
                </a:solidFill>
              </a:defRPr>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5"/>
          <p:cNvSpPr>
            <a:spLocks noGrp="1"/>
          </p:cNvSpPr>
          <p:nvPr>
            <p:ph type="dt" sz="half" idx="19"/>
          </p:nvPr>
        </p:nvSpPr>
        <p:spPr>
          <a:xfrm>
            <a:off x="6516000" y="6563021"/>
            <a:ext cx="3600000" cy="180000"/>
          </a:xfrm>
          <a:prstGeom prst="rect">
            <a:avLst/>
          </a:prstGeom>
        </p:spPr>
        <p:txBody>
          <a:bodyPr/>
          <a:lstStyle>
            <a:lvl1pPr>
              <a:defRPr>
                <a:solidFill>
                  <a:schemeClr val="bg1"/>
                </a:solidFill>
              </a:defRPr>
            </a:lvl1pPr>
          </a:lstStyle>
          <a:p>
            <a:pPr algn="l"/>
            <a:r>
              <a:rPr lang="en-US" dirty="0"/>
              <a:t>Copyright © 2022 Mars Wrigley — Confidential</a:t>
            </a:r>
            <a:endParaRPr lang="en-GB" dirty="0"/>
          </a:p>
        </p:txBody>
      </p:sp>
      <p:sp>
        <p:nvSpPr>
          <p:cNvPr id="8" name="Slide Number Placeholder 7"/>
          <p:cNvSpPr>
            <a:spLocks noGrp="1"/>
          </p:cNvSpPr>
          <p:nvPr>
            <p:ph type="sldNum" sz="quarter" idx="20"/>
          </p:nvPr>
        </p:nvSpPr>
        <p:spPr>
          <a:xfrm>
            <a:off x="11017250" y="6563021"/>
            <a:ext cx="766763" cy="180000"/>
          </a:xfrm>
          <a:prstGeom prst="rect">
            <a:avLst/>
          </a:prstGeom>
        </p:spPr>
        <p:txBody>
          <a:bodyPr/>
          <a:lstStyle>
            <a:lvl1pPr>
              <a:defRPr>
                <a:solidFill>
                  <a:schemeClr val="bg1"/>
                </a:solidFill>
              </a:defRPr>
            </a:lvl1pPr>
          </a:lstStyle>
          <a:p>
            <a:fld id="{9C3ACAB3-CA36-4966-8A1D-076772D39D8D}" type="slidenum">
              <a:rPr lang="en-GB" smtClean="0"/>
              <a:pPr/>
              <a:t>‹#›</a:t>
            </a:fld>
            <a:endParaRPr lang="en-GB" dirty="0"/>
          </a:p>
        </p:txBody>
      </p:sp>
      <p:sp>
        <p:nvSpPr>
          <p:cNvPr id="9" name="Title 8"/>
          <p:cNvSpPr>
            <a:spLocks noGrp="1"/>
          </p:cNvSpPr>
          <p:nvPr>
            <p:ph type="title"/>
          </p:nvPr>
        </p:nvSpPr>
        <p:spPr>
          <a:xfrm>
            <a:off x="407989" y="320400"/>
            <a:ext cx="5366087" cy="864000"/>
          </a:xfrm>
        </p:spPr>
        <p:txBody>
          <a:bodyPr/>
          <a:lstStyle/>
          <a:p>
            <a:r>
              <a:rPr lang="en-US" dirty="0"/>
              <a:t>Click to edit Master title style</a:t>
            </a:r>
          </a:p>
        </p:txBody>
      </p:sp>
    </p:spTree>
    <p:extLst>
      <p:ext uri="{BB962C8B-B14F-4D97-AF65-F5344CB8AC3E}">
        <p14:creationId xmlns:p14="http://schemas.microsoft.com/office/powerpoint/2010/main" val="2315406329"/>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colour block re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solidFill>
                  <a:schemeClr val="accent3"/>
                </a:solidFill>
              </a:defRPr>
            </a:lvl1pPr>
            <a:lvl2pPr>
              <a:defRPr sz="2400"/>
            </a:lvl2pPr>
            <a:lvl3pPr>
              <a:buClr>
                <a:schemeClr val="accent3"/>
              </a:buCl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9"/>
          </p:nvPr>
        </p:nvSpPr>
        <p:spPr>
          <a:xfrm>
            <a:off x="6516000" y="6563021"/>
            <a:ext cx="3600000" cy="180000"/>
          </a:xfrm>
          <a:prstGeom prst="rect">
            <a:avLst/>
          </a:prstGeom>
        </p:spPr>
        <p:txBody>
          <a:bodyPr/>
          <a:lstStyle>
            <a:lvl1pPr>
              <a:defRPr>
                <a:solidFill>
                  <a:schemeClr val="bg1"/>
                </a:solidFill>
              </a:defRPr>
            </a:lvl1pPr>
          </a:lstStyle>
          <a:p>
            <a:pPr algn="l"/>
            <a:r>
              <a:rPr lang="en-US" dirty="0"/>
              <a:t>Copyright © 2022 Mars Wrigley — Confidential</a:t>
            </a:r>
            <a:endParaRPr lang="en-GB" dirty="0"/>
          </a:p>
        </p:txBody>
      </p:sp>
      <p:sp>
        <p:nvSpPr>
          <p:cNvPr id="8" name="Slide Number Placeholder 7"/>
          <p:cNvSpPr>
            <a:spLocks noGrp="1"/>
          </p:cNvSpPr>
          <p:nvPr>
            <p:ph type="sldNum" sz="quarter" idx="20"/>
          </p:nvPr>
        </p:nvSpPr>
        <p:spPr>
          <a:xfrm>
            <a:off x="11017250" y="6563021"/>
            <a:ext cx="766763" cy="180000"/>
          </a:xfrm>
          <a:prstGeom prst="rect">
            <a:avLst/>
          </a:prstGeom>
        </p:spPr>
        <p:txBody>
          <a:bodyPr/>
          <a:lstStyle>
            <a:lvl1pPr>
              <a:defRPr>
                <a:solidFill>
                  <a:schemeClr val="bg1"/>
                </a:solidFill>
              </a:defRPr>
            </a:lvl1pPr>
          </a:lstStyle>
          <a:p>
            <a:fld id="{9C3ACAB3-CA36-4966-8A1D-076772D39D8D}" type="slidenum">
              <a:rPr lang="en-GB" smtClean="0"/>
              <a:pPr/>
              <a:t>‹#›</a:t>
            </a:fld>
            <a:endParaRPr lang="en-GB" dirty="0"/>
          </a:p>
        </p:txBody>
      </p:sp>
      <p:sp>
        <p:nvSpPr>
          <p:cNvPr id="9" name="Title 8"/>
          <p:cNvSpPr>
            <a:spLocks noGrp="1"/>
          </p:cNvSpPr>
          <p:nvPr>
            <p:ph type="title"/>
          </p:nvPr>
        </p:nvSpPr>
        <p:spPr>
          <a:xfrm>
            <a:off x="407989" y="320400"/>
            <a:ext cx="5396910" cy="864000"/>
          </a:xfrm>
        </p:spPr>
        <p:txBody>
          <a:bodyPr/>
          <a:lstStyle/>
          <a:p>
            <a:r>
              <a:rPr lang="en-US" dirty="0"/>
              <a:t>Click to edit Master title style</a:t>
            </a:r>
          </a:p>
        </p:txBody>
      </p:sp>
    </p:spTree>
    <p:extLst>
      <p:ext uri="{BB962C8B-B14F-4D97-AF65-F5344CB8AC3E}">
        <p14:creationId xmlns:p14="http://schemas.microsoft.com/office/powerpoint/2010/main" val="125535243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and colour block re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9"/>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8" name="Slide Number Placeholder 7"/>
          <p:cNvSpPr>
            <a:spLocks noGrp="1"/>
          </p:cNvSpPr>
          <p:nvPr>
            <p:ph type="sldNum" sz="quarter" idx="20"/>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
        <p:nvSpPr>
          <p:cNvPr id="9" name="Title 8"/>
          <p:cNvSpPr>
            <a:spLocks noGrp="1"/>
          </p:cNvSpPr>
          <p:nvPr>
            <p:ph type="title"/>
          </p:nvPr>
        </p:nvSpPr>
        <p:spPr>
          <a:xfrm>
            <a:off x="407989" y="320400"/>
            <a:ext cx="5396910" cy="864000"/>
          </a:xfrm>
        </p:spPr>
        <p:txBody>
          <a:bodyPr/>
          <a:lstStyle/>
          <a:p>
            <a:r>
              <a:rPr lang="en-US" dirty="0"/>
              <a:t>Click to edit Master title style</a:t>
            </a:r>
          </a:p>
        </p:txBody>
      </p:sp>
    </p:spTree>
    <p:extLst>
      <p:ext uri="{BB962C8B-B14F-4D97-AF65-F5344CB8AC3E}">
        <p14:creationId xmlns:p14="http://schemas.microsoft.com/office/powerpoint/2010/main" val="243997725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yellow">
    <p:bg>
      <p:bgRef idx="1001">
        <a:schemeClr val="bg1"/>
      </p:bgRef>
    </p:bg>
    <p:spTree>
      <p:nvGrpSpPr>
        <p:cNvPr id="1" name=""/>
        <p:cNvGrpSpPr/>
        <p:nvPr/>
      </p:nvGrpSpPr>
      <p:grpSpPr>
        <a:xfrm>
          <a:off x="0" y="0"/>
          <a:ext cx="0" cy="0"/>
          <a:chOff x="0" y="0"/>
          <a:chExt cx="0" cy="0"/>
        </a:xfrm>
      </p:grpSpPr>
      <p:sp>
        <p:nvSpPr>
          <p:cNvPr id="20" name="Rectangle 19"/>
          <p:cNvSpPr/>
          <p:nvPr userDrawn="1"/>
        </p:nvSpPr>
        <p:spPr>
          <a:xfrm>
            <a:off x="4850296" y="0"/>
            <a:ext cx="734170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5495402" y="1643271"/>
            <a:ext cx="5808702" cy="3614530"/>
          </a:xfrm>
        </p:spPr>
        <p:txBody>
          <a:bodyPr anchor="ctr" anchorCtr="0"/>
          <a:lstStyle>
            <a:lvl1pPr algn="l">
              <a:lnSpc>
                <a:spcPct val="83000"/>
              </a:lnSpc>
              <a:defRPr sz="6000" b="0">
                <a:solidFill>
                  <a:schemeClr val="tx2"/>
                </a:solidFill>
              </a:defRPr>
            </a:lvl1pPr>
          </a:lstStyle>
          <a:p>
            <a:r>
              <a:rPr lang="en-GB" dirty="0"/>
              <a:t>Presentation</a:t>
            </a:r>
            <a:br>
              <a:rPr lang="en-GB" dirty="0"/>
            </a:br>
            <a:r>
              <a:rPr lang="en-GB" dirty="0"/>
              <a:t>title goes here</a:t>
            </a:r>
            <a:br>
              <a:rPr lang="en-GB" dirty="0"/>
            </a:br>
            <a:r>
              <a:rPr lang="en-GB" dirty="0"/>
              <a:t>across three or</a:t>
            </a:r>
            <a:br>
              <a:rPr lang="en-GB" dirty="0"/>
            </a:br>
            <a:r>
              <a:rPr lang="en-GB" dirty="0"/>
              <a:t>four lines</a:t>
            </a:r>
          </a:p>
        </p:txBody>
      </p:sp>
      <p:sp>
        <p:nvSpPr>
          <p:cNvPr id="13" name="Subtitle 2"/>
          <p:cNvSpPr>
            <a:spLocks noGrp="1"/>
          </p:cNvSpPr>
          <p:nvPr>
            <p:ph type="subTitle" idx="1" hasCustomPrompt="1"/>
          </p:nvPr>
        </p:nvSpPr>
        <p:spPr>
          <a:xfrm>
            <a:off x="407988" y="3893587"/>
            <a:ext cx="3633925" cy="2764388"/>
          </a:xfrm>
        </p:spPr>
        <p:txBody>
          <a:bodyPr anchor="b" anchorCtr="0"/>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25 May 2019</a:t>
            </a:r>
            <a:endParaRPr lang="en-GB" dirty="0"/>
          </a:p>
        </p:txBody>
      </p:sp>
      <p:sp>
        <p:nvSpPr>
          <p:cNvPr id="3" name="Date Placeholder 2"/>
          <p:cNvSpPr>
            <a:spLocks noGrp="1"/>
          </p:cNvSpPr>
          <p:nvPr>
            <p:ph type="dt" sz="half" idx="10"/>
          </p:nvPr>
        </p:nvSpPr>
        <p:spPr>
          <a:xfrm>
            <a:off x="5497200" y="6569087"/>
            <a:ext cx="4248000" cy="144000"/>
          </a:xfrm>
        </p:spPr>
        <p:txBody>
          <a:bodyPr/>
          <a:lstStyle>
            <a:lvl1pPr>
              <a:defRPr>
                <a:solidFill>
                  <a:schemeClr val="tx2"/>
                </a:solidFill>
              </a:defRPr>
            </a:lvl1pPr>
          </a:lstStyle>
          <a:p>
            <a:r>
              <a:rPr lang="en-US" dirty="0"/>
              <a:t>Copyright © 2022 Mars Wrigley — Confidential</a:t>
            </a:r>
          </a:p>
        </p:txBody>
      </p:sp>
      <p:pic>
        <p:nvPicPr>
          <p:cNvPr id="8" name="Picture 7">
            <a:extLst>
              <a:ext uri="{FF2B5EF4-FFF2-40B4-BE49-F238E27FC236}">
                <a16:creationId xmlns:a16="http://schemas.microsoft.com/office/drawing/2014/main" id="{C4C841D9-202E-4D79-B623-0CBE7E7272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369" y="321473"/>
            <a:ext cx="2520000" cy="264550"/>
          </a:xfrm>
          <a:prstGeom prst="rect">
            <a:avLst/>
          </a:prstGeom>
        </p:spPr>
      </p:pic>
    </p:spTree>
    <p:extLst>
      <p:ext uri="{BB962C8B-B14F-4D97-AF65-F5344CB8AC3E}">
        <p14:creationId xmlns:p14="http://schemas.microsoft.com/office/powerpoint/2010/main" val="357230669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ent and image blue">
    <p:bg>
      <p:bgRef idx="1001">
        <a:schemeClr val="bg2"/>
      </p:bgRef>
    </p:bg>
    <p:spTree>
      <p:nvGrpSpPr>
        <p:cNvPr id="1" name=""/>
        <p:cNvGrpSpPr/>
        <p:nvPr/>
      </p:nvGrpSpPr>
      <p:grpSpPr>
        <a:xfrm>
          <a:off x="0" y="0"/>
          <a:ext cx="0" cy="0"/>
          <a:chOff x="0" y="0"/>
          <a:chExt cx="0" cy="0"/>
        </a:xfrm>
      </p:grpSpPr>
      <p:sp>
        <p:nvSpPr>
          <p:cNvPr id="42" name="Picture Placeholder 67"/>
          <p:cNvSpPr>
            <a:spLocks noGrp="1"/>
          </p:cNvSpPr>
          <p:nvPr>
            <p:ph type="pic" sz="quarter" idx="17"/>
          </p:nvPr>
        </p:nvSpPr>
        <p:spPr>
          <a:xfrm>
            <a:off x="6097200" y="0"/>
            <a:ext cx="6094800" cy="6858000"/>
          </a:xfrm>
          <a:solidFill>
            <a:schemeClr val="bg1">
              <a:lumMod val="20000"/>
              <a:lumOff val="80000"/>
            </a:schemeClr>
          </a:solidFill>
        </p:spPr>
        <p:txBody>
          <a:bodyPr/>
          <a:lstStyle/>
          <a:p>
            <a:endParaRPr lang="en-GB"/>
          </a:p>
        </p:txBody>
      </p:sp>
      <p:sp>
        <p:nvSpPr>
          <p:cNvPr id="15" name="Text Placeholder 14"/>
          <p:cNvSpPr>
            <a:spLocks noGrp="1"/>
          </p:cNvSpPr>
          <p:nvPr>
            <p:ph type="body" sz="quarter" idx="18"/>
          </p:nvPr>
        </p:nvSpPr>
        <p:spPr>
          <a:xfrm>
            <a:off x="409575" y="1293731"/>
            <a:ext cx="5267325" cy="4597483"/>
          </a:xfrm>
        </p:spPr>
        <p:txBody>
          <a:bodyPr/>
          <a:lstStyle>
            <a:lvl1pPr>
              <a:defRPr sz="2400"/>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19"/>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7" name="Slide Number Placeholder 6"/>
          <p:cNvSpPr>
            <a:spLocks noGrp="1"/>
          </p:cNvSpPr>
          <p:nvPr>
            <p:ph type="sldNum" sz="quarter" idx="20"/>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
        <p:nvSpPr>
          <p:cNvPr id="8" name="Title 7"/>
          <p:cNvSpPr>
            <a:spLocks noGrp="1"/>
          </p:cNvSpPr>
          <p:nvPr>
            <p:ph type="title"/>
          </p:nvPr>
        </p:nvSpPr>
        <p:spPr>
          <a:xfrm>
            <a:off x="407989" y="320400"/>
            <a:ext cx="5417458" cy="864000"/>
          </a:xfrm>
        </p:spPr>
        <p:txBody>
          <a:bodyPr/>
          <a:lstStyle>
            <a:lvl1pPr>
              <a:defRPr>
                <a:solidFill>
                  <a:schemeClr val="accent2"/>
                </a:solidFill>
              </a:defRPr>
            </a:lvl1pPr>
          </a:lstStyle>
          <a:p>
            <a:r>
              <a:rPr lang="en-US"/>
              <a:t>Click to edit Master title style</a:t>
            </a:r>
          </a:p>
        </p:txBody>
      </p:sp>
      <p:pic>
        <p:nvPicPr>
          <p:cNvPr id="10" name="Picture 9">
            <a:extLst>
              <a:ext uri="{FF2B5EF4-FFF2-40B4-BE49-F238E27FC236}">
                <a16:creationId xmlns:a16="http://schemas.microsoft.com/office/drawing/2014/main" id="{5ECE19EE-451A-414D-805B-902B4995BB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306241651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ent and image x2 blue">
    <p:bg>
      <p:bgRef idx="1001">
        <a:schemeClr val="bg2"/>
      </p:bgRef>
    </p:bg>
    <p:spTree>
      <p:nvGrpSpPr>
        <p:cNvPr id="1" name=""/>
        <p:cNvGrpSpPr/>
        <p:nvPr/>
      </p:nvGrpSpPr>
      <p:grpSpPr>
        <a:xfrm>
          <a:off x="0" y="0"/>
          <a:ext cx="0" cy="0"/>
          <a:chOff x="0" y="0"/>
          <a:chExt cx="0" cy="0"/>
        </a:xfrm>
      </p:grpSpPr>
      <p:sp>
        <p:nvSpPr>
          <p:cNvPr id="8" name="Picture Placeholder 67"/>
          <p:cNvSpPr>
            <a:spLocks noGrp="1"/>
          </p:cNvSpPr>
          <p:nvPr>
            <p:ph type="pic" sz="quarter" idx="17"/>
          </p:nvPr>
        </p:nvSpPr>
        <p:spPr>
          <a:xfrm>
            <a:off x="6097200" y="0"/>
            <a:ext cx="6094800" cy="3430800"/>
          </a:xfrm>
          <a:solidFill>
            <a:schemeClr val="bg1">
              <a:lumMod val="20000"/>
              <a:lumOff val="80000"/>
            </a:schemeClr>
          </a:solidFill>
        </p:spPr>
        <p:txBody>
          <a:bodyPr/>
          <a:lstStyle/>
          <a:p>
            <a:endParaRPr lang="en-GB"/>
          </a:p>
        </p:txBody>
      </p:sp>
      <p:sp>
        <p:nvSpPr>
          <p:cNvPr id="10" name="Picture Placeholder 67"/>
          <p:cNvSpPr>
            <a:spLocks noGrp="1"/>
          </p:cNvSpPr>
          <p:nvPr>
            <p:ph type="pic" sz="quarter" idx="22"/>
          </p:nvPr>
        </p:nvSpPr>
        <p:spPr>
          <a:xfrm>
            <a:off x="6097200" y="3427200"/>
            <a:ext cx="6094800" cy="3430800"/>
          </a:xfrm>
          <a:solidFill>
            <a:schemeClr val="bg1">
              <a:lumMod val="20000"/>
              <a:lumOff val="80000"/>
            </a:schemeClr>
          </a:solidFill>
        </p:spPr>
        <p:txBody>
          <a:bodyPr/>
          <a:lstStyle/>
          <a:p>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6" name="Slide Number Placeholder 5"/>
          <p:cNvSpPr>
            <a:spLocks noGrp="1"/>
          </p:cNvSpPr>
          <p:nvPr>
            <p:ph type="sldNum" sz="quarter" idx="24"/>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
        <p:nvSpPr>
          <p:cNvPr id="7" name="Title 6"/>
          <p:cNvSpPr>
            <a:spLocks noGrp="1"/>
          </p:cNvSpPr>
          <p:nvPr>
            <p:ph type="title"/>
          </p:nvPr>
        </p:nvSpPr>
        <p:spPr>
          <a:xfrm>
            <a:off x="407989" y="320400"/>
            <a:ext cx="5448281" cy="864000"/>
          </a:xfrm>
        </p:spPr>
        <p:txBody>
          <a:bodyPr/>
          <a:lstStyle>
            <a:lvl1pPr>
              <a:defRPr>
                <a:solidFill>
                  <a:schemeClr val="accent2"/>
                </a:solidFill>
              </a:defRPr>
            </a:lvl1pPr>
          </a:lstStyle>
          <a:p>
            <a:r>
              <a:rPr lang="en-US" dirty="0"/>
              <a:t>Click to edit Master title style</a:t>
            </a:r>
          </a:p>
        </p:txBody>
      </p:sp>
      <p:pic>
        <p:nvPicPr>
          <p:cNvPr id="11" name="Picture 10">
            <a:extLst>
              <a:ext uri="{FF2B5EF4-FFF2-40B4-BE49-F238E27FC236}">
                <a16:creationId xmlns:a16="http://schemas.microsoft.com/office/drawing/2014/main" id="{0C4FE8DF-D1BD-4773-AC6A-32447E7000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1717236835"/>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and image">
    <p:bg>
      <p:bgRef idx="1001">
        <a:schemeClr val="bg1"/>
      </p:bgRef>
    </p:bg>
    <p:spTree>
      <p:nvGrpSpPr>
        <p:cNvPr id="1" name=""/>
        <p:cNvGrpSpPr/>
        <p:nvPr/>
      </p:nvGrpSpPr>
      <p:grpSpPr>
        <a:xfrm>
          <a:off x="0" y="0"/>
          <a:ext cx="0" cy="0"/>
          <a:chOff x="0" y="0"/>
          <a:chExt cx="0" cy="0"/>
        </a:xfrm>
      </p:grpSpPr>
      <p:sp>
        <p:nvSpPr>
          <p:cNvPr id="42" name="Picture Placeholder 67"/>
          <p:cNvSpPr>
            <a:spLocks noGrp="1"/>
          </p:cNvSpPr>
          <p:nvPr>
            <p:ph type="pic" sz="quarter" idx="17"/>
          </p:nvPr>
        </p:nvSpPr>
        <p:spPr>
          <a:xfrm>
            <a:off x="6097200" y="0"/>
            <a:ext cx="6094800" cy="6858000"/>
          </a:xfrm>
          <a:solidFill>
            <a:schemeClr val="bg1">
              <a:lumMod val="95000"/>
            </a:schemeClr>
          </a:solidFill>
        </p:spPr>
        <p:txBody>
          <a:bodyPr/>
          <a:lstStyle/>
          <a:p>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b="1">
                <a:latin typeface="+mn-lt"/>
                <a:ea typeface="Mars Centra" pitchFamily="2" charset="0"/>
              </a:defRPr>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19"/>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7" name="Slide Number Placeholder 6"/>
          <p:cNvSpPr>
            <a:spLocks noGrp="1"/>
          </p:cNvSpPr>
          <p:nvPr>
            <p:ph type="sldNum" sz="quarter" idx="20"/>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
        <p:nvSpPr>
          <p:cNvPr id="8" name="Title 7"/>
          <p:cNvSpPr>
            <a:spLocks noGrp="1"/>
          </p:cNvSpPr>
          <p:nvPr>
            <p:ph type="title"/>
          </p:nvPr>
        </p:nvSpPr>
        <p:spPr>
          <a:xfrm>
            <a:off x="407989" y="320400"/>
            <a:ext cx="5355813" cy="864000"/>
          </a:xfrm>
        </p:spPr>
        <p:txBody>
          <a:bodyPr/>
          <a:lstStyle/>
          <a:p>
            <a:r>
              <a:rPr lang="en-US" dirty="0"/>
              <a:t>Click to edit Master title style</a:t>
            </a:r>
          </a:p>
        </p:txBody>
      </p:sp>
    </p:spTree>
    <p:extLst>
      <p:ext uri="{BB962C8B-B14F-4D97-AF65-F5344CB8AC3E}">
        <p14:creationId xmlns:p14="http://schemas.microsoft.com/office/powerpoint/2010/main" val="297246741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nd image x2">
    <p:bg>
      <p:bgRef idx="1001">
        <a:schemeClr val="bg1"/>
      </p:bgRef>
    </p:bg>
    <p:spTree>
      <p:nvGrpSpPr>
        <p:cNvPr id="1" name=""/>
        <p:cNvGrpSpPr/>
        <p:nvPr/>
      </p:nvGrpSpPr>
      <p:grpSpPr>
        <a:xfrm>
          <a:off x="0" y="0"/>
          <a:ext cx="0" cy="0"/>
          <a:chOff x="0" y="0"/>
          <a:chExt cx="0" cy="0"/>
        </a:xfrm>
      </p:grpSpPr>
      <p:sp>
        <p:nvSpPr>
          <p:cNvPr id="8" name="Picture Placeholder 67"/>
          <p:cNvSpPr>
            <a:spLocks noGrp="1"/>
          </p:cNvSpPr>
          <p:nvPr>
            <p:ph type="pic" sz="quarter" idx="17"/>
          </p:nvPr>
        </p:nvSpPr>
        <p:spPr>
          <a:xfrm>
            <a:off x="6097200" y="0"/>
            <a:ext cx="6094800" cy="3430800"/>
          </a:xfrm>
          <a:solidFill>
            <a:schemeClr val="bg1">
              <a:lumMod val="95000"/>
            </a:schemeClr>
          </a:solidFill>
        </p:spPr>
        <p:txBody>
          <a:bodyPr/>
          <a:lstStyle/>
          <a:p>
            <a:endParaRPr lang="en-GB"/>
          </a:p>
        </p:txBody>
      </p:sp>
      <p:sp>
        <p:nvSpPr>
          <p:cNvPr id="10" name="Picture Placeholder 67"/>
          <p:cNvSpPr>
            <a:spLocks noGrp="1"/>
          </p:cNvSpPr>
          <p:nvPr>
            <p:ph type="pic" sz="quarter" idx="22"/>
          </p:nvPr>
        </p:nvSpPr>
        <p:spPr>
          <a:xfrm>
            <a:off x="6097200" y="3427200"/>
            <a:ext cx="6094800" cy="3430800"/>
          </a:xfrm>
          <a:solidFill>
            <a:schemeClr val="bg1">
              <a:lumMod val="95000"/>
            </a:schemeClr>
          </a:solidFill>
        </p:spPr>
        <p:txBody>
          <a:bodyPr/>
          <a:lstStyle/>
          <a:p>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7" name="Slide Number Placeholder 6"/>
          <p:cNvSpPr>
            <a:spLocks noGrp="1"/>
          </p:cNvSpPr>
          <p:nvPr>
            <p:ph type="sldNum" sz="quarter" idx="24"/>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
        <p:nvSpPr>
          <p:cNvPr id="9" name="Title 8"/>
          <p:cNvSpPr>
            <a:spLocks noGrp="1"/>
          </p:cNvSpPr>
          <p:nvPr>
            <p:ph type="title"/>
          </p:nvPr>
        </p:nvSpPr>
        <p:spPr>
          <a:xfrm>
            <a:off x="407989" y="320400"/>
            <a:ext cx="5355813" cy="864000"/>
          </a:xfrm>
        </p:spPr>
        <p:txBody>
          <a:bodyPr/>
          <a:lstStyle/>
          <a:p>
            <a:r>
              <a:rPr lang="en-US" dirty="0"/>
              <a:t>Click to edit Master title style</a:t>
            </a:r>
          </a:p>
        </p:txBody>
      </p:sp>
    </p:spTree>
    <p:extLst>
      <p:ext uri="{BB962C8B-B14F-4D97-AF65-F5344CB8AC3E}">
        <p14:creationId xmlns:p14="http://schemas.microsoft.com/office/powerpoint/2010/main" val="21341588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Content no title">
    <p:bg>
      <p:bgRef idx="1001">
        <a:schemeClr val="bg1"/>
      </p:bgRef>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E06A7AA-41D2-304C-9F7F-BFED81A76232}"/>
              </a:ext>
            </a:extLst>
          </p:cNvPr>
          <p:cNvSpPr>
            <a:spLocks noGrp="1"/>
          </p:cNvSpPr>
          <p:nvPr>
            <p:ph type="pic" sz="quarter" idx="14"/>
          </p:nvPr>
        </p:nvSpPr>
        <p:spPr>
          <a:xfrm>
            <a:off x="0" y="0"/>
            <a:ext cx="6096000" cy="6858000"/>
          </a:xfrm>
          <a:solidFill>
            <a:schemeClr val="bg1">
              <a:lumMod val="85000"/>
            </a:schemeClr>
          </a:solidFill>
        </p:spPr>
        <p:txBody>
          <a:bodyPr/>
          <a:lstStyle/>
          <a:p>
            <a:endParaRPr lang="en-GB" dirty="0"/>
          </a:p>
        </p:txBody>
      </p:sp>
      <p:sp>
        <p:nvSpPr>
          <p:cNvPr id="15" name="Text Placeholder 14"/>
          <p:cNvSpPr>
            <a:spLocks noGrp="1"/>
          </p:cNvSpPr>
          <p:nvPr>
            <p:ph type="body" sz="quarter" idx="18"/>
          </p:nvPr>
        </p:nvSpPr>
        <p:spPr>
          <a:xfrm>
            <a:off x="6616800" y="1293814"/>
            <a:ext cx="5267325" cy="4597400"/>
          </a:xfrm>
        </p:spPr>
        <p:txBody>
          <a:bodyPr/>
          <a:lstStyle>
            <a:lvl1pPr>
              <a:defRPr sz="2400" b="0">
                <a:solidFill>
                  <a:schemeClr val="tx2"/>
                </a:solidFill>
                <a:latin typeface="+mj-lt"/>
              </a:defRPr>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19"/>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6" name="Slide Number Placeholder 5"/>
          <p:cNvSpPr>
            <a:spLocks noGrp="1"/>
          </p:cNvSpPr>
          <p:nvPr>
            <p:ph type="sldNum" sz="quarter" idx="20"/>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268082122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Content no title Pink">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E06A7AA-41D2-304C-9F7F-BFED81A76232}"/>
              </a:ext>
            </a:extLst>
          </p:cNvPr>
          <p:cNvSpPr>
            <a:spLocks noGrp="1"/>
          </p:cNvSpPr>
          <p:nvPr>
            <p:ph type="pic" sz="quarter" idx="14"/>
          </p:nvPr>
        </p:nvSpPr>
        <p:spPr>
          <a:xfrm>
            <a:off x="0" y="0"/>
            <a:ext cx="6096000" cy="6858000"/>
          </a:xfrm>
          <a:solidFill>
            <a:schemeClr val="bg1">
              <a:lumMod val="20000"/>
              <a:lumOff val="80000"/>
            </a:schemeClr>
          </a:solidFill>
        </p:spPr>
        <p:txBody>
          <a:bodyPr/>
          <a:lstStyle/>
          <a:p>
            <a:endParaRPr lang="en-GB" dirty="0"/>
          </a:p>
        </p:txBody>
      </p:sp>
      <p:sp>
        <p:nvSpPr>
          <p:cNvPr id="15" name="Text Placeholder 14"/>
          <p:cNvSpPr>
            <a:spLocks noGrp="1"/>
          </p:cNvSpPr>
          <p:nvPr>
            <p:ph type="body" sz="quarter" idx="18"/>
          </p:nvPr>
        </p:nvSpPr>
        <p:spPr>
          <a:xfrm>
            <a:off x="6616800" y="1293814"/>
            <a:ext cx="5267325" cy="4597400"/>
          </a:xfrm>
        </p:spPr>
        <p:txBody>
          <a:bodyPr/>
          <a:lstStyle>
            <a:lvl1pPr>
              <a:defRPr sz="2400" b="0">
                <a:solidFill>
                  <a:schemeClr val="accent2"/>
                </a:solidFill>
                <a:latin typeface="+mj-lt"/>
                <a:ea typeface="Mars Centra" pitchFamily="2" charset="0"/>
              </a:defRPr>
            </a:lvl1pPr>
            <a:lvl2pPr>
              <a:defRPr sz="2400"/>
            </a:lvl2pPr>
            <a:lvl3pPr>
              <a:defRPr sz="24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19"/>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3" name="Slide Number Placeholder 2"/>
          <p:cNvSpPr>
            <a:spLocks noGrp="1"/>
          </p:cNvSpPr>
          <p:nvPr>
            <p:ph type="sldNum" sz="quarter" idx="20"/>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160794659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x images">
    <p:bg>
      <p:bgRef idx="1001">
        <a:schemeClr val="bg2"/>
      </p:bgRef>
    </p:bg>
    <p:spTree>
      <p:nvGrpSpPr>
        <p:cNvPr id="1" name=""/>
        <p:cNvGrpSpPr/>
        <p:nvPr/>
      </p:nvGrpSpPr>
      <p:grpSpPr>
        <a:xfrm>
          <a:off x="0" y="0"/>
          <a:ext cx="0" cy="0"/>
          <a:chOff x="0" y="0"/>
          <a:chExt cx="0" cy="0"/>
        </a:xfrm>
      </p:grpSpPr>
      <p:sp>
        <p:nvSpPr>
          <p:cNvPr id="8" name="Picture Placeholder 67"/>
          <p:cNvSpPr>
            <a:spLocks noGrp="1"/>
          </p:cNvSpPr>
          <p:nvPr>
            <p:ph type="pic" sz="quarter" idx="24"/>
          </p:nvPr>
        </p:nvSpPr>
        <p:spPr>
          <a:xfrm>
            <a:off x="6097200" y="3427200"/>
            <a:ext cx="6094800" cy="3430800"/>
          </a:xfrm>
          <a:solidFill>
            <a:schemeClr val="bg1">
              <a:lumMod val="20000"/>
              <a:lumOff val="80000"/>
            </a:schemeClr>
          </a:solidFill>
        </p:spPr>
        <p:txBody>
          <a:bodyPr/>
          <a:lstStyle/>
          <a:p>
            <a:endParaRPr lang="en-GB"/>
          </a:p>
        </p:txBody>
      </p:sp>
      <p:sp>
        <p:nvSpPr>
          <p:cNvPr id="5" name="Picture Placeholder 67"/>
          <p:cNvSpPr>
            <a:spLocks noGrp="1"/>
          </p:cNvSpPr>
          <p:nvPr>
            <p:ph type="pic" sz="quarter" idx="17"/>
          </p:nvPr>
        </p:nvSpPr>
        <p:spPr>
          <a:xfrm>
            <a:off x="0" y="0"/>
            <a:ext cx="6094800" cy="3430800"/>
          </a:xfrm>
          <a:solidFill>
            <a:schemeClr val="bg1">
              <a:lumMod val="20000"/>
              <a:lumOff val="80000"/>
            </a:schemeClr>
          </a:solidFill>
        </p:spPr>
        <p:txBody>
          <a:bodyPr/>
          <a:lstStyle/>
          <a:p>
            <a:endParaRPr lang="en-GB"/>
          </a:p>
        </p:txBody>
      </p:sp>
      <p:sp>
        <p:nvSpPr>
          <p:cNvPr id="6" name="Picture Placeholder 67"/>
          <p:cNvSpPr>
            <a:spLocks noGrp="1"/>
          </p:cNvSpPr>
          <p:nvPr>
            <p:ph type="pic" sz="quarter" idx="22"/>
          </p:nvPr>
        </p:nvSpPr>
        <p:spPr>
          <a:xfrm>
            <a:off x="0" y="3427200"/>
            <a:ext cx="6094800" cy="3430800"/>
          </a:xfrm>
          <a:solidFill>
            <a:schemeClr val="bg1">
              <a:lumMod val="20000"/>
              <a:lumOff val="80000"/>
            </a:schemeClr>
          </a:solidFill>
        </p:spPr>
        <p:txBody>
          <a:bodyPr/>
          <a:lstStyle/>
          <a:p>
            <a:endParaRPr lang="en-GB"/>
          </a:p>
        </p:txBody>
      </p:sp>
      <p:sp>
        <p:nvSpPr>
          <p:cNvPr id="7" name="Picture Placeholder 67"/>
          <p:cNvSpPr>
            <a:spLocks noGrp="1"/>
          </p:cNvSpPr>
          <p:nvPr>
            <p:ph type="pic" sz="quarter" idx="23"/>
          </p:nvPr>
        </p:nvSpPr>
        <p:spPr>
          <a:xfrm>
            <a:off x="6097200" y="0"/>
            <a:ext cx="6094800" cy="3430800"/>
          </a:xfrm>
          <a:solidFill>
            <a:schemeClr val="bg1">
              <a:lumMod val="20000"/>
              <a:lumOff val="80000"/>
            </a:schemeClr>
          </a:solidFill>
        </p:spPr>
        <p:txBody>
          <a:bodyPr/>
          <a:lstStyle/>
          <a:p>
            <a:endParaRPr lang="en-GB"/>
          </a:p>
        </p:txBody>
      </p:sp>
    </p:spTree>
    <p:extLst>
      <p:ext uri="{BB962C8B-B14F-4D97-AF65-F5344CB8AC3E}">
        <p14:creationId xmlns:p14="http://schemas.microsoft.com/office/powerpoint/2010/main" val="1242347802"/>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ig quote">
    <p:bg>
      <p:bgRef idx="1001">
        <a:schemeClr val="bg2"/>
      </p:bgRef>
    </p:bg>
    <p:spTree>
      <p:nvGrpSpPr>
        <p:cNvPr id="1" name=""/>
        <p:cNvGrpSpPr/>
        <p:nvPr/>
      </p:nvGrpSpPr>
      <p:grpSpPr>
        <a:xfrm>
          <a:off x="0" y="0"/>
          <a:ext cx="0" cy="0"/>
          <a:chOff x="0" y="0"/>
          <a:chExt cx="0" cy="0"/>
        </a:xfrm>
      </p:grpSpPr>
      <p:sp>
        <p:nvSpPr>
          <p:cNvPr id="14" name="Picture Placeholder 67"/>
          <p:cNvSpPr>
            <a:spLocks noGrp="1"/>
          </p:cNvSpPr>
          <p:nvPr>
            <p:ph type="pic" sz="quarter" idx="17"/>
          </p:nvPr>
        </p:nvSpPr>
        <p:spPr>
          <a:xfrm>
            <a:off x="6097200" y="0"/>
            <a:ext cx="6094800" cy="3430800"/>
          </a:xfrm>
          <a:solidFill>
            <a:schemeClr val="bg1">
              <a:lumMod val="20000"/>
              <a:lumOff val="80000"/>
            </a:schemeClr>
          </a:solidFill>
        </p:spPr>
        <p:txBody>
          <a:bodyPr/>
          <a:lstStyle/>
          <a:p>
            <a:endParaRPr lang="en-GB"/>
          </a:p>
        </p:txBody>
      </p:sp>
      <p:sp>
        <p:nvSpPr>
          <p:cNvPr id="15" name="Picture Placeholder 67"/>
          <p:cNvSpPr>
            <a:spLocks noGrp="1"/>
          </p:cNvSpPr>
          <p:nvPr>
            <p:ph type="pic" sz="quarter" idx="22"/>
          </p:nvPr>
        </p:nvSpPr>
        <p:spPr>
          <a:xfrm>
            <a:off x="6097200" y="3427200"/>
            <a:ext cx="6094800" cy="3430800"/>
          </a:xfrm>
          <a:solidFill>
            <a:schemeClr val="bg1">
              <a:lumMod val="20000"/>
              <a:lumOff val="80000"/>
            </a:schemeClr>
          </a:solidFill>
        </p:spPr>
        <p:txBody>
          <a:bodyPr/>
          <a:lstStyle/>
          <a:p>
            <a:endParaRPr lang="en-GB"/>
          </a:p>
        </p:txBody>
      </p:sp>
      <p:sp>
        <p:nvSpPr>
          <p:cNvPr id="6" name="Content Placeholder 2"/>
          <p:cNvSpPr>
            <a:spLocks noGrp="1"/>
          </p:cNvSpPr>
          <p:nvPr>
            <p:ph idx="1" hasCustomPrompt="1"/>
          </p:nvPr>
        </p:nvSpPr>
        <p:spPr>
          <a:xfrm>
            <a:off x="407989" y="1293813"/>
            <a:ext cx="5015349" cy="4371497"/>
          </a:xfrm>
        </p:spPr>
        <p:txBody>
          <a:bodyPr/>
          <a:lstStyle>
            <a:lvl1pPr>
              <a:lnSpc>
                <a:spcPct val="100000"/>
              </a:lnSpc>
              <a:spcBef>
                <a:spcPts val="0"/>
              </a:spcBef>
              <a:spcAft>
                <a:spcPts val="4200"/>
              </a:spcAft>
              <a:defRPr sz="3600" b="0">
                <a:solidFill>
                  <a:schemeClr val="accent2"/>
                </a:solidFill>
                <a:latin typeface="+mj-lt"/>
              </a:defRPr>
            </a:lvl1pPr>
            <a:lvl2pPr marL="0" indent="0">
              <a:lnSpc>
                <a:spcPct val="85000"/>
              </a:lnSpc>
              <a:spcBef>
                <a:spcPts val="0"/>
              </a:spcBef>
              <a:spcAft>
                <a:spcPts val="0"/>
              </a:spcAft>
              <a:buFont typeface="Arial" panose="020B0604020202020204" pitchFamily="34" charset="0"/>
              <a:buNone/>
              <a:defRPr sz="1450" b="1">
                <a:solidFill>
                  <a:schemeClr val="tx1"/>
                </a:solidFill>
              </a:defRPr>
            </a:lvl2pPr>
            <a:lvl3pPr marL="0" indent="0">
              <a:lnSpc>
                <a:spcPct val="85000"/>
              </a:lnSpc>
              <a:spcBef>
                <a:spcPts val="0"/>
              </a:spcBef>
              <a:spcAft>
                <a:spcPts val="0"/>
              </a:spcAft>
              <a:buNone/>
              <a:defRPr sz="1450">
                <a:solidFill>
                  <a:schemeClr val="tx1"/>
                </a:solidFill>
              </a:defRPr>
            </a:lvl3pPr>
            <a:lvl4pPr marL="0" indent="0">
              <a:buNone/>
              <a:defRPr/>
            </a:lvl4pPr>
            <a:lvl5pPr marL="0" indent="0">
              <a:buNone/>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7" name="Slide Number Placeholder 6"/>
          <p:cNvSpPr>
            <a:spLocks noGrp="1"/>
          </p:cNvSpPr>
          <p:nvPr>
            <p:ph type="sldNum" sz="quarter" idx="24"/>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pic>
        <p:nvPicPr>
          <p:cNvPr id="9" name="Picture 8">
            <a:extLst>
              <a:ext uri="{FF2B5EF4-FFF2-40B4-BE49-F238E27FC236}">
                <a16:creationId xmlns:a16="http://schemas.microsoft.com/office/drawing/2014/main" id="{E841A3AD-E3E2-4183-8672-ED11FC8FDB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831839125"/>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quote pink">
    <p:bg>
      <p:bgPr>
        <a:solidFill>
          <a:schemeClr val="accent3"/>
        </a:solidFill>
        <a:effectLst/>
      </p:bgPr>
    </p:bg>
    <p:spTree>
      <p:nvGrpSpPr>
        <p:cNvPr id="1" name=""/>
        <p:cNvGrpSpPr/>
        <p:nvPr/>
      </p:nvGrpSpPr>
      <p:grpSpPr>
        <a:xfrm>
          <a:off x="0" y="0"/>
          <a:ext cx="0" cy="0"/>
          <a:chOff x="0" y="0"/>
          <a:chExt cx="0" cy="0"/>
        </a:xfrm>
      </p:grpSpPr>
      <p:sp>
        <p:nvSpPr>
          <p:cNvPr id="14" name="Picture Placeholder 67"/>
          <p:cNvSpPr>
            <a:spLocks noGrp="1"/>
          </p:cNvSpPr>
          <p:nvPr>
            <p:ph type="pic" sz="quarter" idx="17"/>
          </p:nvPr>
        </p:nvSpPr>
        <p:spPr>
          <a:xfrm>
            <a:off x="6097200" y="0"/>
            <a:ext cx="6094800" cy="3430800"/>
          </a:xfrm>
          <a:solidFill>
            <a:schemeClr val="bg1">
              <a:lumMod val="20000"/>
              <a:lumOff val="80000"/>
            </a:schemeClr>
          </a:solidFill>
        </p:spPr>
        <p:txBody>
          <a:bodyPr/>
          <a:lstStyle/>
          <a:p>
            <a:endParaRPr lang="en-GB"/>
          </a:p>
        </p:txBody>
      </p:sp>
      <p:sp>
        <p:nvSpPr>
          <p:cNvPr id="15" name="Picture Placeholder 67"/>
          <p:cNvSpPr>
            <a:spLocks noGrp="1"/>
          </p:cNvSpPr>
          <p:nvPr>
            <p:ph type="pic" sz="quarter" idx="22"/>
          </p:nvPr>
        </p:nvSpPr>
        <p:spPr>
          <a:xfrm>
            <a:off x="6097200" y="3427200"/>
            <a:ext cx="6094800" cy="3430800"/>
          </a:xfrm>
          <a:solidFill>
            <a:schemeClr val="bg1">
              <a:lumMod val="20000"/>
              <a:lumOff val="80000"/>
            </a:schemeClr>
          </a:solidFill>
        </p:spPr>
        <p:txBody>
          <a:bodyPr/>
          <a:lstStyle/>
          <a:p>
            <a:endParaRPr lang="en-GB"/>
          </a:p>
        </p:txBody>
      </p:sp>
      <p:sp>
        <p:nvSpPr>
          <p:cNvPr id="6" name="Content Placeholder 2"/>
          <p:cNvSpPr>
            <a:spLocks noGrp="1"/>
          </p:cNvSpPr>
          <p:nvPr>
            <p:ph idx="1" hasCustomPrompt="1"/>
          </p:nvPr>
        </p:nvSpPr>
        <p:spPr>
          <a:xfrm>
            <a:off x="407989" y="1293813"/>
            <a:ext cx="5015349" cy="4371497"/>
          </a:xfrm>
        </p:spPr>
        <p:txBody>
          <a:bodyPr/>
          <a:lstStyle>
            <a:lvl1pPr>
              <a:lnSpc>
                <a:spcPct val="100000"/>
              </a:lnSpc>
              <a:spcBef>
                <a:spcPts val="0"/>
              </a:spcBef>
              <a:spcAft>
                <a:spcPts val="4200"/>
              </a:spcAft>
              <a:defRPr sz="3600" b="0">
                <a:solidFill>
                  <a:schemeClr val="tx1"/>
                </a:solidFill>
                <a:latin typeface="+mj-lt"/>
              </a:defRPr>
            </a:lvl1pPr>
            <a:lvl2pPr marL="0" indent="0">
              <a:lnSpc>
                <a:spcPct val="85000"/>
              </a:lnSpc>
              <a:spcBef>
                <a:spcPts val="0"/>
              </a:spcBef>
              <a:spcAft>
                <a:spcPts val="0"/>
              </a:spcAft>
              <a:buFont typeface="Arial" panose="020B0604020202020204" pitchFamily="34" charset="0"/>
              <a:buNone/>
              <a:defRPr sz="1450" b="1">
                <a:solidFill>
                  <a:schemeClr val="tx1"/>
                </a:solidFill>
              </a:defRPr>
            </a:lvl2pPr>
            <a:lvl3pPr marL="0" indent="0">
              <a:lnSpc>
                <a:spcPct val="85000"/>
              </a:lnSpc>
              <a:spcBef>
                <a:spcPts val="0"/>
              </a:spcBef>
              <a:spcAft>
                <a:spcPts val="0"/>
              </a:spcAft>
              <a:buNone/>
              <a:defRPr sz="1450">
                <a:solidFill>
                  <a:schemeClr val="tx1"/>
                </a:solidFill>
              </a:defRPr>
            </a:lvl3pPr>
            <a:lvl4pPr marL="0" indent="0">
              <a:buNone/>
              <a:defRPr/>
            </a:lvl4pPr>
            <a:lvl5pPr marL="0" indent="0">
              <a:buNone/>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7" name="Slide Number Placeholder 6"/>
          <p:cNvSpPr>
            <a:spLocks noGrp="1"/>
          </p:cNvSpPr>
          <p:nvPr>
            <p:ph type="sldNum" sz="quarter" idx="24"/>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pic>
        <p:nvPicPr>
          <p:cNvPr id="9" name="Picture 8">
            <a:extLst>
              <a:ext uri="{FF2B5EF4-FFF2-40B4-BE49-F238E27FC236}">
                <a16:creationId xmlns:a16="http://schemas.microsoft.com/office/drawing/2014/main" id="{A4D785B8-968F-4780-93DC-22E09713B8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409195286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ig quote yellow">
    <p:bg>
      <p:bgPr>
        <a:solidFill>
          <a:schemeClr val="accent2"/>
        </a:solidFill>
        <a:effectLst/>
      </p:bgPr>
    </p:bg>
    <p:spTree>
      <p:nvGrpSpPr>
        <p:cNvPr id="1" name=""/>
        <p:cNvGrpSpPr/>
        <p:nvPr/>
      </p:nvGrpSpPr>
      <p:grpSpPr>
        <a:xfrm>
          <a:off x="0" y="0"/>
          <a:ext cx="0" cy="0"/>
          <a:chOff x="0" y="0"/>
          <a:chExt cx="0" cy="0"/>
        </a:xfrm>
      </p:grpSpPr>
      <p:sp>
        <p:nvSpPr>
          <p:cNvPr id="14" name="Picture Placeholder 67"/>
          <p:cNvSpPr>
            <a:spLocks noGrp="1"/>
          </p:cNvSpPr>
          <p:nvPr>
            <p:ph type="pic" sz="quarter" idx="17"/>
          </p:nvPr>
        </p:nvSpPr>
        <p:spPr>
          <a:xfrm>
            <a:off x="6097200" y="0"/>
            <a:ext cx="6094800" cy="3430800"/>
          </a:xfrm>
          <a:solidFill>
            <a:schemeClr val="bg1">
              <a:lumMod val="20000"/>
              <a:lumOff val="80000"/>
            </a:schemeClr>
          </a:solidFill>
        </p:spPr>
        <p:txBody>
          <a:bodyPr/>
          <a:lstStyle/>
          <a:p>
            <a:endParaRPr lang="en-GB"/>
          </a:p>
        </p:txBody>
      </p:sp>
      <p:sp>
        <p:nvSpPr>
          <p:cNvPr id="15" name="Picture Placeholder 67"/>
          <p:cNvSpPr>
            <a:spLocks noGrp="1"/>
          </p:cNvSpPr>
          <p:nvPr>
            <p:ph type="pic" sz="quarter" idx="22"/>
          </p:nvPr>
        </p:nvSpPr>
        <p:spPr>
          <a:xfrm>
            <a:off x="6097200" y="3427200"/>
            <a:ext cx="6094800" cy="3430800"/>
          </a:xfrm>
          <a:solidFill>
            <a:schemeClr val="bg1">
              <a:lumMod val="20000"/>
              <a:lumOff val="80000"/>
            </a:schemeClr>
          </a:solidFill>
        </p:spPr>
        <p:txBody>
          <a:bodyPr/>
          <a:lstStyle/>
          <a:p>
            <a:endParaRPr lang="en-GB"/>
          </a:p>
        </p:txBody>
      </p:sp>
      <p:sp>
        <p:nvSpPr>
          <p:cNvPr id="6" name="Content Placeholder 2"/>
          <p:cNvSpPr>
            <a:spLocks noGrp="1"/>
          </p:cNvSpPr>
          <p:nvPr>
            <p:ph idx="1" hasCustomPrompt="1"/>
          </p:nvPr>
        </p:nvSpPr>
        <p:spPr>
          <a:xfrm>
            <a:off x="407989" y="1293813"/>
            <a:ext cx="5015349" cy="4371497"/>
          </a:xfrm>
        </p:spPr>
        <p:txBody>
          <a:bodyPr/>
          <a:lstStyle>
            <a:lvl1pPr>
              <a:lnSpc>
                <a:spcPct val="100000"/>
              </a:lnSpc>
              <a:spcBef>
                <a:spcPts val="0"/>
              </a:spcBef>
              <a:spcAft>
                <a:spcPts val="4200"/>
              </a:spcAft>
              <a:defRPr sz="3600" b="0">
                <a:solidFill>
                  <a:schemeClr val="bg2"/>
                </a:solidFill>
                <a:latin typeface="+mj-lt"/>
              </a:defRPr>
            </a:lvl1pPr>
            <a:lvl2pPr marL="0" indent="0">
              <a:lnSpc>
                <a:spcPct val="85000"/>
              </a:lnSpc>
              <a:spcBef>
                <a:spcPts val="0"/>
              </a:spcBef>
              <a:spcAft>
                <a:spcPts val="0"/>
              </a:spcAft>
              <a:buFont typeface="Arial" panose="020B0604020202020204" pitchFamily="34" charset="0"/>
              <a:buNone/>
              <a:defRPr sz="1450" b="1">
                <a:solidFill>
                  <a:schemeClr val="tx1"/>
                </a:solidFill>
              </a:defRPr>
            </a:lvl2pPr>
            <a:lvl3pPr marL="0" indent="0">
              <a:lnSpc>
                <a:spcPct val="85000"/>
              </a:lnSpc>
              <a:spcBef>
                <a:spcPts val="0"/>
              </a:spcBef>
              <a:spcAft>
                <a:spcPts val="0"/>
              </a:spcAft>
              <a:buNone/>
              <a:defRPr sz="1450">
                <a:solidFill>
                  <a:schemeClr val="tx1"/>
                </a:solidFill>
              </a:defRPr>
            </a:lvl3pPr>
            <a:lvl4pPr marL="0" indent="0">
              <a:buNone/>
              <a:defRPr/>
            </a:lvl4pPr>
            <a:lvl5pPr marL="0" indent="0">
              <a:buNone/>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7" name="Slide Number Placeholder 6"/>
          <p:cNvSpPr>
            <a:spLocks noGrp="1"/>
          </p:cNvSpPr>
          <p:nvPr>
            <p:ph type="sldNum" sz="quarter" idx="24"/>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pic>
        <p:nvPicPr>
          <p:cNvPr id="9" name="Picture 8">
            <a:extLst>
              <a:ext uri="{FF2B5EF4-FFF2-40B4-BE49-F238E27FC236}">
                <a16:creationId xmlns:a16="http://schemas.microsoft.com/office/drawing/2014/main" id="{E5403DFA-3683-4866-B342-5F649D294D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92633680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6" name="Slide Number Placeholder 5"/>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17845643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ank you">
    <p:bg>
      <p:bgRef idx="1001">
        <a:schemeClr val="bg1"/>
      </p:bgRef>
    </p:bg>
    <p:spTree>
      <p:nvGrpSpPr>
        <p:cNvPr id="1" name=""/>
        <p:cNvGrpSpPr/>
        <p:nvPr/>
      </p:nvGrpSpPr>
      <p:grpSpPr>
        <a:xfrm>
          <a:off x="0" y="0"/>
          <a:ext cx="0" cy="0"/>
          <a:chOff x="0" y="0"/>
          <a:chExt cx="0" cy="0"/>
        </a:xfrm>
      </p:grpSpPr>
      <p:sp>
        <p:nvSpPr>
          <p:cNvPr id="32" name="Rectangle 31"/>
          <p:cNvSpPr/>
          <p:nvPr userDrawn="1"/>
        </p:nvSpPr>
        <p:spPr>
          <a:xfrm>
            <a:off x="4850296" y="0"/>
            <a:ext cx="734170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a:spLocks noGrp="1"/>
          </p:cNvSpPr>
          <p:nvPr>
            <p:ph type="ctrTitle" hasCustomPrompt="1"/>
          </p:nvPr>
        </p:nvSpPr>
        <p:spPr>
          <a:xfrm>
            <a:off x="5495402" y="1643271"/>
            <a:ext cx="5808702" cy="3614530"/>
          </a:xfrm>
        </p:spPr>
        <p:txBody>
          <a:bodyPr anchor="ctr" anchorCtr="0"/>
          <a:lstStyle>
            <a:lvl1pPr algn="l">
              <a:lnSpc>
                <a:spcPct val="83000"/>
              </a:lnSpc>
              <a:defRPr sz="6000" b="0">
                <a:solidFill>
                  <a:schemeClr val="tx2"/>
                </a:solidFill>
              </a:defRPr>
            </a:lvl1pPr>
          </a:lstStyle>
          <a:p>
            <a:r>
              <a:rPr lang="en-GB" dirty="0"/>
              <a:t>Thank you.</a:t>
            </a:r>
          </a:p>
        </p:txBody>
      </p:sp>
      <p:sp>
        <p:nvSpPr>
          <p:cNvPr id="5" name="Subtitle 2"/>
          <p:cNvSpPr>
            <a:spLocks noGrp="1"/>
          </p:cNvSpPr>
          <p:nvPr>
            <p:ph type="subTitle" idx="1" hasCustomPrompt="1"/>
          </p:nvPr>
        </p:nvSpPr>
        <p:spPr>
          <a:xfrm>
            <a:off x="407988" y="5648600"/>
            <a:ext cx="3633925" cy="1009375"/>
          </a:xfrm>
        </p:spPr>
        <p:txBody>
          <a:bodyPr anchor="b" anchorCtr="0"/>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25 May 2019</a:t>
            </a:r>
            <a:endParaRPr lang="en-GB" dirty="0"/>
          </a:p>
        </p:txBody>
      </p:sp>
      <p:sp>
        <p:nvSpPr>
          <p:cNvPr id="31" name="Text Placeholder 30"/>
          <p:cNvSpPr>
            <a:spLocks noGrp="1"/>
          </p:cNvSpPr>
          <p:nvPr>
            <p:ph type="body" sz="quarter" idx="11"/>
          </p:nvPr>
        </p:nvSpPr>
        <p:spPr>
          <a:xfrm>
            <a:off x="407988" y="2997200"/>
            <a:ext cx="4248000" cy="1803400"/>
          </a:xfrm>
        </p:spPr>
        <p:txBody>
          <a:bodyPr/>
          <a:lstStyle>
            <a:lvl1pPr>
              <a:defRPr>
                <a:solidFill>
                  <a:schemeClr val="tx2"/>
                </a:solidFill>
              </a:defRPr>
            </a:lvl1pPr>
            <a:lvl2pPr>
              <a:defRPr>
                <a:solidFill>
                  <a:schemeClr val="tx2"/>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12"/>
          </p:nvPr>
        </p:nvSpPr>
        <p:spPr>
          <a:xfrm>
            <a:off x="5497200" y="6569087"/>
            <a:ext cx="4248000" cy="144000"/>
          </a:xfrm>
        </p:spPr>
        <p:txBody>
          <a:bodyPr/>
          <a:lstStyle>
            <a:lvl1pPr>
              <a:defRPr>
                <a:solidFill>
                  <a:schemeClr val="tx2"/>
                </a:solidFill>
              </a:defRPr>
            </a:lvl1pPr>
          </a:lstStyle>
          <a:p>
            <a:r>
              <a:rPr lang="en-US" dirty="0"/>
              <a:t>Copyright © 2022 Mars Wrigley — Confidential</a:t>
            </a:r>
          </a:p>
        </p:txBody>
      </p:sp>
      <p:pic>
        <p:nvPicPr>
          <p:cNvPr id="8" name="Picture 7">
            <a:extLst>
              <a:ext uri="{FF2B5EF4-FFF2-40B4-BE49-F238E27FC236}">
                <a16:creationId xmlns:a16="http://schemas.microsoft.com/office/drawing/2014/main" id="{91D3195E-E167-4817-BB53-5B579B6957B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369" y="321473"/>
            <a:ext cx="2520000" cy="264550"/>
          </a:xfrm>
          <a:prstGeom prst="rect">
            <a:avLst/>
          </a:prstGeom>
        </p:spPr>
      </p:pic>
    </p:spTree>
    <p:extLst>
      <p:ext uri="{BB962C8B-B14F-4D97-AF65-F5344CB8AC3E}">
        <p14:creationId xmlns:p14="http://schemas.microsoft.com/office/powerpoint/2010/main" val="307161671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0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p:bgRef idx="1001">
        <a:schemeClr val="bg1"/>
      </p:bgRef>
    </p:bg>
    <p:spTree>
      <p:nvGrpSpPr>
        <p:cNvPr id="1" name=""/>
        <p:cNvGrpSpPr/>
        <p:nvPr/>
      </p:nvGrpSpPr>
      <p:grpSpPr>
        <a:xfrm>
          <a:off x="0" y="0"/>
          <a:ext cx="0" cy="0"/>
          <a:chOff x="0" y="0"/>
          <a:chExt cx="0" cy="0"/>
        </a:xfrm>
      </p:grpSpPr>
      <p:sp>
        <p:nvSpPr>
          <p:cNvPr id="32" name="Rectangle 31"/>
          <p:cNvSpPr/>
          <p:nvPr userDrawn="1"/>
        </p:nvSpPr>
        <p:spPr>
          <a:xfrm>
            <a:off x="4850296" y="0"/>
            <a:ext cx="734170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a:spLocks noGrp="1"/>
          </p:cNvSpPr>
          <p:nvPr>
            <p:ph type="ctrTitle" hasCustomPrompt="1"/>
          </p:nvPr>
        </p:nvSpPr>
        <p:spPr>
          <a:xfrm>
            <a:off x="5495402" y="1643271"/>
            <a:ext cx="5808702" cy="3614530"/>
          </a:xfrm>
        </p:spPr>
        <p:txBody>
          <a:bodyPr anchor="ctr" anchorCtr="0"/>
          <a:lstStyle>
            <a:lvl1pPr algn="l">
              <a:lnSpc>
                <a:spcPct val="83000"/>
              </a:lnSpc>
              <a:defRPr sz="6000" b="0">
                <a:solidFill>
                  <a:schemeClr val="accent2"/>
                </a:solidFill>
              </a:defRPr>
            </a:lvl1pPr>
          </a:lstStyle>
          <a:p>
            <a:r>
              <a:rPr lang="en-GB" dirty="0"/>
              <a:t>Thank you.</a:t>
            </a:r>
          </a:p>
        </p:txBody>
      </p:sp>
      <p:sp>
        <p:nvSpPr>
          <p:cNvPr id="5" name="Subtitle 2"/>
          <p:cNvSpPr>
            <a:spLocks noGrp="1"/>
          </p:cNvSpPr>
          <p:nvPr>
            <p:ph type="subTitle" idx="1" hasCustomPrompt="1"/>
          </p:nvPr>
        </p:nvSpPr>
        <p:spPr>
          <a:xfrm>
            <a:off x="407988" y="5648600"/>
            <a:ext cx="3633925" cy="1009375"/>
          </a:xfrm>
        </p:spPr>
        <p:txBody>
          <a:bodyPr anchor="b" anchorCtr="0"/>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25 May 2019</a:t>
            </a:r>
            <a:endParaRPr lang="en-GB" dirty="0"/>
          </a:p>
        </p:txBody>
      </p:sp>
      <p:sp>
        <p:nvSpPr>
          <p:cNvPr id="31" name="Text Placeholder 30"/>
          <p:cNvSpPr>
            <a:spLocks noGrp="1"/>
          </p:cNvSpPr>
          <p:nvPr>
            <p:ph type="body" sz="quarter" idx="11"/>
          </p:nvPr>
        </p:nvSpPr>
        <p:spPr>
          <a:xfrm>
            <a:off x="407987" y="2997200"/>
            <a:ext cx="4248000" cy="1803400"/>
          </a:xfrm>
        </p:spPr>
        <p:txBody>
          <a:bodyPr/>
          <a:lstStyle>
            <a:lvl1pPr>
              <a:defRPr>
                <a:solidFill>
                  <a:schemeClr val="tx2"/>
                </a:solidFill>
              </a:defRPr>
            </a:lvl1pPr>
            <a:lvl2pPr>
              <a:defRPr>
                <a:solidFill>
                  <a:schemeClr val="tx2"/>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Date Placeholder 1"/>
          <p:cNvSpPr>
            <a:spLocks noGrp="1"/>
          </p:cNvSpPr>
          <p:nvPr>
            <p:ph type="dt" sz="half" idx="12"/>
          </p:nvPr>
        </p:nvSpPr>
        <p:spPr>
          <a:xfrm>
            <a:off x="5497200" y="6569087"/>
            <a:ext cx="4248000" cy="144000"/>
          </a:xfrm>
        </p:spPr>
        <p:txBody>
          <a:bodyPr/>
          <a:lstStyle>
            <a:lvl1pPr>
              <a:defRPr>
                <a:solidFill>
                  <a:schemeClr val="bg2"/>
                </a:solidFill>
              </a:defRPr>
            </a:lvl1pPr>
          </a:lstStyle>
          <a:p>
            <a:r>
              <a:rPr lang="en-US" dirty="0"/>
              <a:t>Copyright © 2022 Mars Wrigley — Confidential</a:t>
            </a:r>
          </a:p>
        </p:txBody>
      </p:sp>
      <p:pic>
        <p:nvPicPr>
          <p:cNvPr id="8" name="Picture 7">
            <a:extLst>
              <a:ext uri="{FF2B5EF4-FFF2-40B4-BE49-F238E27FC236}">
                <a16:creationId xmlns:a16="http://schemas.microsoft.com/office/drawing/2014/main" id="{B79B2058-8BD0-43D6-8B99-0426F6BFDD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369" y="321473"/>
            <a:ext cx="2520000" cy="264550"/>
          </a:xfrm>
          <a:prstGeom prst="rect">
            <a:avLst/>
          </a:prstGeom>
        </p:spPr>
      </p:pic>
    </p:spTree>
    <p:extLst>
      <p:ext uri="{BB962C8B-B14F-4D97-AF65-F5344CB8AC3E}">
        <p14:creationId xmlns:p14="http://schemas.microsoft.com/office/powerpoint/2010/main" val="1345346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0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reaker Slide">
    <p:bg>
      <p:bgRef idx="1001">
        <a:schemeClr val="bg1"/>
      </p:bgRef>
    </p:bg>
    <p:spTree>
      <p:nvGrpSpPr>
        <p:cNvPr id="1" name=""/>
        <p:cNvGrpSpPr/>
        <p:nvPr/>
      </p:nvGrpSpPr>
      <p:grpSpPr>
        <a:xfrm>
          <a:off x="0" y="0"/>
          <a:ext cx="0" cy="0"/>
          <a:chOff x="0" y="0"/>
          <a:chExt cx="0" cy="0"/>
        </a:xfrm>
      </p:grpSpPr>
      <p:sp>
        <p:nvSpPr>
          <p:cNvPr id="7" name="Title 1"/>
          <p:cNvSpPr>
            <a:spLocks noGrp="1"/>
          </p:cNvSpPr>
          <p:nvPr>
            <p:ph type="ctrTitle"/>
          </p:nvPr>
        </p:nvSpPr>
        <p:spPr>
          <a:xfrm>
            <a:off x="1362075" y="1356873"/>
            <a:ext cx="9467849" cy="2207217"/>
          </a:xfrm>
        </p:spPr>
        <p:txBody>
          <a:bodyPr anchor="b"/>
          <a:lstStyle>
            <a:lvl1pPr algn="ctr">
              <a:lnSpc>
                <a:spcPct val="83000"/>
              </a:lnSpc>
              <a:defRPr sz="5000" b="0">
                <a:solidFill>
                  <a:schemeClr val="accent1"/>
                </a:solidFill>
              </a:defRPr>
            </a:lvl1pPr>
          </a:lstStyle>
          <a:p>
            <a:r>
              <a:rPr lang="en-US"/>
              <a:t>Click to edit Master title style</a:t>
            </a:r>
            <a:endParaRPr lang="en-GB"/>
          </a:p>
        </p:txBody>
      </p:sp>
      <p:sp>
        <p:nvSpPr>
          <p:cNvPr id="11" name="Subtitle 2"/>
          <p:cNvSpPr>
            <a:spLocks noGrp="1"/>
          </p:cNvSpPr>
          <p:nvPr>
            <p:ph type="subTitle" idx="1"/>
          </p:nvPr>
        </p:nvSpPr>
        <p:spPr>
          <a:xfrm>
            <a:off x="2314575" y="3998889"/>
            <a:ext cx="7562850" cy="929093"/>
          </a:xfrm>
        </p:spPr>
        <p:txBody>
          <a:bodyPr/>
          <a:lstStyle>
            <a:lvl1pPr marL="0" indent="0" algn="ctr">
              <a:buNone/>
              <a:defRPr sz="2800" b="0">
                <a:solidFill>
                  <a:schemeClr val="accent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6" name="Slide Number Placeholder 5"/>
          <p:cNvSpPr>
            <a:spLocks noGrp="1"/>
          </p:cNvSpPr>
          <p:nvPr>
            <p:ph type="sldNum" sz="quarter" idx="11"/>
          </p:nvPr>
        </p:nvSpPr>
        <p:spPr/>
        <p:txBody>
          <a:bodyPr/>
          <a:lstStyle/>
          <a:p>
            <a:fld id="{9C3ACAB3-CA36-4966-8A1D-076772D39D8D}" type="slidenum">
              <a:rPr lang="en-GB" smtClean="0"/>
              <a:pPr/>
              <a:t>‹#›</a:t>
            </a:fld>
            <a:endParaRPr lang="en-GB"/>
          </a:p>
        </p:txBody>
      </p:sp>
      <p:sp>
        <p:nvSpPr>
          <p:cNvPr id="2" name="Footer Placeholder 1">
            <a:extLst>
              <a:ext uri="{FF2B5EF4-FFF2-40B4-BE49-F238E27FC236}">
                <a16:creationId xmlns:a16="http://schemas.microsoft.com/office/drawing/2014/main" id="{D404A4A7-124E-45C5-A0FF-E2BD12F70D31}"/>
              </a:ext>
            </a:extLst>
          </p:cNvPr>
          <p:cNvSpPr>
            <a:spLocks noGrp="1"/>
          </p:cNvSpPr>
          <p:nvPr>
            <p:ph type="ftr" sz="quarter" idx="12"/>
          </p:nvPr>
        </p:nvSpPr>
        <p:spPr/>
        <p:txBody>
          <a:bodyPr/>
          <a:lstStyle/>
          <a:p>
            <a:r>
              <a:rPr lang="en-GB"/>
              <a:t>Copyright © 2021 Mars, Incorporated — Confidential</a:t>
            </a:r>
          </a:p>
        </p:txBody>
      </p:sp>
    </p:spTree>
    <p:extLst>
      <p:ext uri="{BB962C8B-B14F-4D97-AF65-F5344CB8AC3E}">
        <p14:creationId xmlns:p14="http://schemas.microsoft.com/office/powerpoint/2010/main" val="655346818"/>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1"/>
      </p:bgRef>
    </p:bg>
    <p:spTree>
      <p:nvGrpSpPr>
        <p:cNvPr id="1" name=""/>
        <p:cNvGrpSpPr/>
        <p:nvPr/>
      </p:nvGrpSpPr>
      <p:grpSpPr>
        <a:xfrm>
          <a:off x="0" y="0"/>
          <a:ext cx="0" cy="0"/>
          <a:chOff x="0" y="0"/>
          <a:chExt cx="0" cy="0"/>
        </a:xfrm>
      </p:grpSpPr>
      <p:sp>
        <p:nvSpPr>
          <p:cNvPr id="20" name="Rectangle 19"/>
          <p:cNvSpPr/>
          <p:nvPr/>
        </p:nvSpPr>
        <p:spPr>
          <a:xfrm>
            <a:off x="4850296" y="0"/>
            <a:ext cx="734170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5495402" y="1643271"/>
            <a:ext cx="5808702" cy="3614530"/>
          </a:xfrm>
        </p:spPr>
        <p:txBody>
          <a:bodyPr anchor="ctr" anchorCtr="0"/>
          <a:lstStyle>
            <a:lvl1pPr algn="l">
              <a:lnSpc>
                <a:spcPct val="83000"/>
              </a:lnSpc>
              <a:defRPr sz="6000" b="0">
                <a:solidFill>
                  <a:schemeClr val="accent2"/>
                </a:solidFill>
              </a:defRPr>
            </a:lvl1pPr>
          </a:lstStyle>
          <a:p>
            <a:r>
              <a:rPr lang="en-GB" dirty="0"/>
              <a:t>Presentation</a:t>
            </a:r>
            <a:br>
              <a:rPr lang="en-GB" dirty="0"/>
            </a:br>
            <a:r>
              <a:rPr lang="en-GB" dirty="0"/>
              <a:t>title goes here</a:t>
            </a:r>
            <a:br>
              <a:rPr lang="en-GB" dirty="0"/>
            </a:br>
            <a:r>
              <a:rPr lang="en-GB" dirty="0"/>
              <a:t>across three or</a:t>
            </a:r>
            <a:br>
              <a:rPr lang="en-GB" dirty="0"/>
            </a:br>
            <a:r>
              <a:rPr lang="en-GB" dirty="0"/>
              <a:t>four lines</a:t>
            </a:r>
          </a:p>
        </p:txBody>
      </p:sp>
      <p:sp>
        <p:nvSpPr>
          <p:cNvPr id="13" name="Subtitle 2"/>
          <p:cNvSpPr>
            <a:spLocks noGrp="1"/>
          </p:cNvSpPr>
          <p:nvPr>
            <p:ph type="subTitle" idx="1" hasCustomPrompt="1"/>
          </p:nvPr>
        </p:nvSpPr>
        <p:spPr>
          <a:xfrm>
            <a:off x="407988" y="3893587"/>
            <a:ext cx="3633925" cy="2764388"/>
          </a:xfrm>
        </p:spPr>
        <p:txBody>
          <a:bodyPr anchor="b" anchorCtr="0"/>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25 May 2019</a:t>
            </a:r>
            <a:endParaRPr lang="en-GB" dirty="0"/>
          </a:p>
        </p:txBody>
      </p:sp>
      <p:sp>
        <p:nvSpPr>
          <p:cNvPr id="4" name="Date Placeholder 3"/>
          <p:cNvSpPr>
            <a:spLocks noGrp="1"/>
          </p:cNvSpPr>
          <p:nvPr>
            <p:ph type="dt" sz="half" idx="10"/>
          </p:nvPr>
        </p:nvSpPr>
        <p:spPr>
          <a:xfrm>
            <a:off x="5497200" y="6569087"/>
            <a:ext cx="4248000" cy="144000"/>
          </a:xfrm>
        </p:spPr>
        <p:txBody>
          <a:bodyPr/>
          <a:lstStyle>
            <a:lvl1pPr>
              <a:defRPr>
                <a:solidFill>
                  <a:schemeClr val="bg2"/>
                </a:solidFill>
              </a:defRPr>
            </a:lvl1pPr>
          </a:lstStyle>
          <a:p>
            <a:fld id="{326A49FE-6C47-4CB2-A475-6F6A77963E67}" type="datetimeFigureOut">
              <a:rPr lang="en-GB" smtClean="0"/>
              <a:t>14/11/2022</a:t>
            </a:fld>
            <a:endParaRPr lang="en-GB"/>
          </a:p>
        </p:txBody>
      </p:sp>
      <p:pic>
        <p:nvPicPr>
          <p:cNvPr id="8" name="Picture 7">
            <a:extLst>
              <a:ext uri="{FF2B5EF4-FFF2-40B4-BE49-F238E27FC236}">
                <a16:creationId xmlns:a16="http://schemas.microsoft.com/office/drawing/2014/main" id="{DB5AB67E-0908-4EB7-9CED-3A80E46B7A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369" y="321473"/>
            <a:ext cx="2520000" cy="264550"/>
          </a:xfrm>
          <a:prstGeom prst="rect">
            <a:avLst/>
          </a:prstGeom>
        </p:spPr>
      </p:pic>
    </p:spTree>
    <p:extLst>
      <p:ext uri="{BB962C8B-B14F-4D97-AF65-F5344CB8AC3E}">
        <p14:creationId xmlns:p14="http://schemas.microsoft.com/office/powerpoint/2010/main" val="1136679258"/>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Slide yellow">
    <p:bg>
      <p:bgRef idx="1001">
        <a:schemeClr val="bg1"/>
      </p:bgRef>
    </p:bg>
    <p:spTree>
      <p:nvGrpSpPr>
        <p:cNvPr id="1" name=""/>
        <p:cNvGrpSpPr/>
        <p:nvPr/>
      </p:nvGrpSpPr>
      <p:grpSpPr>
        <a:xfrm>
          <a:off x="0" y="0"/>
          <a:ext cx="0" cy="0"/>
          <a:chOff x="0" y="0"/>
          <a:chExt cx="0" cy="0"/>
        </a:xfrm>
      </p:grpSpPr>
      <p:sp>
        <p:nvSpPr>
          <p:cNvPr id="20" name="Rectangle 19"/>
          <p:cNvSpPr/>
          <p:nvPr/>
        </p:nvSpPr>
        <p:spPr>
          <a:xfrm>
            <a:off x="4850296" y="0"/>
            <a:ext cx="734170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a:xfrm>
            <a:off x="5495402" y="1643271"/>
            <a:ext cx="5808702" cy="3614530"/>
          </a:xfrm>
        </p:spPr>
        <p:txBody>
          <a:bodyPr anchor="ctr" anchorCtr="0"/>
          <a:lstStyle>
            <a:lvl1pPr algn="l">
              <a:lnSpc>
                <a:spcPct val="83000"/>
              </a:lnSpc>
              <a:defRPr sz="6000" b="0">
                <a:solidFill>
                  <a:schemeClr val="tx2"/>
                </a:solidFill>
              </a:defRPr>
            </a:lvl1pPr>
          </a:lstStyle>
          <a:p>
            <a:r>
              <a:rPr lang="en-GB" dirty="0"/>
              <a:t>Presentation</a:t>
            </a:r>
            <a:br>
              <a:rPr lang="en-GB" dirty="0"/>
            </a:br>
            <a:r>
              <a:rPr lang="en-GB" dirty="0"/>
              <a:t>title goes here</a:t>
            </a:r>
            <a:br>
              <a:rPr lang="en-GB" dirty="0"/>
            </a:br>
            <a:r>
              <a:rPr lang="en-GB" dirty="0"/>
              <a:t>across three or</a:t>
            </a:r>
            <a:br>
              <a:rPr lang="en-GB" dirty="0"/>
            </a:br>
            <a:r>
              <a:rPr lang="en-GB" dirty="0"/>
              <a:t>four lines</a:t>
            </a:r>
          </a:p>
        </p:txBody>
      </p:sp>
      <p:sp>
        <p:nvSpPr>
          <p:cNvPr id="13" name="Subtitle 2"/>
          <p:cNvSpPr>
            <a:spLocks noGrp="1"/>
          </p:cNvSpPr>
          <p:nvPr>
            <p:ph type="subTitle" idx="1" hasCustomPrompt="1"/>
          </p:nvPr>
        </p:nvSpPr>
        <p:spPr>
          <a:xfrm>
            <a:off x="407988" y="3893587"/>
            <a:ext cx="3633925" cy="2764388"/>
          </a:xfrm>
        </p:spPr>
        <p:txBody>
          <a:bodyPr anchor="b" anchorCtr="0"/>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25 May 2019</a:t>
            </a:r>
            <a:endParaRPr lang="en-GB" dirty="0"/>
          </a:p>
        </p:txBody>
      </p:sp>
      <p:sp>
        <p:nvSpPr>
          <p:cNvPr id="3" name="Date Placeholder 2"/>
          <p:cNvSpPr>
            <a:spLocks noGrp="1"/>
          </p:cNvSpPr>
          <p:nvPr>
            <p:ph type="dt" sz="half" idx="10"/>
          </p:nvPr>
        </p:nvSpPr>
        <p:spPr>
          <a:xfrm>
            <a:off x="5497200" y="6569087"/>
            <a:ext cx="4248000" cy="144000"/>
          </a:xfrm>
        </p:spPr>
        <p:txBody>
          <a:bodyPr/>
          <a:lstStyle>
            <a:lvl1pPr>
              <a:defRPr>
                <a:solidFill>
                  <a:schemeClr val="tx2"/>
                </a:solidFill>
              </a:defRPr>
            </a:lvl1pPr>
          </a:lstStyle>
          <a:p>
            <a:fld id="{326A49FE-6C47-4CB2-A475-6F6A77963E67}" type="datetimeFigureOut">
              <a:rPr lang="en-GB" smtClean="0"/>
              <a:t>14/11/2022</a:t>
            </a:fld>
            <a:endParaRPr lang="en-GB"/>
          </a:p>
        </p:txBody>
      </p:sp>
      <p:pic>
        <p:nvPicPr>
          <p:cNvPr id="8" name="Picture 7">
            <a:extLst>
              <a:ext uri="{FF2B5EF4-FFF2-40B4-BE49-F238E27FC236}">
                <a16:creationId xmlns:a16="http://schemas.microsoft.com/office/drawing/2014/main" id="{C4C841D9-202E-4D79-B623-0CBE7E7272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369" y="321473"/>
            <a:ext cx="2520000" cy="264550"/>
          </a:xfrm>
          <a:prstGeom prst="rect">
            <a:avLst/>
          </a:prstGeom>
        </p:spPr>
      </p:pic>
    </p:spTree>
    <p:extLst>
      <p:ext uri="{BB962C8B-B14F-4D97-AF65-F5344CB8AC3E}">
        <p14:creationId xmlns:p14="http://schemas.microsoft.com/office/powerpoint/2010/main" val="4257115316"/>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6" name="Slide Number Placeholder 5"/>
          <p:cNvSpPr>
            <a:spLocks noGrp="1"/>
          </p:cNvSpPr>
          <p:nvPr>
            <p:ph type="sldNum" sz="quarter" idx="11"/>
          </p:nvPr>
        </p:nvSpPr>
        <p:spPr>
          <a:xfrm>
            <a:off x="11017250" y="6563021"/>
            <a:ext cx="766763" cy="180000"/>
          </a:xfrm>
          <a:prstGeom prst="rect">
            <a:avLst/>
          </a:prstGeom>
        </p:spPr>
        <p:txBody>
          <a:bodyPr/>
          <a:lstStyle/>
          <a:p>
            <a:fld id="{A9DF89F4-D119-4B14-B9EE-9C99E9FB6D07}" type="slidenum">
              <a:rPr lang="en-GB" smtClean="0"/>
              <a:t>‹#›</a:t>
            </a:fld>
            <a:endParaRPr lang="en-GB"/>
          </a:p>
        </p:txBody>
      </p:sp>
    </p:spTree>
    <p:extLst>
      <p:ext uri="{BB962C8B-B14F-4D97-AF65-F5344CB8AC3E}">
        <p14:creationId xmlns:p14="http://schemas.microsoft.com/office/powerpoint/2010/main" val="39800528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07988" y="1293813"/>
            <a:ext cx="7920000" cy="459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6" name="Slide Number Placeholder 5"/>
          <p:cNvSpPr>
            <a:spLocks noGrp="1"/>
          </p:cNvSpPr>
          <p:nvPr>
            <p:ph type="sldNum" sz="quarter" idx="11"/>
          </p:nvPr>
        </p:nvSpPr>
        <p:spPr>
          <a:xfrm>
            <a:off x="11017250" y="6563021"/>
            <a:ext cx="766763" cy="180000"/>
          </a:xfrm>
          <a:prstGeom prst="rect">
            <a:avLst/>
          </a:prstGeom>
        </p:spPr>
        <p:txBody>
          <a:bodyPr/>
          <a:lstStyle/>
          <a:p>
            <a:fld id="{A9DF89F4-D119-4B14-B9EE-9C99E9FB6D07}" type="slidenum">
              <a:rPr lang="en-GB" smtClean="0"/>
              <a:t>‹#›</a:t>
            </a:fld>
            <a:endParaRPr lang="en-GB"/>
          </a:p>
        </p:txBody>
      </p:sp>
    </p:spTree>
    <p:extLst>
      <p:ext uri="{BB962C8B-B14F-4D97-AF65-F5344CB8AC3E}">
        <p14:creationId xmlns:p14="http://schemas.microsoft.com/office/powerpoint/2010/main" val="9552335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GB"/>
          </a:p>
        </p:txBody>
      </p:sp>
      <p:sp>
        <p:nvSpPr>
          <p:cNvPr id="9" name="Content Placeholder 8"/>
          <p:cNvSpPr>
            <a:spLocks noGrp="1"/>
          </p:cNvSpPr>
          <p:nvPr>
            <p:ph sz="quarter" idx="13"/>
          </p:nvPr>
        </p:nvSpPr>
        <p:spPr>
          <a:xfrm>
            <a:off x="407988" y="1293814"/>
            <a:ext cx="5184000" cy="459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8"/>
          <p:cNvSpPr>
            <a:spLocks noGrp="1"/>
          </p:cNvSpPr>
          <p:nvPr>
            <p:ph sz="quarter" idx="14"/>
          </p:nvPr>
        </p:nvSpPr>
        <p:spPr>
          <a:xfrm>
            <a:off x="6642053" y="1293814"/>
            <a:ext cx="5184000" cy="459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Date Placeholder 2"/>
          <p:cNvSpPr>
            <a:spLocks noGrp="1"/>
          </p:cNvSpPr>
          <p:nvPr>
            <p:ph type="dt" sz="half" idx="15"/>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4" name="Slide Number Placeholder 3"/>
          <p:cNvSpPr>
            <a:spLocks noGrp="1"/>
          </p:cNvSpPr>
          <p:nvPr>
            <p:ph type="sldNum" sz="quarter" idx="16"/>
          </p:nvPr>
        </p:nvSpPr>
        <p:spPr>
          <a:xfrm>
            <a:off x="11017250" y="6563021"/>
            <a:ext cx="766763" cy="180000"/>
          </a:xfrm>
          <a:prstGeom prst="rect">
            <a:avLst/>
          </a:prstGeom>
        </p:spPr>
        <p:txBody>
          <a:bodyPr/>
          <a:lstStyle/>
          <a:p>
            <a:fld id="{A9DF89F4-D119-4B14-B9EE-9C99E9FB6D07}" type="slidenum">
              <a:rPr lang="en-GB" smtClean="0"/>
              <a:t>‹#›</a:t>
            </a:fld>
            <a:endParaRPr lang="en-GB"/>
          </a:p>
        </p:txBody>
      </p:sp>
    </p:spTree>
    <p:extLst>
      <p:ext uri="{BB962C8B-B14F-4D97-AF65-F5344CB8AC3E}">
        <p14:creationId xmlns:p14="http://schemas.microsoft.com/office/powerpoint/2010/main" val="13743824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07988" y="1293813"/>
            <a:ext cx="10483850" cy="4597400"/>
          </a:xfrm>
        </p:spPr>
        <p:txBody>
          <a:bodyPr numCol="3" spcCol="540000"/>
          <a:lstStyle>
            <a:lvl1pPr>
              <a:lnSpc>
                <a:spcPct val="110000"/>
              </a:lnSpc>
              <a:spcBef>
                <a:spcPts val="600"/>
              </a:spcBef>
              <a:defRPr sz="1500"/>
            </a:lvl1pPr>
            <a:lvl2pPr>
              <a:lnSpc>
                <a:spcPct val="110000"/>
              </a:lnSpc>
              <a:spcBef>
                <a:spcPts val="600"/>
              </a:spcBef>
              <a:defRPr sz="1500"/>
            </a:lvl2pPr>
            <a:lvl3pPr>
              <a:lnSpc>
                <a:spcPct val="110000"/>
              </a:lnSpc>
              <a:spcBef>
                <a:spcPts val="600"/>
              </a:spcBef>
              <a:defRPr sz="1500"/>
            </a:lvl3pPr>
            <a:lvl4pPr marL="361950" indent="-180975">
              <a:lnSpc>
                <a:spcPct val="110000"/>
              </a:lnSpc>
              <a:buFont typeface="Mars Centra" pitchFamily="2" charset="0"/>
              <a:buChar char="–"/>
              <a:defRPr sz="1250"/>
            </a:lvl4pPr>
            <a:lvl5pPr>
              <a:lnSpc>
                <a:spcPct val="110000"/>
              </a:lnSpc>
              <a:defRPr sz="12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6" name="Slide Number Placeholder 5"/>
          <p:cNvSpPr>
            <a:spLocks noGrp="1"/>
          </p:cNvSpPr>
          <p:nvPr>
            <p:ph type="sldNum" sz="quarter" idx="11"/>
          </p:nvPr>
        </p:nvSpPr>
        <p:spPr>
          <a:xfrm>
            <a:off x="11017250" y="6563021"/>
            <a:ext cx="766763" cy="180000"/>
          </a:xfrm>
          <a:prstGeom prst="rect">
            <a:avLst/>
          </a:prstGeom>
        </p:spPr>
        <p:txBody>
          <a:bodyPr/>
          <a:lstStyle/>
          <a:p>
            <a:fld id="{A9DF89F4-D119-4B14-B9EE-9C99E9FB6D07}" type="slidenum">
              <a:rPr lang="en-GB" smtClean="0"/>
              <a:t>‹#›</a:t>
            </a:fld>
            <a:endParaRPr lang="en-GB"/>
          </a:p>
        </p:txBody>
      </p:sp>
    </p:spTree>
    <p:extLst>
      <p:ext uri="{BB962C8B-B14F-4D97-AF65-F5344CB8AC3E}">
        <p14:creationId xmlns:p14="http://schemas.microsoft.com/office/powerpoint/2010/main" val="1900519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Slide fixed">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13E66E80-96F8-2E42-8645-D13EC8426E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028" y="6397783"/>
            <a:ext cx="1946268" cy="343543"/>
          </a:xfrm>
          <a:prstGeom prst="rect">
            <a:avLst/>
          </a:prstGeom>
        </p:spPr>
      </p:pic>
    </p:spTree>
    <p:extLst>
      <p:ext uri="{BB962C8B-B14F-4D97-AF65-F5344CB8AC3E}">
        <p14:creationId xmlns:p14="http://schemas.microsoft.com/office/powerpoint/2010/main" val="164852903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07988" y="1293813"/>
            <a:ext cx="7920000" cy="459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6" name="Slide Number Placeholder 5"/>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2868971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Full image">
    <p:bg>
      <p:bgPr>
        <a:solidFill>
          <a:schemeClr val="accent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0" y="0"/>
            <a:ext cx="12192000" cy="6858000"/>
          </a:xfrm>
        </p:spPr>
        <p:txBody>
          <a:bodyPr/>
          <a:lstStyle/>
          <a:p>
            <a:r>
              <a:rPr lang="en-US"/>
              <a:t>Click icon to add picture</a:t>
            </a:r>
          </a:p>
        </p:txBody>
      </p:sp>
      <p:sp>
        <p:nvSpPr>
          <p:cNvPr id="2" name="Date Placeholder 1"/>
          <p:cNvSpPr>
            <a:spLocks noGrp="1"/>
          </p:cNvSpPr>
          <p:nvPr>
            <p:ph type="dt" sz="half" idx="10"/>
          </p:nvPr>
        </p:nvSpPr>
        <p:spPr>
          <a:xfrm>
            <a:off x="6516000" y="6563021"/>
            <a:ext cx="3600000" cy="180000"/>
          </a:xfrm>
          <a:prstGeom prst="rect">
            <a:avLst/>
          </a:prstGeom>
        </p:spPr>
        <p:txBody>
          <a:bodyPr/>
          <a:lstStyle>
            <a:lvl1pPr>
              <a:defRPr>
                <a:solidFill>
                  <a:schemeClr val="bg1"/>
                </a:solidFill>
              </a:defRPr>
            </a:lvl1pPr>
          </a:lstStyle>
          <a:p>
            <a:fld id="{326A49FE-6C47-4CB2-A475-6F6A77963E67}" type="datetimeFigureOut">
              <a:rPr lang="en-GB" smtClean="0"/>
              <a:t>14/11/2022</a:t>
            </a:fld>
            <a:endParaRPr lang="en-GB"/>
          </a:p>
        </p:txBody>
      </p:sp>
      <p:sp>
        <p:nvSpPr>
          <p:cNvPr id="3" name="Slide Number Placeholder 2"/>
          <p:cNvSpPr>
            <a:spLocks noGrp="1"/>
          </p:cNvSpPr>
          <p:nvPr>
            <p:ph type="sldNum" sz="quarter" idx="11"/>
          </p:nvPr>
        </p:nvSpPr>
        <p:spPr>
          <a:xfrm>
            <a:off x="11017250" y="6563021"/>
            <a:ext cx="766763" cy="180000"/>
          </a:xfrm>
          <a:prstGeom prst="rect">
            <a:avLst/>
          </a:prstGeom>
        </p:spPr>
        <p:txBody>
          <a:bodyPr/>
          <a:lstStyle>
            <a:lvl1pPr>
              <a:defRPr>
                <a:solidFill>
                  <a:schemeClr val="bg1"/>
                </a:solidFill>
              </a:defRPr>
            </a:lvl1pPr>
          </a:lstStyle>
          <a:p>
            <a:fld id="{A9DF89F4-D119-4B14-B9EE-9C99E9FB6D07}" type="slidenum">
              <a:rPr lang="en-GB" smtClean="0"/>
              <a:t>‹#›</a:t>
            </a:fld>
            <a:endParaRPr lang="en-GB"/>
          </a:p>
        </p:txBody>
      </p:sp>
    </p:spTree>
    <p:extLst>
      <p:ext uri="{BB962C8B-B14F-4D97-AF65-F5344CB8AC3E}">
        <p14:creationId xmlns:p14="http://schemas.microsoft.com/office/powerpoint/2010/main" val="698226962"/>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1"/>
      </p:bgRef>
    </p:bg>
    <p:spTree>
      <p:nvGrpSpPr>
        <p:cNvPr id="1" name=""/>
        <p:cNvGrpSpPr/>
        <p:nvPr/>
      </p:nvGrpSpPr>
      <p:grpSpPr>
        <a:xfrm>
          <a:off x="0" y="0"/>
          <a:ext cx="0" cy="0"/>
          <a:chOff x="0" y="0"/>
          <a:chExt cx="0" cy="0"/>
        </a:xfrm>
      </p:grpSpPr>
      <p:sp>
        <p:nvSpPr>
          <p:cNvPr id="68" name="Picture Placeholder 67"/>
          <p:cNvSpPr>
            <a:spLocks noGrp="1"/>
          </p:cNvSpPr>
          <p:nvPr>
            <p:ph type="pic" sz="quarter" idx="17"/>
          </p:nvPr>
        </p:nvSpPr>
        <p:spPr>
          <a:xfrm>
            <a:off x="6097200" y="0"/>
            <a:ext cx="6094800" cy="6858000"/>
          </a:xfrm>
          <a:solidFill>
            <a:schemeClr val="bg1">
              <a:lumMod val="95000"/>
            </a:schemeClr>
          </a:solidFill>
        </p:spPr>
        <p:txBody>
          <a:bodyPr/>
          <a:lstStyle/>
          <a:p>
            <a:r>
              <a:rPr lang="en-US"/>
              <a:t>Click icon to add picture</a:t>
            </a:r>
            <a:endParaRPr lang="en-GB"/>
          </a:p>
        </p:txBody>
      </p:sp>
      <p:sp>
        <p:nvSpPr>
          <p:cNvPr id="8" name="Title 1"/>
          <p:cNvSpPr>
            <a:spLocks noGrp="1"/>
          </p:cNvSpPr>
          <p:nvPr>
            <p:ph type="ctrTitle" hasCustomPrompt="1"/>
          </p:nvPr>
        </p:nvSpPr>
        <p:spPr>
          <a:xfrm>
            <a:off x="407989" y="1886501"/>
            <a:ext cx="5396463" cy="3560141"/>
          </a:xfrm>
        </p:spPr>
        <p:txBody>
          <a:bodyPr anchor="t" anchorCtr="0"/>
          <a:lstStyle>
            <a:lvl1pPr algn="l">
              <a:lnSpc>
                <a:spcPct val="100000"/>
              </a:lnSpc>
              <a:defRPr sz="4000" b="0">
                <a:solidFill>
                  <a:schemeClr val="tx2"/>
                </a:solidFill>
              </a:defRPr>
            </a:lvl1pPr>
          </a:lstStyle>
          <a:p>
            <a:r>
              <a:rPr lang="en-GB" dirty="0"/>
              <a:t>Section title goes here across three or four lines if needed</a:t>
            </a:r>
          </a:p>
        </p:txBody>
      </p:sp>
      <p:sp>
        <p:nvSpPr>
          <p:cNvPr id="2" name="Date Placeholder 1"/>
          <p:cNvSpPr>
            <a:spLocks noGrp="1"/>
          </p:cNvSpPr>
          <p:nvPr>
            <p:ph type="dt" sz="half" idx="18"/>
          </p:nvPr>
        </p:nvSpPr>
        <p:spPr>
          <a:xfrm>
            <a:off x="6516000" y="6563021"/>
            <a:ext cx="3600000" cy="180000"/>
          </a:xfrm>
          <a:prstGeom prst="rect">
            <a:avLst/>
          </a:prstGeom>
        </p:spPr>
        <p:txBody>
          <a:bodyPr/>
          <a:lstStyle>
            <a:lvl1pPr>
              <a:defRPr>
                <a:solidFill>
                  <a:schemeClr val="bg1"/>
                </a:solidFill>
              </a:defRPr>
            </a:lvl1pPr>
          </a:lstStyle>
          <a:p>
            <a:fld id="{326A49FE-6C47-4CB2-A475-6F6A77963E67}" type="datetimeFigureOut">
              <a:rPr lang="en-GB" smtClean="0"/>
              <a:t>14/11/2022</a:t>
            </a:fld>
            <a:endParaRPr lang="en-GB"/>
          </a:p>
        </p:txBody>
      </p:sp>
      <p:sp>
        <p:nvSpPr>
          <p:cNvPr id="6" name="Slide Number Placeholder 5"/>
          <p:cNvSpPr>
            <a:spLocks noGrp="1"/>
          </p:cNvSpPr>
          <p:nvPr>
            <p:ph type="sldNum" sz="quarter" idx="19"/>
          </p:nvPr>
        </p:nvSpPr>
        <p:spPr>
          <a:xfrm>
            <a:off x="11017250" y="6563021"/>
            <a:ext cx="766763" cy="180000"/>
          </a:xfrm>
          <a:prstGeom prst="rect">
            <a:avLst/>
          </a:prstGeom>
        </p:spPr>
        <p:txBody>
          <a:bodyPr/>
          <a:lstStyle>
            <a:lvl1pPr>
              <a:defRPr>
                <a:solidFill>
                  <a:schemeClr val="bg1"/>
                </a:solidFill>
              </a:defRPr>
            </a:lvl1pPr>
          </a:lstStyle>
          <a:p>
            <a:fld id="{A9DF89F4-D119-4B14-B9EE-9C99E9FB6D07}" type="slidenum">
              <a:rPr lang="en-GB" smtClean="0"/>
              <a:t>‹#›</a:t>
            </a:fld>
            <a:endParaRPr lang="en-GB"/>
          </a:p>
        </p:txBody>
      </p:sp>
    </p:spTree>
    <p:extLst>
      <p:ext uri="{BB962C8B-B14F-4D97-AF65-F5344CB8AC3E}">
        <p14:creationId xmlns:p14="http://schemas.microsoft.com/office/powerpoint/2010/main" val="2144330846"/>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Header 2 images">
    <p:bg>
      <p:bgRef idx="1001">
        <a:schemeClr val="bg1"/>
      </p:bgRef>
    </p:bg>
    <p:spTree>
      <p:nvGrpSpPr>
        <p:cNvPr id="1" name=""/>
        <p:cNvGrpSpPr/>
        <p:nvPr/>
      </p:nvGrpSpPr>
      <p:grpSpPr>
        <a:xfrm>
          <a:off x="0" y="0"/>
          <a:ext cx="0" cy="0"/>
          <a:chOff x="0" y="0"/>
          <a:chExt cx="0" cy="0"/>
        </a:xfrm>
      </p:grpSpPr>
      <p:sp>
        <p:nvSpPr>
          <p:cNvPr id="68" name="Picture Placeholder 67"/>
          <p:cNvSpPr>
            <a:spLocks noGrp="1"/>
          </p:cNvSpPr>
          <p:nvPr>
            <p:ph type="pic" sz="quarter" idx="17"/>
          </p:nvPr>
        </p:nvSpPr>
        <p:spPr>
          <a:xfrm>
            <a:off x="6097200" y="0"/>
            <a:ext cx="6094800" cy="3430800"/>
          </a:xfrm>
          <a:solidFill>
            <a:schemeClr val="bg1">
              <a:lumMod val="95000"/>
            </a:schemeClr>
          </a:solidFill>
        </p:spPr>
        <p:txBody>
          <a:bodyPr/>
          <a:lstStyle/>
          <a:p>
            <a:r>
              <a:rPr lang="en-US"/>
              <a:t>Click icon to add picture</a:t>
            </a:r>
            <a:endParaRPr lang="en-GB"/>
          </a:p>
        </p:txBody>
      </p:sp>
      <p:sp>
        <p:nvSpPr>
          <p:cNvPr id="7" name="Picture Placeholder 67"/>
          <p:cNvSpPr>
            <a:spLocks noGrp="1"/>
          </p:cNvSpPr>
          <p:nvPr>
            <p:ph type="pic" sz="quarter" idx="18"/>
          </p:nvPr>
        </p:nvSpPr>
        <p:spPr>
          <a:xfrm>
            <a:off x="6097200" y="3427200"/>
            <a:ext cx="6094800" cy="3430800"/>
          </a:xfrm>
          <a:solidFill>
            <a:schemeClr val="bg1">
              <a:lumMod val="95000"/>
            </a:schemeClr>
          </a:solidFill>
        </p:spPr>
        <p:txBody>
          <a:bodyPr/>
          <a:lstStyle/>
          <a:p>
            <a:r>
              <a:rPr lang="en-US"/>
              <a:t>Click icon to add picture</a:t>
            </a:r>
            <a:endParaRPr lang="en-GB"/>
          </a:p>
        </p:txBody>
      </p:sp>
      <p:sp>
        <p:nvSpPr>
          <p:cNvPr id="8" name="Title 1"/>
          <p:cNvSpPr>
            <a:spLocks noGrp="1"/>
          </p:cNvSpPr>
          <p:nvPr>
            <p:ph type="ctrTitle" hasCustomPrompt="1"/>
          </p:nvPr>
        </p:nvSpPr>
        <p:spPr>
          <a:xfrm>
            <a:off x="407989" y="1886501"/>
            <a:ext cx="5396463" cy="3560141"/>
          </a:xfrm>
        </p:spPr>
        <p:txBody>
          <a:bodyPr anchor="t" anchorCtr="0"/>
          <a:lstStyle>
            <a:lvl1pPr algn="l">
              <a:lnSpc>
                <a:spcPct val="100000"/>
              </a:lnSpc>
              <a:defRPr sz="4000" b="0">
                <a:solidFill>
                  <a:schemeClr val="tx2"/>
                </a:solidFill>
              </a:defRPr>
            </a:lvl1pPr>
          </a:lstStyle>
          <a:p>
            <a:r>
              <a:rPr lang="en-GB" dirty="0"/>
              <a:t>Section title goes here across three or four lines if needed</a:t>
            </a:r>
          </a:p>
        </p:txBody>
      </p:sp>
      <p:sp>
        <p:nvSpPr>
          <p:cNvPr id="2" name="Date Placeholder 1"/>
          <p:cNvSpPr>
            <a:spLocks noGrp="1"/>
          </p:cNvSpPr>
          <p:nvPr>
            <p:ph type="dt" sz="half" idx="19"/>
          </p:nvPr>
        </p:nvSpPr>
        <p:spPr>
          <a:xfrm>
            <a:off x="6516000" y="6563021"/>
            <a:ext cx="3600000" cy="180000"/>
          </a:xfrm>
          <a:prstGeom prst="rect">
            <a:avLst/>
          </a:prstGeom>
        </p:spPr>
        <p:txBody>
          <a:bodyPr/>
          <a:lstStyle>
            <a:lvl1pPr>
              <a:defRPr>
                <a:solidFill>
                  <a:schemeClr val="bg1"/>
                </a:solidFill>
              </a:defRPr>
            </a:lvl1pPr>
          </a:lstStyle>
          <a:p>
            <a:fld id="{326A49FE-6C47-4CB2-A475-6F6A77963E67}" type="datetimeFigureOut">
              <a:rPr lang="en-GB" smtClean="0"/>
              <a:t>14/11/2022</a:t>
            </a:fld>
            <a:endParaRPr lang="en-GB"/>
          </a:p>
        </p:txBody>
      </p:sp>
      <p:sp>
        <p:nvSpPr>
          <p:cNvPr id="6" name="Slide Number Placeholder 5"/>
          <p:cNvSpPr>
            <a:spLocks noGrp="1"/>
          </p:cNvSpPr>
          <p:nvPr>
            <p:ph type="sldNum" sz="quarter" idx="20"/>
          </p:nvPr>
        </p:nvSpPr>
        <p:spPr>
          <a:xfrm>
            <a:off x="11017250" y="6563021"/>
            <a:ext cx="766763" cy="180000"/>
          </a:xfrm>
          <a:prstGeom prst="rect">
            <a:avLst/>
          </a:prstGeom>
        </p:spPr>
        <p:txBody>
          <a:bodyPr/>
          <a:lstStyle>
            <a:lvl1pPr>
              <a:defRPr>
                <a:solidFill>
                  <a:schemeClr val="bg1"/>
                </a:solidFill>
              </a:defRPr>
            </a:lvl1pPr>
          </a:lstStyle>
          <a:p>
            <a:fld id="{A9DF89F4-D119-4B14-B9EE-9C99E9FB6D07}" type="slidenum">
              <a:rPr lang="en-GB" smtClean="0"/>
              <a:t>‹#›</a:t>
            </a:fld>
            <a:endParaRPr lang="en-GB"/>
          </a:p>
        </p:txBody>
      </p:sp>
    </p:spTree>
    <p:extLst>
      <p:ext uri="{BB962C8B-B14F-4D97-AF65-F5344CB8AC3E}">
        <p14:creationId xmlns:p14="http://schemas.microsoft.com/office/powerpoint/2010/main" val="3375386029"/>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Introductio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7" name="Content Placeholder 2"/>
          <p:cNvSpPr>
            <a:spLocks noGrp="1"/>
          </p:cNvSpPr>
          <p:nvPr>
            <p:ph idx="1"/>
          </p:nvPr>
        </p:nvSpPr>
        <p:spPr>
          <a:xfrm>
            <a:off x="407989" y="1423988"/>
            <a:ext cx="7626349" cy="4473575"/>
          </a:xfrm>
        </p:spPr>
        <p:txBody>
          <a:bodyPr/>
          <a:lstStyle>
            <a:lvl1pPr marL="0" indent="0">
              <a:lnSpc>
                <a:spcPct val="100000"/>
              </a:lnSpc>
              <a:spcBef>
                <a:spcPts val="1200"/>
              </a:spcBef>
              <a:spcAft>
                <a:spcPts val="0"/>
              </a:spcAft>
              <a:buClr>
                <a:schemeClr val="tx2"/>
              </a:buClr>
              <a:buFont typeface="+mj-lt"/>
              <a:buNone/>
              <a:tabLst>
                <a:tab pos="10229850" algn="r"/>
              </a:tabLst>
              <a:defRPr sz="2500" b="0">
                <a:solidFill>
                  <a:schemeClr val="tx2"/>
                </a:solidFill>
                <a:latin typeface="+mn-lt"/>
              </a:defRPr>
            </a:lvl1pPr>
            <a:lvl2pPr marL="0" indent="0">
              <a:lnSpc>
                <a:spcPct val="100000"/>
              </a:lnSpc>
              <a:spcBef>
                <a:spcPts val="1200"/>
              </a:spcBef>
              <a:spcAft>
                <a:spcPts val="0"/>
              </a:spcAft>
              <a:buClr>
                <a:schemeClr val="tx2"/>
              </a:buClr>
              <a:buFont typeface="+mj-lt"/>
              <a:buNone/>
              <a:tabLst>
                <a:tab pos="10229850" algn="r"/>
              </a:tabLst>
              <a:defRPr sz="2500">
                <a:solidFill>
                  <a:schemeClr val="tx1"/>
                </a:solidFill>
                <a:latin typeface="+mn-lt"/>
              </a:defRPr>
            </a:lvl2pPr>
            <a:lvl3pPr marL="0" indent="0">
              <a:lnSpc>
                <a:spcPct val="100000"/>
              </a:lnSpc>
              <a:spcBef>
                <a:spcPts val="600"/>
              </a:spcBef>
              <a:buNone/>
              <a:tabLst>
                <a:tab pos="10229850" algn="r"/>
              </a:tabLst>
              <a:defRPr sz="2000">
                <a:solidFill>
                  <a:schemeClr val="tx2"/>
                </a:solidFill>
              </a:defRPr>
            </a:lvl3pPr>
            <a:lvl4pPr marL="0" indent="0">
              <a:lnSpc>
                <a:spcPct val="100000"/>
              </a:lnSpc>
              <a:spcBef>
                <a:spcPts val="600"/>
              </a:spcBef>
              <a:buNone/>
              <a:tabLst>
                <a:tab pos="10229850" algn="r"/>
              </a:tabLst>
              <a:defRPr sz="2000">
                <a:solidFill>
                  <a:schemeClr val="tx1"/>
                </a:solidFill>
              </a:defRPr>
            </a:lvl4pPr>
            <a:lvl5pPr marL="0" indent="0">
              <a:lnSpc>
                <a:spcPct val="100000"/>
              </a:lnSpc>
              <a:spcBef>
                <a:spcPts val="600"/>
              </a:spcBef>
              <a:buNone/>
              <a:tabLst>
                <a:tab pos="10229850" algn="r"/>
              </a:tabLst>
              <a:defRPr sz="2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a:xfrm>
            <a:off x="6516000" y="6563021"/>
            <a:ext cx="3600000" cy="180000"/>
          </a:xfrm>
          <a:prstGeom prst="rect">
            <a:avLst/>
          </a:prstGeom>
        </p:spPr>
        <p:txBody>
          <a:bodyPr/>
          <a:lstStyle>
            <a:lvl1pPr>
              <a:defRPr>
                <a:solidFill>
                  <a:schemeClr val="bg1"/>
                </a:solidFill>
              </a:defRPr>
            </a:lvl1pPr>
          </a:lstStyle>
          <a:p>
            <a:fld id="{326A49FE-6C47-4CB2-A475-6F6A77963E67}" type="datetimeFigureOut">
              <a:rPr lang="en-GB" smtClean="0"/>
              <a:t>14/11/2022</a:t>
            </a:fld>
            <a:endParaRPr lang="en-GB"/>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lvl1pPr>
              <a:defRPr>
                <a:solidFill>
                  <a:schemeClr val="bg1"/>
                </a:solidFill>
              </a:defRPr>
            </a:lvl1pPr>
          </a:lstStyle>
          <a:p>
            <a:fld id="{A9DF89F4-D119-4B14-B9EE-9C99E9FB6D07}" type="slidenum">
              <a:rPr lang="en-GB" smtClean="0"/>
              <a:t>‹#›</a:t>
            </a:fld>
            <a:endParaRPr lang="en-GB"/>
          </a:p>
        </p:txBody>
      </p:sp>
      <p:pic>
        <p:nvPicPr>
          <p:cNvPr id="9" name="Picture 8">
            <a:extLst>
              <a:ext uri="{FF2B5EF4-FFF2-40B4-BE49-F238E27FC236}">
                <a16:creationId xmlns:a16="http://schemas.microsoft.com/office/drawing/2014/main" id="{C9FB821E-35EB-4A01-A04A-0C4D9617DE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3097261125"/>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Introduction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7" name="Content Placeholder 2"/>
          <p:cNvSpPr>
            <a:spLocks noGrp="1"/>
          </p:cNvSpPr>
          <p:nvPr>
            <p:ph idx="1"/>
          </p:nvPr>
        </p:nvSpPr>
        <p:spPr>
          <a:xfrm>
            <a:off x="407989" y="1423988"/>
            <a:ext cx="7626349" cy="4473575"/>
          </a:xfrm>
        </p:spPr>
        <p:txBody>
          <a:bodyPr/>
          <a:lstStyle>
            <a:lvl1pPr marL="0" indent="0">
              <a:lnSpc>
                <a:spcPct val="100000"/>
              </a:lnSpc>
              <a:spcBef>
                <a:spcPts val="1200"/>
              </a:spcBef>
              <a:spcAft>
                <a:spcPts val="0"/>
              </a:spcAft>
              <a:buClr>
                <a:schemeClr val="tx2"/>
              </a:buClr>
              <a:buFont typeface="+mj-lt"/>
              <a:buNone/>
              <a:tabLst>
                <a:tab pos="10229850" algn="r"/>
              </a:tabLst>
              <a:defRPr sz="2500" b="0">
                <a:solidFill>
                  <a:schemeClr val="accent2"/>
                </a:solidFill>
                <a:latin typeface="+mn-lt"/>
              </a:defRPr>
            </a:lvl1pPr>
            <a:lvl2pPr marL="0" indent="0">
              <a:lnSpc>
                <a:spcPct val="100000"/>
              </a:lnSpc>
              <a:spcBef>
                <a:spcPts val="1200"/>
              </a:spcBef>
              <a:spcAft>
                <a:spcPts val="0"/>
              </a:spcAft>
              <a:buClr>
                <a:schemeClr val="tx2"/>
              </a:buClr>
              <a:buFont typeface="+mj-lt"/>
              <a:buNone/>
              <a:tabLst>
                <a:tab pos="10229850" algn="r"/>
              </a:tabLst>
              <a:defRPr sz="2500">
                <a:solidFill>
                  <a:schemeClr val="tx1"/>
                </a:solidFill>
                <a:latin typeface="+mn-lt"/>
              </a:defRPr>
            </a:lvl2pPr>
            <a:lvl3pPr marL="0" indent="0">
              <a:lnSpc>
                <a:spcPct val="100000"/>
              </a:lnSpc>
              <a:spcBef>
                <a:spcPts val="600"/>
              </a:spcBef>
              <a:buNone/>
              <a:tabLst>
                <a:tab pos="10229850" algn="r"/>
              </a:tabLst>
              <a:defRPr sz="2000">
                <a:solidFill>
                  <a:schemeClr val="accent2"/>
                </a:solidFill>
              </a:defRPr>
            </a:lvl3pPr>
            <a:lvl4pPr marL="0" indent="0">
              <a:lnSpc>
                <a:spcPct val="100000"/>
              </a:lnSpc>
              <a:spcBef>
                <a:spcPts val="600"/>
              </a:spcBef>
              <a:buNone/>
              <a:tabLst>
                <a:tab pos="10229850" algn="r"/>
              </a:tabLst>
              <a:defRPr sz="2000">
                <a:solidFill>
                  <a:schemeClr val="tx1"/>
                </a:solidFill>
              </a:defRPr>
            </a:lvl4pPr>
            <a:lvl5pPr marL="0" indent="0">
              <a:lnSpc>
                <a:spcPct val="100000"/>
              </a:lnSpc>
              <a:spcBef>
                <a:spcPts val="600"/>
              </a:spcBef>
              <a:buNone/>
              <a:tabLst>
                <a:tab pos="10229850" algn="r"/>
              </a:tabLst>
              <a:defRPr sz="2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p>
            <a:fld id="{A9DF89F4-D119-4B14-B9EE-9C99E9FB6D07}" type="slidenum">
              <a:rPr lang="en-GB" smtClean="0"/>
              <a:t>‹#›</a:t>
            </a:fld>
            <a:endParaRPr lang="en-GB"/>
          </a:p>
        </p:txBody>
      </p:sp>
      <p:pic>
        <p:nvPicPr>
          <p:cNvPr id="9" name="Picture 8">
            <a:extLst>
              <a:ext uri="{FF2B5EF4-FFF2-40B4-BE49-F238E27FC236}">
                <a16:creationId xmlns:a16="http://schemas.microsoft.com/office/drawing/2014/main" id="{5012C0A2-D542-4393-9B88-AF129C894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2619143608"/>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7" name="Content Placeholder 2"/>
          <p:cNvSpPr>
            <a:spLocks noGrp="1"/>
          </p:cNvSpPr>
          <p:nvPr>
            <p:ph idx="1"/>
          </p:nvPr>
        </p:nvSpPr>
        <p:spPr>
          <a:xfrm>
            <a:off x="407988" y="1293814"/>
            <a:ext cx="7564437" cy="4597402"/>
          </a:xfrm>
        </p:spPr>
        <p:txBody>
          <a:bodyPr/>
          <a:lstStyle>
            <a:lvl1pPr marL="0" indent="0">
              <a:lnSpc>
                <a:spcPct val="100000"/>
              </a:lnSpc>
              <a:spcBef>
                <a:spcPts val="1200"/>
              </a:spcBef>
              <a:spcAft>
                <a:spcPts val="0"/>
              </a:spcAft>
              <a:buClr>
                <a:schemeClr val="tx2"/>
              </a:buClr>
              <a:buFont typeface="+mj-lt"/>
              <a:buNone/>
              <a:tabLst>
                <a:tab pos="10229850" algn="r"/>
              </a:tabLst>
              <a:defRPr sz="2400" b="0">
                <a:solidFill>
                  <a:schemeClr val="tx1"/>
                </a:solidFill>
                <a:latin typeface="+mn-lt"/>
              </a:defRPr>
            </a:lvl1pPr>
            <a:lvl2pPr marL="247650" indent="-247650">
              <a:lnSpc>
                <a:spcPct val="100000"/>
              </a:lnSpc>
              <a:spcBef>
                <a:spcPts val="1200"/>
              </a:spcBef>
              <a:spcAft>
                <a:spcPts val="0"/>
              </a:spcAft>
              <a:buClr>
                <a:schemeClr val="tx2"/>
              </a:buClr>
              <a:buFont typeface="Arial" panose="020B0604020202020204" pitchFamily="34" charset="0"/>
              <a:buChar char="•"/>
              <a:tabLst>
                <a:tab pos="10229850" algn="r"/>
              </a:tabLst>
              <a:defRPr sz="2400">
                <a:solidFill>
                  <a:schemeClr val="tx1"/>
                </a:solidFill>
                <a:latin typeface="+mn-lt"/>
              </a:defRPr>
            </a:lvl2pPr>
            <a:lvl3pPr marL="490538" indent="-254000">
              <a:lnSpc>
                <a:spcPct val="100000"/>
              </a:lnSpc>
              <a:spcBef>
                <a:spcPts val="900"/>
              </a:spcBef>
              <a:spcAft>
                <a:spcPts val="0"/>
              </a:spcAft>
              <a:buClr>
                <a:schemeClr val="tx2"/>
              </a:buClr>
              <a:buFont typeface="Mars Centra" pitchFamily="2" charset="0"/>
              <a:buChar char="–"/>
              <a:tabLst>
                <a:tab pos="447675" algn="l"/>
                <a:tab pos="10229850" algn="r"/>
              </a:tabLst>
              <a:defRPr sz="2000">
                <a:solidFill>
                  <a:schemeClr val="tx1"/>
                </a:solidFill>
              </a:defRPr>
            </a:lvl3pPr>
            <a:lvl4pPr marL="693738" indent="-212725">
              <a:lnSpc>
                <a:spcPct val="100000"/>
              </a:lnSpc>
              <a:spcBef>
                <a:spcPts val="600"/>
              </a:spcBef>
              <a:spcAft>
                <a:spcPts val="0"/>
              </a:spcAft>
              <a:buClr>
                <a:schemeClr val="tx2"/>
              </a:buClr>
              <a:buFont typeface="Arial" panose="020B0604020202020204" pitchFamily="34" charset="0"/>
              <a:buChar char="•"/>
              <a:tabLst>
                <a:tab pos="10229850" algn="r"/>
              </a:tabLst>
              <a:defRPr sz="1800">
                <a:solidFill>
                  <a:schemeClr val="tx1"/>
                </a:solidFill>
              </a:defRPr>
            </a:lvl4pPr>
            <a:lvl5pPr marL="985838" indent="-268288">
              <a:lnSpc>
                <a:spcPct val="100000"/>
              </a:lnSpc>
              <a:spcBef>
                <a:spcPts val="400"/>
              </a:spcBef>
              <a:spcAft>
                <a:spcPts val="0"/>
              </a:spcAft>
              <a:buClr>
                <a:schemeClr val="tx2"/>
              </a:buClr>
              <a:buFont typeface="Mars Centra" pitchFamily="2" charset="0"/>
              <a:buChar char="–"/>
              <a:tabLst>
                <a:tab pos="10229850" algn="r"/>
              </a:tabLst>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p>
            <a:fld id="{A9DF89F4-D119-4B14-B9EE-9C99E9FB6D07}" type="slidenum">
              <a:rPr lang="en-GB" smtClean="0"/>
              <a:t>‹#›</a:t>
            </a:fld>
            <a:endParaRPr lang="en-GB"/>
          </a:p>
        </p:txBody>
      </p:sp>
    </p:spTree>
    <p:extLst>
      <p:ext uri="{BB962C8B-B14F-4D97-AF65-F5344CB8AC3E}">
        <p14:creationId xmlns:p14="http://schemas.microsoft.com/office/powerpoint/2010/main" val="13502576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Date Placeholder 3"/>
          <p:cNvSpPr>
            <a:spLocks noGrp="1"/>
          </p:cNvSpPr>
          <p:nvPr>
            <p:ph type="dt" sz="half" idx="10"/>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p>
            <a:fld id="{A9DF89F4-D119-4B14-B9EE-9C99E9FB6D07}" type="slidenum">
              <a:rPr lang="en-GB" smtClean="0"/>
              <a:t>‹#›</a:t>
            </a:fld>
            <a:endParaRPr lang="en-GB"/>
          </a:p>
        </p:txBody>
      </p:sp>
    </p:spTree>
    <p:extLst>
      <p:ext uri="{BB962C8B-B14F-4D97-AF65-F5344CB8AC3E}">
        <p14:creationId xmlns:p14="http://schemas.microsoft.com/office/powerpoint/2010/main" val="2247157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6" name="Slide Number Placeholder 5"/>
          <p:cNvSpPr>
            <a:spLocks noGrp="1"/>
          </p:cNvSpPr>
          <p:nvPr>
            <p:ph type="sldNum" sz="quarter" idx="11"/>
          </p:nvPr>
        </p:nvSpPr>
        <p:spPr>
          <a:xfrm>
            <a:off x="11017250" y="6563021"/>
            <a:ext cx="766763" cy="180000"/>
          </a:xfrm>
          <a:prstGeom prst="rect">
            <a:avLst/>
          </a:prstGeom>
        </p:spPr>
        <p:txBody>
          <a:bodyPr/>
          <a:lstStyle/>
          <a:p>
            <a:fld id="{A9DF89F4-D119-4B14-B9EE-9C99E9FB6D07}" type="slidenum">
              <a:rPr lang="en-GB" smtClean="0"/>
              <a:t>‹#›</a:t>
            </a:fld>
            <a:endParaRPr lang="en-GB"/>
          </a:p>
        </p:txBody>
      </p:sp>
    </p:spTree>
    <p:extLst>
      <p:ext uri="{BB962C8B-B14F-4D97-AF65-F5344CB8AC3E}">
        <p14:creationId xmlns:p14="http://schemas.microsoft.com/office/powerpoint/2010/main" val="27052628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One column narr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10" name="Content Placeholder 2"/>
          <p:cNvSpPr>
            <a:spLocks noGrp="1"/>
          </p:cNvSpPr>
          <p:nvPr>
            <p:ph idx="1"/>
          </p:nvPr>
        </p:nvSpPr>
        <p:spPr>
          <a:xfrm>
            <a:off x="407988" y="1293813"/>
            <a:ext cx="3375736" cy="4597400"/>
          </a:xfrm>
        </p:spPr>
        <p:txBody>
          <a:bodyPr numCol="1" spcCol="180000"/>
          <a:lstStyle>
            <a:lvl1pPr>
              <a:lnSpc>
                <a:spcPct val="110000"/>
              </a:lnSpc>
              <a:defRPr sz="1500"/>
            </a:lvl1pPr>
            <a:lvl2pPr>
              <a:lnSpc>
                <a:spcPct val="110000"/>
              </a:lnSpc>
              <a:defRPr sz="1500"/>
            </a:lvl2pPr>
            <a:lvl3pPr>
              <a:lnSpc>
                <a:spcPct val="110000"/>
              </a:lnSpc>
              <a:defRPr sz="1500"/>
            </a:lvl3pPr>
            <a:lvl4pPr>
              <a:lnSpc>
                <a:spcPct val="110000"/>
              </a:lnSpc>
              <a:defRPr sz="1500"/>
            </a:lvl4pPr>
            <a:lvl5pPr>
              <a:lnSpc>
                <a:spcPct val="110000"/>
              </a:lnSpc>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5" name="Slide Number Placeholder 4"/>
          <p:cNvSpPr>
            <a:spLocks noGrp="1"/>
          </p:cNvSpPr>
          <p:nvPr>
            <p:ph type="sldNum" sz="quarter" idx="11"/>
          </p:nvPr>
        </p:nvSpPr>
        <p:spPr>
          <a:xfrm>
            <a:off x="11017250" y="6563021"/>
            <a:ext cx="766763" cy="180000"/>
          </a:xfrm>
          <a:prstGeom prst="rect">
            <a:avLst/>
          </a:prstGeom>
        </p:spPr>
        <p:txBody>
          <a:bodyPr/>
          <a:lstStyle/>
          <a:p>
            <a:fld id="{A9DF89F4-D119-4B14-B9EE-9C99E9FB6D07}" type="slidenum">
              <a:rPr lang="en-GB" smtClean="0"/>
              <a:t>‹#›</a:t>
            </a:fld>
            <a:endParaRPr lang="en-GB"/>
          </a:p>
        </p:txBody>
      </p:sp>
    </p:spTree>
    <p:extLst>
      <p:ext uri="{BB962C8B-B14F-4D97-AF65-F5344CB8AC3E}">
        <p14:creationId xmlns:p14="http://schemas.microsoft.com/office/powerpoint/2010/main" val="4603094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tent and colour block">
    <p:bg>
      <p:bgRef idx="1001">
        <a:schemeClr val="bg1"/>
      </p:bgRef>
    </p:bg>
    <p:spTree>
      <p:nvGrpSpPr>
        <p:cNvPr id="1" name=""/>
        <p:cNvGrpSpPr/>
        <p:nvPr/>
      </p:nvGrpSpPr>
      <p:grpSpPr>
        <a:xfrm>
          <a:off x="0" y="0"/>
          <a:ext cx="0" cy="0"/>
          <a:chOff x="0" y="0"/>
          <a:chExt cx="0" cy="0"/>
        </a:xfrm>
      </p:grpSpPr>
      <p:sp>
        <p:nvSpPr>
          <p:cNvPr id="4" name="Rectangle 3"/>
          <p:cNvSpPr/>
          <p:nvPr/>
        </p:nvSpPr>
        <p:spPr>
          <a:xfrm>
            <a:off x="0" y="4464423"/>
            <a:ext cx="12192000" cy="23935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solidFill>
                  <a:schemeClr val="accent2"/>
                </a:solidFill>
              </a:defRPr>
            </a:lvl1pPr>
            <a:lvl2pPr>
              <a:defRPr sz="24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19"/>
          </p:nvPr>
        </p:nvSpPr>
        <p:spPr>
          <a:xfrm>
            <a:off x="6516000" y="6563021"/>
            <a:ext cx="3600000" cy="180000"/>
          </a:xfrm>
          <a:prstGeom prst="rect">
            <a:avLst/>
          </a:prstGeom>
        </p:spPr>
        <p:txBody>
          <a:bodyPr/>
          <a:lstStyle>
            <a:lvl1pPr>
              <a:defRPr>
                <a:solidFill>
                  <a:schemeClr val="bg1"/>
                </a:solidFill>
              </a:defRPr>
            </a:lvl1pPr>
          </a:lstStyle>
          <a:p>
            <a:fld id="{326A49FE-6C47-4CB2-A475-6F6A77963E67}" type="datetimeFigureOut">
              <a:rPr lang="en-GB" smtClean="0"/>
              <a:t>14/11/2022</a:t>
            </a:fld>
            <a:endParaRPr lang="en-GB"/>
          </a:p>
        </p:txBody>
      </p:sp>
      <p:sp>
        <p:nvSpPr>
          <p:cNvPr id="8" name="Slide Number Placeholder 7"/>
          <p:cNvSpPr>
            <a:spLocks noGrp="1"/>
          </p:cNvSpPr>
          <p:nvPr>
            <p:ph type="sldNum" sz="quarter" idx="20"/>
          </p:nvPr>
        </p:nvSpPr>
        <p:spPr>
          <a:xfrm>
            <a:off x="11017250" y="6563021"/>
            <a:ext cx="766763" cy="180000"/>
          </a:xfrm>
          <a:prstGeom prst="rect">
            <a:avLst/>
          </a:prstGeom>
        </p:spPr>
        <p:txBody>
          <a:bodyPr/>
          <a:lstStyle>
            <a:lvl1pPr>
              <a:defRPr>
                <a:solidFill>
                  <a:schemeClr val="bg1"/>
                </a:solidFill>
              </a:defRPr>
            </a:lvl1pPr>
          </a:lstStyle>
          <a:p>
            <a:fld id="{A9DF89F4-D119-4B14-B9EE-9C99E9FB6D07}" type="slidenum">
              <a:rPr lang="en-GB" smtClean="0"/>
              <a:t>‹#›</a:t>
            </a:fld>
            <a:endParaRPr lang="en-GB"/>
          </a:p>
        </p:txBody>
      </p:sp>
      <p:sp>
        <p:nvSpPr>
          <p:cNvPr id="9" name="Title 8"/>
          <p:cNvSpPr>
            <a:spLocks noGrp="1"/>
          </p:cNvSpPr>
          <p:nvPr>
            <p:ph type="title"/>
          </p:nvPr>
        </p:nvSpPr>
        <p:spPr>
          <a:xfrm>
            <a:off x="407989" y="320400"/>
            <a:ext cx="5366087" cy="864000"/>
          </a:xfrm>
        </p:spPr>
        <p:txBody>
          <a:bodyPr/>
          <a:lstStyle/>
          <a:p>
            <a:r>
              <a:rPr lang="en-US"/>
              <a:t>Click to edit Master title style</a:t>
            </a:r>
            <a:endParaRPr lang="en-US" dirty="0"/>
          </a:p>
        </p:txBody>
      </p:sp>
    </p:spTree>
    <p:extLst>
      <p:ext uri="{BB962C8B-B14F-4D97-AF65-F5344CB8AC3E}">
        <p14:creationId xmlns:p14="http://schemas.microsoft.com/office/powerpoint/2010/main" val="357451694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GB"/>
          </a:p>
        </p:txBody>
      </p:sp>
      <p:sp>
        <p:nvSpPr>
          <p:cNvPr id="9" name="Content Placeholder 8"/>
          <p:cNvSpPr>
            <a:spLocks noGrp="1"/>
          </p:cNvSpPr>
          <p:nvPr>
            <p:ph sz="quarter" idx="13"/>
          </p:nvPr>
        </p:nvSpPr>
        <p:spPr>
          <a:xfrm>
            <a:off x="407988" y="1293814"/>
            <a:ext cx="5184000" cy="459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Content Placeholder 8"/>
          <p:cNvSpPr>
            <a:spLocks noGrp="1"/>
          </p:cNvSpPr>
          <p:nvPr>
            <p:ph sz="quarter" idx="14"/>
          </p:nvPr>
        </p:nvSpPr>
        <p:spPr>
          <a:xfrm>
            <a:off x="6642053" y="1293814"/>
            <a:ext cx="5184000" cy="4597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p:cNvSpPr>
            <a:spLocks noGrp="1"/>
          </p:cNvSpPr>
          <p:nvPr>
            <p:ph type="dt" sz="half" idx="15"/>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4" name="Slide Number Placeholder 3"/>
          <p:cNvSpPr>
            <a:spLocks noGrp="1"/>
          </p:cNvSpPr>
          <p:nvPr>
            <p:ph type="sldNum" sz="quarter" idx="16"/>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25060609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Content and colour block">
    <p:bg>
      <p:bgRef idx="1001">
        <a:schemeClr val="bg1"/>
      </p:bgRef>
    </p:bg>
    <p:spTree>
      <p:nvGrpSpPr>
        <p:cNvPr id="1" name=""/>
        <p:cNvGrpSpPr/>
        <p:nvPr/>
      </p:nvGrpSpPr>
      <p:grpSpPr>
        <a:xfrm>
          <a:off x="0" y="0"/>
          <a:ext cx="0" cy="0"/>
          <a:chOff x="0" y="0"/>
          <a:chExt cx="0" cy="0"/>
        </a:xfrm>
      </p:grpSpPr>
      <p:sp>
        <p:nvSpPr>
          <p:cNvPr id="4" name="Rectangle 3"/>
          <p:cNvSpPr/>
          <p:nvPr/>
        </p:nvSpPr>
        <p:spPr>
          <a:xfrm>
            <a:off x="0" y="4168589"/>
            <a:ext cx="12192000" cy="26894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solidFill>
                  <a:schemeClr val="accent2"/>
                </a:solidFill>
              </a:defRPr>
            </a:lvl1pPr>
            <a:lvl2pPr>
              <a:defRPr sz="24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5"/>
          <p:cNvSpPr>
            <a:spLocks noGrp="1"/>
          </p:cNvSpPr>
          <p:nvPr>
            <p:ph type="dt" sz="half" idx="19"/>
          </p:nvPr>
        </p:nvSpPr>
        <p:spPr>
          <a:xfrm>
            <a:off x="6516000" y="6563021"/>
            <a:ext cx="3600000" cy="180000"/>
          </a:xfrm>
          <a:prstGeom prst="rect">
            <a:avLst/>
          </a:prstGeom>
        </p:spPr>
        <p:txBody>
          <a:bodyPr/>
          <a:lstStyle>
            <a:lvl1pPr>
              <a:defRPr>
                <a:solidFill>
                  <a:schemeClr val="bg1"/>
                </a:solidFill>
              </a:defRPr>
            </a:lvl1pPr>
          </a:lstStyle>
          <a:p>
            <a:fld id="{326A49FE-6C47-4CB2-A475-6F6A77963E67}" type="datetimeFigureOut">
              <a:rPr lang="en-GB" smtClean="0"/>
              <a:t>14/11/2022</a:t>
            </a:fld>
            <a:endParaRPr lang="en-GB"/>
          </a:p>
        </p:txBody>
      </p:sp>
      <p:sp>
        <p:nvSpPr>
          <p:cNvPr id="8" name="Slide Number Placeholder 7"/>
          <p:cNvSpPr>
            <a:spLocks noGrp="1"/>
          </p:cNvSpPr>
          <p:nvPr>
            <p:ph type="sldNum" sz="quarter" idx="20"/>
          </p:nvPr>
        </p:nvSpPr>
        <p:spPr>
          <a:xfrm>
            <a:off x="11017250" y="6563021"/>
            <a:ext cx="766763" cy="180000"/>
          </a:xfrm>
          <a:prstGeom prst="rect">
            <a:avLst/>
          </a:prstGeom>
        </p:spPr>
        <p:txBody>
          <a:bodyPr/>
          <a:lstStyle>
            <a:lvl1pPr>
              <a:defRPr>
                <a:solidFill>
                  <a:schemeClr val="bg1"/>
                </a:solidFill>
              </a:defRPr>
            </a:lvl1pPr>
          </a:lstStyle>
          <a:p>
            <a:fld id="{A9DF89F4-D119-4B14-B9EE-9C99E9FB6D07}" type="slidenum">
              <a:rPr lang="en-GB" smtClean="0"/>
              <a:t>‹#›</a:t>
            </a:fld>
            <a:endParaRPr lang="en-GB"/>
          </a:p>
        </p:txBody>
      </p:sp>
      <p:sp>
        <p:nvSpPr>
          <p:cNvPr id="9" name="Title 8"/>
          <p:cNvSpPr>
            <a:spLocks noGrp="1"/>
          </p:cNvSpPr>
          <p:nvPr>
            <p:ph type="title"/>
          </p:nvPr>
        </p:nvSpPr>
        <p:spPr>
          <a:xfrm>
            <a:off x="407989" y="320400"/>
            <a:ext cx="5366087" cy="864000"/>
          </a:xfrm>
        </p:spPr>
        <p:txBody>
          <a:bodyPr/>
          <a:lstStyle/>
          <a:p>
            <a:r>
              <a:rPr lang="en-US"/>
              <a:t>Click to edit Master title style</a:t>
            </a:r>
            <a:endParaRPr lang="en-US" dirty="0"/>
          </a:p>
        </p:txBody>
      </p:sp>
    </p:spTree>
    <p:extLst>
      <p:ext uri="{BB962C8B-B14F-4D97-AF65-F5344CB8AC3E}">
        <p14:creationId xmlns:p14="http://schemas.microsoft.com/office/powerpoint/2010/main" val="3592227058"/>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and colour block red">
    <p:bg>
      <p:bgRef idx="1001">
        <a:schemeClr val="bg1"/>
      </p:bgRef>
    </p:bg>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solidFill>
                  <a:schemeClr val="accent3"/>
                </a:solidFill>
              </a:defRPr>
            </a:lvl1pPr>
            <a:lvl2pPr>
              <a:defRPr sz="2400"/>
            </a:lvl2pPr>
            <a:lvl3pPr>
              <a:buClr>
                <a:schemeClr val="accent3"/>
              </a:buCl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Date Placeholder 2"/>
          <p:cNvSpPr>
            <a:spLocks noGrp="1"/>
          </p:cNvSpPr>
          <p:nvPr>
            <p:ph type="dt" sz="half" idx="19"/>
          </p:nvPr>
        </p:nvSpPr>
        <p:spPr>
          <a:xfrm>
            <a:off x="6516000" y="6563021"/>
            <a:ext cx="3600000" cy="180000"/>
          </a:xfrm>
          <a:prstGeom prst="rect">
            <a:avLst/>
          </a:prstGeom>
        </p:spPr>
        <p:txBody>
          <a:bodyPr/>
          <a:lstStyle>
            <a:lvl1pPr>
              <a:defRPr>
                <a:solidFill>
                  <a:schemeClr val="bg1"/>
                </a:solidFill>
              </a:defRPr>
            </a:lvl1pPr>
          </a:lstStyle>
          <a:p>
            <a:fld id="{326A49FE-6C47-4CB2-A475-6F6A77963E67}" type="datetimeFigureOut">
              <a:rPr lang="en-GB" smtClean="0"/>
              <a:t>14/11/2022</a:t>
            </a:fld>
            <a:endParaRPr lang="en-GB"/>
          </a:p>
        </p:txBody>
      </p:sp>
      <p:sp>
        <p:nvSpPr>
          <p:cNvPr id="8" name="Slide Number Placeholder 7"/>
          <p:cNvSpPr>
            <a:spLocks noGrp="1"/>
          </p:cNvSpPr>
          <p:nvPr>
            <p:ph type="sldNum" sz="quarter" idx="20"/>
          </p:nvPr>
        </p:nvSpPr>
        <p:spPr>
          <a:xfrm>
            <a:off x="11017250" y="6563021"/>
            <a:ext cx="766763" cy="180000"/>
          </a:xfrm>
          <a:prstGeom prst="rect">
            <a:avLst/>
          </a:prstGeom>
        </p:spPr>
        <p:txBody>
          <a:bodyPr/>
          <a:lstStyle>
            <a:lvl1pPr>
              <a:defRPr>
                <a:solidFill>
                  <a:schemeClr val="bg1"/>
                </a:solidFill>
              </a:defRPr>
            </a:lvl1pPr>
          </a:lstStyle>
          <a:p>
            <a:fld id="{A9DF89F4-D119-4B14-B9EE-9C99E9FB6D07}" type="slidenum">
              <a:rPr lang="en-GB" smtClean="0"/>
              <a:t>‹#›</a:t>
            </a:fld>
            <a:endParaRPr lang="en-GB"/>
          </a:p>
        </p:txBody>
      </p:sp>
      <p:sp>
        <p:nvSpPr>
          <p:cNvPr id="9" name="Title 8"/>
          <p:cNvSpPr>
            <a:spLocks noGrp="1"/>
          </p:cNvSpPr>
          <p:nvPr>
            <p:ph type="title"/>
          </p:nvPr>
        </p:nvSpPr>
        <p:spPr>
          <a:xfrm>
            <a:off x="407989" y="320400"/>
            <a:ext cx="5396910" cy="864000"/>
          </a:xfrm>
        </p:spPr>
        <p:txBody>
          <a:bodyPr/>
          <a:lstStyle/>
          <a:p>
            <a:r>
              <a:rPr lang="en-US"/>
              <a:t>Click to edit Master title style</a:t>
            </a:r>
            <a:endParaRPr lang="en-US" dirty="0"/>
          </a:p>
        </p:txBody>
      </p:sp>
    </p:spTree>
    <p:extLst>
      <p:ext uri="{BB962C8B-B14F-4D97-AF65-F5344CB8AC3E}">
        <p14:creationId xmlns:p14="http://schemas.microsoft.com/office/powerpoint/2010/main" val="17461596"/>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Content and colour block red">
    <p:bg>
      <p:bgRef idx="1001">
        <a:schemeClr val="bg1"/>
      </p:bgRef>
    </p:bg>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lvl1pPr>
            <a:lvl2pPr>
              <a:defRPr sz="24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Date Placeholder 2"/>
          <p:cNvSpPr>
            <a:spLocks noGrp="1"/>
          </p:cNvSpPr>
          <p:nvPr>
            <p:ph type="dt" sz="half" idx="19"/>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8" name="Slide Number Placeholder 7"/>
          <p:cNvSpPr>
            <a:spLocks noGrp="1"/>
          </p:cNvSpPr>
          <p:nvPr>
            <p:ph type="sldNum" sz="quarter" idx="20"/>
          </p:nvPr>
        </p:nvSpPr>
        <p:spPr>
          <a:xfrm>
            <a:off x="11017250" y="6563021"/>
            <a:ext cx="766763" cy="180000"/>
          </a:xfrm>
          <a:prstGeom prst="rect">
            <a:avLst/>
          </a:prstGeom>
        </p:spPr>
        <p:txBody>
          <a:bodyPr/>
          <a:lstStyle/>
          <a:p>
            <a:fld id="{A9DF89F4-D119-4B14-B9EE-9C99E9FB6D07}" type="slidenum">
              <a:rPr lang="en-GB" smtClean="0"/>
              <a:t>‹#›</a:t>
            </a:fld>
            <a:endParaRPr lang="en-GB"/>
          </a:p>
        </p:txBody>
      </p:sp>
      <p:sp>
        <p:nvSpPr>
          <p:cNvPr id="9" name="Title 8"/>
          <p:cNvSpPr>
            <a:spLocks noGrp="1"/>
          </p:cNvSpPr>
          <p:nvPr>
            <p:ph type="title"/>
          </p:nvPr>
        </p:nvSpPr>
        <p:spPr>
          <a:xfrm>
            <a:off x="407989" y="320400"/>
            <a:ext cx="5396910" cy="864000"/>
          </a:xfrm>
        </p:spPr>
        <p:txBody>
          <a:bodyPr/>
          <a:lstStyle/>
          <a:p>
            <a:r>
              <a:rPr lang="en-US"/>
              <a:t>Click to edit Master title style</a:t>
            </a:r>
            <a:endParaRPr lang="en-US" dirty="0"/>
          </a:p>
        </p:txBody>
      </p:sp>
    </p:spTree>
    <p:extLst>
      <p:ext uri="{BB962C8B-B14F-4D97-AF65-F5344CB8AC3E}">
        <p14:creationId xmlns:p14="http://schemas.microsoft.com/office/powerpoint/2010/main" val="807017193"/>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ontent and image blue">
    <p:bg>
      <p:bgRef idx="1001">
        <a:schemeClr val="bg2"/>
      </p:bgRef>
    </p:bg>
    <p:spTree>
      <p:nvGrpSpPr>
        <p:cNvPr id="1" name=""/>
        <p:cNvGrpSpPr/>
        <p:nvPr/>
      </p:nvGrpSpPr>
      <p:grpSpPr>
        <a:xfrm>
          <a:off x="0" y="0"/>
          <a:ext cx="0" cy="0"/>
          <a:chOff x="0" y="0"/>
          <a:chExt cx="0" cy="0"/>
        </a:xfrm>
      </p:grpSpPr>
      <p:sp>
        <p:nvSpPr>
          <p:cNvPr id="42" name="Picture Placeholder 67"/>
          <p:cNvSpPr>
            <a:spLocks noGrp="1"/>
          </p:cNvSpPr>
          <p:nvPr>
            <p:ph type="pic" sz="quarter" idx="17"/>
          </p:nvPr>
        </p:nvSpPr>
        <p:spPr>
          <a:xfrm>
            <a:off x="6097200" y="0"/>
            <a:ext cx="6094800" cy="6858000"/>
          </a:xfrm>
          <a:solidFill>
            <a:schemeClr val="bg1">
              <a:lumMod val="20000"/>
              <a:lumOff val="80000"/>
            </a:schemeClr>
          </a:solidFill>
        </p:spPr>
        <p:txBody>
          <a:bodyPr/>
          <a:lstStyle/>
          <a:p>
            <a:r>
              <a:rPr lang="en-US"/>
              <a:t>Click icon to add picture</a:t>
            </a:r>
            <a:endParaRPr lang="en-GB"/>
          </a:p>
        </p:txBody>
      </p:sp>
      <p:sp>
        <p:nvSpPr>
          <p:cNvPr id="15" name="Text Placeholder 14"/>
          <p:cNvSpPr>
            <a:spLocks noGrp="1"/>
          </p:cNvSpPr>
          <p:nvPr>
            <p:ph type="body" sz="quarter" idx="18"/>
          </p:nvPr>
        </p:nvSpPr>
        <p:spPr>
          <a:xfrm>
            <a:off x="409575" y="1293731"/>
            <a:ext cx="5267325" cy="4597483"/>
          </a:xfrm>
        </p:spPr>
        <p:txBody>
          <a:bodyPr/>
          <a:lstStyle>
            <a:lvl1pPr>
              <a:defRPr sz="2400"/>
            </a:lvl1pPr>
            <a:lvl2pPr>
              <a:defRPr sz="24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Date Placeholder 1"/>
          <p:cNvSpPr>
            <a:spLocks noGrp="1"/>
          </p:cNvSpPr>
          <p:nvPr>
            <p:ph type="dt" sz="half" idx="19"/>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7" name="Slide Number Placeholder 6"/>
          <p:cNvSpPr>
            <a:spLocks noGrp="1"/>
          </p:cNvSpPr>
          <p:nvPr>
            <p:ph type="sldNum" sz="quarter" idx="20"/>
          </p:nvPr>
        </p:nvSpPr>
        <p:spPr>
          <a:xfrm>
            <a:off x="11017250" y="6563021"/>
            <a:ext cx="766763" cy="180000"/>
          </a:xfrm>
          <a:prstGeom prst="rect">
            <a:avLst/>
          </a:prstGeom>
        </p:spPr>
        <p:txBody>
          <a:bodyPr/>
          <a:lstStyle/>
          <a:p>
            <a:fld id="{A9DF89F4-D119-4B14-B9EE-9C99E9FB6D07}" type="slidenum">
              <a:rPr lang="en-GB" smtClean="0"/>
              <a:t>‹#›</a:t>
            </a:fld>
            <a:endParaRPr lang="en-GB"/>
          </a:p>
        </p:txBody>
      </p:sp>
      <p:sp>
        <p:nvSpPr>
          <p:cNvPr id="8" name="Title 7"/>
          <p:cNvSpPr>
            <a:spLocks noGrp="1"/>
          </p:cNvSpPr>
          <p:nvPr>
            <p:ph type="title"/>
          </p:nvPr>
        </p:nvSpPr>
        <p:spPr>
          <a:xfrm>
            <a:off x="407989" y="320400"/>
            <a:ext cx="5417458" cy="864000"/>
          </a:xfrm>
        </p:spPr>
        <p:txBody>
          <a:bodyPr/>
          <a:lstStyle>
            <a:lvl1pPr>
              <a:defRPr>
                <a:solidFill>
                  <a:schemeClr val="accent2"/>
                </a:solidFill>
              </a:defRPr>
            </a:lvl1pPr>
          </a:lstStyle>
          <a:p>
            <a:r>
              <a:rPr lang="en-US"/>
              <a:t>Click to edit Master title style</a:t>
            </a:r>
          </a:p>
        </p:txBody>
      </p:sp>
      <p:pic>
        <p:nvPicPr>
          <p:cNvPr id="10" name="Picture 9">
            <a:extLst>
              <a:ext uri="{FF2B5EF4-FFF2-40B4-BE49-F238E27FC236}">
                <a16:creationId xmlns:a16="http://schemas.microsoft.com/office/drawing/2014/main" id="{5ECE19EE-451A-414D-805B-902B4995BB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692121147"/>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ontent and image x2 blue">
    <p:bg>
      <p:bgRef idx="1001">
        <a:schemeClr val="bg2"/>
      </p:bgRef>
    </p:bg>
    <p:spTree>
      <p:nvGrpSpPr>
        <p:cNvPr id="1" name=""/>
        <p:cNvGrpSpPr/>
        <p:nvPr/>
      </p:nvGrpSpPr>
      <p:grpSpPr>
        <a:xfrm>
          <a:off x="0" y="0"/>
          <a:ext cx="0" cy="0"/>
          <a:chOff x="0" y="0"/>
          <a:chExt cx="0" cy="0"/>
        </a:xfrm>
      </p:grpSpPr>
      <p:sp>
        <p:nvSpPr>
          <p:cNvPr id="8" name="Picture Placeholder 67"/>
          <p:cNvSpPr>
            <a:spLocks noGrp="1"/>
          </p:cNvSpPr>
          <p:nvPr>
            <p:ph type="pic" sz="quarter" idx="17"/>
          </p:nvPr>
        </p:nvSpPr>
        <p:spPr>
          <a:xfrm>
            <a:off x="6097200" y="0"/>
            <a:ext cx="6094800" cy="3430800"/>
          </a:xfrm>
          <a:solidFill>
            <a:schemeClr val="bg1">
              <a:lumMod val="20000"/>
              <a:lumOff val="80000"/>
            </a:schemeClr>
          </a:solidFill>
        </p:spPr>
        <p:txBody>
          <a:bodyPr/>
          <a:lstStyle/>
          <a:p>
            <a:r>
              <a:rPr lang="en-US"/>
              <a:t>Click icon to add picture</a:t>
            </a:r>
            <a:endParaRPr lang="en-GB"/>
          </a:p>
        </p:txBody>
      </p:sp>
      <p:sp>
        <p:nvSpPr>
          <p:cNvPr id="10" name="Picture Placeholder 67"/>
          <p:cNvSpPr>
            <a:spLocks noGrp="1"/>
          </p:cNvSpPr>
          <p:nvPr>
            <p:ph type="pic" sz="quarter" idx="22"/>
          </p:nvPr>
        </p:nvSpPr>
        <p:spPr>
          <a:xfrm>
            <a:off x="6097200" y="3427200"/>
            <a:ext cx="6094800" cy="3430800"/>
          </a:xfrm>
          <a:solidFill>
            <a:schemeClr val="bg1">
              <a:lumMod val="20000"/>
              <a:lumOff val="80000"/>
            </a:schemeClr>
          </a:solidFill>
        </p:spPr>
        <p:txBody>
          <a:bodyPr/>
          <a:lstStyle/>
          <a:p>
            <a:r>
              <a:rPr lang="en-US"/>
              <a:t>Click icon to add picture</a:t>
            </a: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lvl1pPr>
            <a:lvl2pPr>
              <a:defRPr sz="24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6" name="Slide Number Placeholder 5"/>
          <p:cNvSpPr>
            <a:spLocks noGrp="1"/>
          </p:cNvSpPr>
          <p:nvPr>
            <p:ph type="sldNum" sz="quarter" idx="24"/>
          </p:nvPr>
        </p:nvSpPr>
        <p:spPr>
          <a:xfrm>
            <a:off x="11017250" y="6563021"/>
            <a:ext cx="766763" cy="180000"/>
          </a:xfrm>
          <a:prstGeom prst="rect">
            <a:avLst/>
          </a:prstGeom>
        </p:spPr>
        <p:txBody>
          <a:bodyPr/>
          <a:lstStyle/>
          <a:p>
            <a:fld id="{A9DF89F4-D119-4B14-B9EE-9C99E9FB6D07}" type="slidenum">
              <a:rPr lang="en-GB" smtClean="0"/>
              <a:t>‹#›</a:t>
            </a:fld>
            <a:endParaRPr lang="en-GB"/>
          </a:p>
        </p:txBody>
      </p:sp>
      <p:sp>
        <p:nvSpPr>
          <p:cNvPr id="7" name="Title 6"/>
          <p:cNvSpPr>
            <a:spLocks noGrp="1"/>
          </p:cNvSpPr>
          <p:nvPr>
            <p:ph type="title"/>
          </p:nvPr>
        </p:nvSpPr>
        <p:spPr>
          <a:xfrm>
            <a:off x="407989" y="320400"/>
            <a:ext cx="5448281" cy="864000"/>
          </a:xfrm>
        </p:spPr>
        <p:txBody>
          <a:bodyPr/>
          <a:lstStyle>
            <a:lvl1pPr>
              <a:defRPr>
                <a:solidFill>
                  <a:schemeClr val="accent2"/>
                </a:solidFill>
              </a:defRPr>
            </a:lvl1pPr>
          </a:lstStyle>
          <a:p>
            <a:r>
              <a:rPr lang="en-US"/>
              <a:t>Click to edit Master title style</a:t>
            </a:r>
            <a:endParaRPr lang="en-US" dirty="0"/>
          </a:p>
        </p:txBody>
      </p:sp>
      <p:pic>
        <p:nvPicPr>
          <p:cNvPr id="11" name="Picture 10">
            <a:extLst>
              <a:ext uri="{FF2B5EF4-FFF2-40B4-BE49-F238E27FC236}">
                <a16:creationId xmlns:a16="http://schemas.microsoft.com/office/drawing/2014/main" id="{0C4FE8DF-D1BD-4773-AC6A-32447E7000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1918471435"/>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and image">
    <p:bg>
      <p:bgRef idx="1001">
        <a:schemeClr val="bg1"/>
      </p:bgRef>
    </p:bg>
    <p:spTree>
      <p:nvGrpSpPr>
        <p:cNvPr id="1" name=""/>
        <p:cNvGrpSpPr/>
        <p:nvPr/>
      </p:nvGrpSpPr>
      <p:grpSpPr>
        <a:xfrm>
          <a:off x="0" y="0"/>
          <a:ext cx="0" cy="0"/>
          <a:chOff x="0" y="0"/>
          <a:chExt cx="0" cy="0"/>
        </a:xfrm>
      </p:grpSpPr>
      <p:sp>
        <p:nvSpPr>
          <p:cNvPr id="42" name="Picture Placeholder 67"/>
          <p:cNvSpPr>
            <a:spLocks noGrp="1"/>
          </p:cNvSpPr>
          <p:nvPr>
            <p:ph type="pic" sz="quarter" idx="17"/>
          </p:nvPr>
        </p:nvSpPr>
        <p:spPr>
          <a:xfrm>
            <a:off x="6097200" y="0"/>
            <a:ext cx="6094800" cy="6858000"/>
          </a:xfrm>
          <a:solidFill>
            <a:schemeClr val="bg1">
              <a:lumMod val="95000"/>
            </a:schemeClr>
          </a:solidFill>
        </p:spPr>
        <p:txBody>
          <a:bodyPr/>
          <a:lstStyle/>
          <a:p>
            <a:r>
              <a:rPr lang="en-US"/>
              <a:t>Click icon to add picture</a:t>
            </a: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b="1">
                <a:latin typeface="+mn-lt"/>
                <a:ea typeface="Mars Centra" pitchFamily="2" charset="0"/>
              </a:defRPr>
            </a:lvl1pPr>
            <a:lvl2pPr>
              <a:defRPr sz="24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Date Placeholder 1"/>
          <p:cNvSpPr>
            <a:spLocks noGrp="1"/>
          </p:cNvSpPr>
          <p:nvPr>
            <p:ph type="dt" sz="half" idx="19"/>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7" name="Slide Number Placeholder 6"/>
          <p:cNvSpPr>
            <a:spLocks noGrp="1"/>
          </p:cNvSpPr>
          <p:nvPr>
            <p:ph type="sldNum" sz="quarter" idx="20"/>
          </p:nvPr>
        </p:nvSpPr>
        <p:spPr>
          <a:xfrm>
            <a:off x="11017250" y="6563021"/>
            <a:ext cx="766763" cy="180000"/>
          </a:xfrm>
          <a:prstGeom prst="rect">
            <a:avLst/>
          </a:prstGeom>
        </p:spPr>
        <p:txBody>
          <a:bodyPr/>
          <a:lstStyle/>
          <a:p>
            <a:fld id="{A9DF89F4-D119-4B14-B9EE-9C99E9FB6D07}" type="slidenum">
              <a:rPr lang="en-GB" smtClean="0"/>
              <a:t>‹#›</a:t>
            </a:fld>
            <a:endParaRPr lang="en-GB"/>
          </a:p>
        </p:txBody>
      </p:sp>
      <p:sp>
        <p:nvSpPr>
          <p:cNvPr id="8" name="Title 7"/>
          <p:cNvSpPr>
            <a:spLocks noGrp="1"/>
          </p:cNvSpPr>
          <p:nvPr>
            <p:ph type="title"/>
          </p:nvPr>
        </p:nvSpPr>
        <p:spPr>
          <a:xfrm>
            <a:off x="407989" y="320400"/>
            <a:ext cx="5355813" cy="864000"/>
          </a:xfrm>
        </p:spPr>
        <p:txBody>
          <a:bodyPr/>
          <a:lstStyle/>
          <a:p>
            <a:r>
              <a:rPr lang="en-US"/>
              <a:t>Click to edit Master title style</a:t>
            </a:r>
            <a:endParaRPr lang="en-US" dirty="0"/>
          </a:p>
        </p:txBody>
      </p:sp>
    </p:spTree>
    <p:extLst>
      <p:ext uri="{BB962C8B-B14F-4D97-AF65-F5344CB8AC3E}">
        <p14:creationId xmlns:p14="http://schemas.microsoft.com/office/powerpoint/2010/main" val="1708331944"/>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ent and image x2">
    <p:bg>
      <p:bgRef idx="1001">
        <a:schemeClr val="bg1"/>
      </p:bgRef>
    </p:bg>
    <p:spTree>
      <p:nvGrpSpPr>
        <p:cNvPr id="1" name=""/>
        <p:cNvGrpSpPr/>
        <p:nvPr/>
      </p:nvGrpSpPr>
      <p:grpSpPr>
        <a:xfrm>
          <a:off x="0" y="0"/>
          <a:ext cx="0" cy="0"/>
          <a:chOff x="0" y="0"/>
          <a:chExt cx="0" cy="0"/>
        </a:xfrm>
      </p:grpSpPr>
      <p:sp>
        <p:nvSpPr>
          <p:cNvPr id="8" name="Picture Placeholder 67"/>
          <p:cNvSpPr>
            <a:spLocks noGrp="1"/>
          </p:cNvSpPr>
          <p:nvPr>
            <p:ph type="pic" sz="quarter" idx="17"/>
          </p:nvPr>
        </p:nvSpPr>
        <p:spPr>
          <a:xfrm>
            <a:off x="6097200" y="0"/>
            <a:ext cx="6094800" cy="3430800"/>
          </a:xfrm>
          <a:solidFill>
            <a:schemeClr val="bg1">
              <a:lumMod val="95000"/>
            </a:schemeClr>
          </a:solidFill>
        </p:spPr>
        <p:txBody>
          <a:bodyPr/>
          <a:lstStyle/>
          <a:p>
            <a:r>
              <a:rPr lang="en-US"/>
              <a:t>Click icon to add picture</a:t>
            </a:r>
            <a:endParaRPr lang="en-GB"/>
          </a:p>
        </p:txBody>
      </p:sp>
      <p:sp>
        <p:nvSpPr>
          <p:cNvPr id="10" name="Picture Placeholder 67"/>
          <p:cNvSpPr>
            <a:spLocks noGrp="1"/>
          </p:cNvSpPr>
          <p:nvPr>
            <p:ph type="pic" sz="quarter" idx="22"/>
          </p:nvPr>
        </p:nvSpPr>
        <p:spPr>
          <a:xfrm>
            <a:off x="6097200" y="3427200"/>
            <a:ext cx="6094800" cy="3430800"/>
          </a:xfrm>
          <a:solidFill>
            <a:schemeClr val="bg1">
              <a:lumMod val="95000"/>
            </a:schemeClr>
          </a:solidFill>
        </p:spPr>
        <p:txBody>
          <a:bodyPr/>
          <a:lstStyle/>
          <a:p>
            <a:r>
              <a:rPr lang="en-US"/>
              <a:t>Click icon to add picture</a:t>
            </a:r>
            <a:endParaRPr lang="en-GB"/>
          </a:p>
        </p:txBody>
      </p:sp>
      <p:sp>
        <p:nvSpPr>
          <p:cNvPr id="15" name="Text Placeholder 14"/>
          <p:cNvSpPr>
            <a:spLocks noGrp="1"/>
          </p:cNvSpPr>
          <p:nvPr>
            <p:ph type="body" sz="quarter" idx="18"/>
          </p:nvPr>
        </p:nvSpPr>
        <p:spPr>
          <a:xfrm>
            <a:off x="409575" y="1293814"/>
            <a:ext cx="5267325" cy="4597400"/>
          </a:xfrm>
        </p:spPr>
        <p:txBody>
          <a:bodyPr/>
          <a:lstStyle>
            <a:lvl1pPr>
              <a:defRPr sz="2400"/>
            </a:lvl1pPr>
            <a:lvl2pPr>
              <a:defRPr sz="24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7" name="Slide Number Placeholder 6"/>
          <p:cNvSpPr>
            <a:spLocks noGrp="1"/>
          </p:cNvSpPr>
          <p:nvPr>
            <p:ph type="sldNum" sz="quarter" idx="24"/>
          </p:nvPr>
        </p:nvSpPr>
        <p:spPr>
          <a:xfrm>
            <a:off x="11017250" y="6563021"/>
            <a:ext cx="766763" cy="180000"/>
          </a:xfrm>
          <a:prstGeom prst="rect">
            <a:avLst/>
          </a:prstGeom>
        </p:spPr>
        <p:txBody>
          <a:bodyPr/>
          <a:lstStyle/>
          <a:p>
            <a:fld id="{A9DF89F4-D119-4B14-B9EE-9C99E9FB6D07}" type="slidenum">
              <a:rPr lang="en-GB" smtClean="0"/>
              <a:t>‹#›</a:t>
            </a:fld>
            <a:endParaRPr lang="en-GB"/>
          </a:p>
        </p:txBody>
      </p:sp>
      <p:sp>
        <p:nvSpPr>
          <p:cNvPr id="9" name="Title 8"/>
          <p:cNvSpPr>
            <a:spLocks noGrp="1"/>
          </p:cNvSpPr>
          <p:nvPr>
            <p:ph type="title"/>
          </p:nvPr>
        </p:nvSpPr>
        <p:spPr>
          <a:xfrm>
            <a:off x="407989" y="320400"/>
            <a:ext cx="5355813" cy="864000"/>
          </a:xfrm>
        </p:spPr>
        <p:txBody>
          <a:bodyPr/>
          <a:lstStyle/>
          <a:p>
            <a:r>
              <a:rPr lang="en-US"/>
              <a:t>Click to edit Master title style</a:t>
            </a:r>
            <a:endParaRPr lang="en-US" dirty="0"/>
          </a:p>
        </p:txBody>
      </p:sp>
    </p:spTree>
    <p:extLst>
      <p:ext uri="{BB962C8B-B14F-4D97-AF65-F5344CB8AC3E}">
        <p14:creationId xmlns:p14="http://schemas.microsoft.com/office/powerpoint/2010/main" val="1341134499"/>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mage and Content no title">
    <p:bg>
      <p:bgRef idx="1001">
        <a:schemeClr val="bg1"/>
      </p:bgRef>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E06A7AA-41D2-304C-9F7F-BFED81A76232}"/>
              </a:ext>
            </a:extLst>
          </p:cNvPr>
          <p:cNvSpPr>
            <a:spLocks noGrp="1"/>
          </p:cNvSpPr>
          <p:nvPr>
            <p:ph type="pic" sz="quarter" idx="14"/>
          </p:nvPr>
        </p:nvSpPr>
        <p:spPr>
          <a:xfrm>
            <a:off x="0" y="0"/>
            <a:ext cx="6096000" cy="6858000"/>
          </a:xfrm>
          <a:solidFill>
            <a:schemeClr val="bg1">
              <a:lumMod val="85000"/>
            </a:schemeClr>
          </a:solidFill>
        </p:spPr>
        <p:txBody>
          <a:bodyPr/>
          <a:lstStyle/>
          <a:p>
            <a:r>
              <a:rPr lang="en-US"/>
              <a:t>Click icon to add picture</a:t>
            </a:r>
            <a:endParaRPr lang="en-GB" dirty="0"/>
          </a:p>
        </p:txBody>
      </p:sp>
      <p:sp>
        <p:nvSpPr>
          <p:cNvPr id="15" name="Text Placeholder 14"/>
          <p:cNvSpPr>
            <a:spLocks noGrp="1"/>
          </p:cNvSpPr>
          <p:nvPr>
            <p:ph type="body" sz="quarter" idx="18"/>
          </p:nvPr>
        </p:nvSpPr>
        <p:spPr>
          <a:xfrm>
            <a:off x="6616800" y="1293814"/>
            <a:ext cx="5267325" cy="4597400"/>
          </a:xfrm>
        </p:spPr>
        <p:txBody>
          <a:bodyPr/>
          <a:lstStyle>
            <a:lvl1pPr>
              <a:defRPr sz="2400" b="0">
                <a:solidFill>
                  <a:schemeClr val="tx2"/>
                </a:solidFill>
                <a:latin typeface="+mj-lt"/>
              </a:defRPr>
            </a:lvl1pPr>
            <a:lvl2pPr>
              <a:defRPr sz="24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Date Placeholder 1"/>
          <p:cNvSpPr>
            <a:spLocks noGrp="1"/>
          </p:cNvSpPr>
          <p:nvPr>
            <p:ph type="dt" sz="half" idx="19"/>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6" name="Slide Number Placeholder 5"/>
          <p:cNvSpPr>
            <a:spLocks noGrp="1"/>
          </p:cNvSpPr>
          <p:nvPr>
            <p:ph type="sldNum" sz="quarter" idx="20"/>
          </p:nvPr>
        </p:nvSpPr>
        <p:spPr>
          <a:xfrm>
            <a:off x="11017250" y="6563021"/>
            <a:ext cx="766763" cy="180000"/>
          </a:xfrm>
          <a:prstGeom prst="rect">
            <a:avLst/>
          </a:prstGeom>
        </p:spPr>
        <p:txBody>
          <a:bodyPr/>
          <a:lstStyle/>
          <a:p>
            <a:fld id="{A9DF89F4-D119-4B14-B9EE-9C99E9FB6D07}" type="slidenum">
              <a:rPr lang="en-GB" smtClean="0"/>
              <a:t>‹#›</a:t>
            </a:fld>
            <a:endParaRPr lang="en-GB"/>
          </a:p>
        </p:txBody>
      </p:sp>
    </p:spTree>
    <p:extLst>
      <p:ext uri="{BB962C8B-B14F-4D97-AF65-F5344CB8AC3E}">
        <p14:creationId xmlns:p14="http://schemas.microsoft.com/office/powerpoint/2010/main" val="46751966"/>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Image and Content no title Pink">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E06A7AA-41D2-304C-9F7F-BFED81A76232}"/>
              </a:ext>
            </a:extLst>
          </p:cNvPr>
          <p:cNvSpPr>
            <a:spLocks noGrp="1"/>
          </p:cNvSpPr>
          <p:nvPr>
            <p:ph type="pic" sz="quarter" idx="14"/>
          </p:nvPr>
        </p:nvSpPr>
        <p:spPr>
          <a:xfrm>
            <a:off x="0" y="0"/>
            <a:ext cx="6096000" cy="6858000"/>
          </a:xfrm>
          <a:solidFill>
            <a:schemeClr val="bg1">
              <a:lumMod val="20000"/>
              <a:lumOff val="80000"/>
            </a:schemeClr>
          </a:solidFill>
        </p:spPr>
        <p:txBody>
          <a:bodyPr/>
          <a:lstStyle/>
          <a:p>
            <a:r>
              <a:rPr lang="en-US"/>
              <a:t>Click icon to add picture</a:t>
            </a:r>
            <a:endParaRPr lang="en-GB" dirty="0"/>
          </a:p>
        </p:txBody>
      </p:sp>
      <p:sp>
        <p:nvSpPr>
          <p:cNvPr id="15" name="Text Placeholder 14"/>
          <p:cNvSpPr>
            <a:spLocks noGrp="1"/>
          </p:cNvSpPr>
          <p:nvPr>
            <p:ph type="body" sz="quarter" idx="18"/>
          </p:nvPr>
        </p:nvSpPr>
        <p:spPr>
          <a:xfrm>
            <a:off x="6616800" y="1293814"/>
            <a:ext cx="5267325" cy="4597400"/>
          </a:xfrm>
        </p:spPr>
        <p:txBody>
          <a:bodyPr/>
          <a:lstStyle>
            <a:lvl1pPr>
              <a:defRPr sz="2400" b="0">
                <a:solidFill>
                  <a:schemeClr val="accent2"/>
                </a:solidFill>
                <a:latin typeface="+mj-lt"/>
                <a:ea typeface="Mars Centra" pitchFamily="2" charset="0"/>
              </a:defRPr>
            </a:lvl1pPr>
            <a:lvl2pPr>
              <a:defRPr sz="24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Date Placeholder 1"/>
          <p:cNvSpPr>
            <a:spLocks noGrp="1"/>
          </p:cNvSpPr>
          <p:nvPr>
            <p:ph type="dt" sz="half" idx="19"/>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3" name="Slide Number Placeholder 2"/>
          <p:cNvSpPr>
            <a:spLocks noGrp="1"/>
          </p:cNvSpPr>
          <p:nvPr>
            <p:ph type="sldNum" sz="quarter" idx="20"/>
          </p:nvPr>
        </p:nvSpPr>
        <p:spPr>
          <a:xfrm>
            <a:off x="11017250" y="6563021"/>
            <a:ext cx="766763" cy="180000"/>
          </a:xfrm>
          <a:prstGeom prst="rect">
            <a:avLst/>
          </a:prstGeom>
        </p:spPr>
        <p:txBody>
          <a:bodyPr/>
          <a:lstStyle/>
          <a:p>
            <a:fld id="{A9DF89F4-D119-4B14-B9EE-9C99E9FB6D07}" type="slidenum">
              <a:rPr lang="en-GB" smtClean="0"/>
              <a:t>‹#›</a:t>
            </a:fld>
            <a:endParaRPr lang="en-GB"/>
          </a:p>
        </p:txBody>
      </p:sp>
    </p:spTree>
    <p:extLst>
      <p:ext uri="{BB962C8B-B14F-4D97-AF65-F5344CB8AC3E}">
        <p14:creationId xmlns:p14="http://schemas.microsoft.com/office/powerpoint/2010/main" val="3968418448"/>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x images">
    <p:bg>
      <p:bgRef idx="1001">
        <a:schemeClr val="bg2"/>
      </p:bgRef>
    </p:bg>
    <p:spTree>
      <p:nvGrpSpPr>
        <p:cNvPr id="1" name=""/>
        <p:cNvGrpSpPr/>
        <p:nvPr/>
      </p:nvGrpSpPr>
      <p:grpSpPr>
        <a:xfrm>
          <a:off x="0" y="0"/>
          <a:ext cx="0" cy="0"/>
          <a:chOff x="0" y="0"/>
          <a:chExt cx="0" cy="0"/>
        </a:xfrm>
      </p:grpSpPr>
      <p:sp>
        <p:nvSpPr>
          <p:cNvPr id="8" name="Picture Placeholder 67"/>
          <p:cNvSpPr>
            <a:spLocks noGrp="1"/>
          </p:cNvSpPr>
          <p:nvPr>
            <p:ph type="pic" sz="quarter" idx="24"/>
          </p:nvPr>
        </p:nvSpPr>
        <p:spPr>
          <a:xfrm>
            <a:off x="6097200" y="3427200"/>
            <a:ext cx="6094800" cy="3430800"/>
          </a:xfrm>
          <a:solidFill>
            <a:schemeClr val="bg1">
              <a:lumMod val="20000"/>
              <a:lumOff val="80000"/>
            </a:schemeClr>
          </a:solidFill>
        </p:spPr>
        <p:txBody>
          <a:bodyPr/>
          <a:lstStyle/>
          <a:p>
            <a:r>
              <a:rPr lang="en-US"/>
              <a:t>Click icon to add picture</a:t>
            </a:r>
            <a:endParaRPr lang="en-GB"/>
          </a:p>
        </p:txBody>
      </p:sp>
      <p:sp>
        <p:nvSpPr>
          <p:cNvPr id="5" name="Picture Placeholder 67"/>
          <p:cNvSpPr>
            <a:spLocks noGrp="1"/>
          </p:cNvSpPr>
          <p:nvPr>
            <p:ph type="pic" sz="quarter" idx="17"/>
          </p:nvPr>
        </p:nvSpPr>
        <p:spPr>
          <a:xfrm>
            <a:off x="0" y="0"/>
            <a:ext cx="6094800" cy="3430800"/>
          </a:xfrm>
          <a:solidFill>
            <a:schemeClr val="bg1">
              <a:lumMod val="20000"/>
              <a:lumOff val="80000"/>
            </a:schemeClr>
          </a:solidFill>
        </p:spPr>
        <p:txBody>
          <a:bodyPr/>
          <a:lstStyle/>
          <a:p>
            <a:r>
              <a:rPr lang="en-US"/>
              <a:t>Click icon to add picture</a:t>
            </a:r>
            <a:endParaRPr lang="en-GB"/>
          </a:p>
        </p:txBody>
      </p:sp>
      <p:sp>
        <p:nvSpPr>
          <p:cNvPr id="6" name="Picture Placeholder 67"/>
          <p:cNvSpPr>
            <a:spLocks noGrp="1"/>
          </p:cNvSpPr>
          <p:nvPr>
            <p:ph type="pic" sz="quarter" idx="22"/>
          </p:nvPr>
        </p:nvSpPr>
        <p:spPr>
          <a:xfrm>
            <a:off x="0" y="3427200"/>
            <a:ext cx="6094800" cy="3430800"/>
          </a:xfrm>
          <a:solidFill>
            <a:schemeClr val="bg1">
              <a:lumMod val="20000"/>
              <a:lumOff val="80000"/>
            </a:schemeClr>
          </a:solidFill>
        </p:spPr>
        <p:txBody>
          <a:bodyPr/>
          <a:lstStyle/>
          <a:p>
            <a:r>
              <a:rPr lang="en-US"/>
              <a:t>Click icon to add picture</a:t>
            </a:r>
            <a:endParaRPr lang="en-GB"/>
          </a:p>
        </p:txBody>
      </p:sp>
      <p:sp>
        <p:nvSpPr>
          <p:cNvPr id="7" name="Picture Placeholder 67"/>
          <p:cNvSpPr>
            <a:spLocks noGrp="1"/>
          </p:cNvSpPr>
          <p:nvPr>
            <p:ph type="pic" sz="quarter" idx="23"/>
          </p:nvPr>
        </p:nvSpPr>
        <p:spPr>
          <a:xfrm>
            <a:off x="6097200" y="0"/>
            <a:ext cx="6094800" cy="3430800"/>
          </a:xfrm>
          <a:solidFill>
            <a:schemeClr val="bg1">
              <a:lumMod val="20000"/>
              <a:lumOff val="80000"/>
            </a:schemeClr>
          </a:solidFill>
        </p:spPr>
        <p:txBody>
          <a:bodyPr/>
          <a:lstStyle/>
          <a:p>
            <a:r>
              <a:rPr lang="en-US"/>
              <a:t>Click icon to add picture</a:t>
            </a:r>
            <a:endParaRPr lang="en-GB"/>
          </a:p>
        </p:txBody>
      </p:sp>
    </p:spTree>
    <p:extLst>
      <p:ext uri="{BB962C8B-B14F-4D97-AF65-F5344CB8AC3E}">
        <p14:creationId xmlns:p14="http://schemas.microsoft.com/office/powerpoint/2010/main" val="57498833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07988" y="1293813"/>
            <a:ext cx="10483850" cy="4597400"/>
          </a:xfrm>
        </p:spPr>
        <p:txBody>
          <a:bodyPr numCol="3" spcCol="540000"/>
          <a:lstStyle>
            <a:lvl1pPr>
              <a:lnSpc>
                <a:spcPct val="110000"/>
              </a:lnSpc>
              <a:spcBef>
                <a:spcPts val="600"/>
              </a:spcBef>
              <a:defRPr sz="1500"/>
            </a:lvl1pPr>
            <a:lvl2pPr>
              <a:lnSpc>
                <a:spcPct val="110000"/>
              </a:lnSpc>
              <a:spcBef>
                <a:spcPts val="600"/>
              </a:spcBef>
              <a:defRPr sz="1500"/>
            </a:lvl2pPr>
            <a:lvl3pPr>
              <a:lnSpc>
                <a:spcPct val="110000"/>
              </a:lnSpc>
              <a:spcBef>
                <a:spcPts val="600"/>
              </a:spcBef>
              <a:defRPr sz="1500"/>
            </a:lvl3pPr>
            <a:lvl4pPr marL="361950" indent="-180975">
              <a:lnSpc>
                <a:spcPct val="110000"/>
              </a:lnSpc>
              <a:buFont typeface="Mars Centra" pitchFamily="2" charset="0"/>
              <a:buChar char="–"/>
              <a:defRPr sz="1250"/>
            </a:lvl4pPr>
            <a:lvl5pPr>
              <a:lnSpc>
                <a:spcPct val="110000"/>
              </a:lnSpc>
              <a:defRPr sz="12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a:xfrm>
            <a:off x="6516000" y="6563021"/>
            <a:ext cx="3600000" cy="180000"/>
          </a:xfrm>
          <a:prstGeom prst="rect">
            <a:avLst/>
          </a:prstGeom>
        </p:spPr>
        <p:txBody>
          <a:bodyPr/>
          <a:lstStyle/>
          <a:p>
            <a:pPr algn="l"/>
            <a:r>
              <a:rPr lang="en-US" dirty="0"/>
              <a:t>Copyright © 2022 Mars Wrigley — Confidential</a:t>
            </a:r>
            <a:endParaRPr lang="en-GB" dirty="0"/>
          </a:p>
        </p:txBody>
      </p:sp>
      <p:sp>
        <p:nvSpPr>
          <p:cNvPr id="6" name="Slide Number Placeholder 5"/>
          <p:cNvSpPr>
            <a:spLocks noGrp="1"/>
          </p:cNvSpPr>
          <p:nvPr>
            <p:ph type="sldNum" sz="quarter" idx="11"/>
          </p:nvPr>
        </p:nvSpPr>
        <p:spPr>
          <a:xfrm>
            <a:off x="11017250" y="6563021"/>
            <a:ext cx="766763" cy="180000"/>
          </a:xfrm>
          <a:prstGeom prst="rect">
            <a:avLst/>
          </a:prstGeom>
        </p:spPr>
        <p:txBody>
          <a:body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321830460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Big quote">
    <p:bg>
      <p:bgRef idx="1001">
        <a:schemeClr val="bg2"/>
      </p:bgRef>
    </p:bg>
    <p:spTree>
      <p:nvGrpSpPr>
        <p:cNvPr id="1" name=""/>
        <p:cNvGrpSpPr/>
        <p:nvPr/>
      </p:nvGrpSpPr>
      <p:grpSpPr>
        <a:xfrm>
          <a:off x="0" y="0"/>
          <a:ext cx="0" cy="0"/>
          <a:chOff x="0" y="0"/>
          <a:chExt cx="0" cy="0"/>
        </a:xfrm>
      </p:grpSpPr>
      <p:sp>
        <p:nvSpPr>
          <p:cNvPr id="14" name="Picture Placeholder 67"/>
          <p:cNvSpPr>
            <a:spLocks noGrp="1"/>
          </p:cNvSpPr>
          <p:nvPr>
            <p:ph type="pic" sz="quarter" idx="17"/>
          </p:nvPr>
        </p:nvSpPr>
        <p:spPr>
          <a:xfrm>
            <a:off x="6097200" y="0"/>
            <a:ext cx="6094800" cy="3430800"/>
          </a:xfrm>
          <a:solidFill>
            <a:schemeClr val="bg1">
              <a:lumMod val="20000"/>
              <a:lumOff val="80000"/>
            </a:schemeClr>
          </a:solidFill>
        </p:spPr>
        <p:txBody>
          <a:bodyPr/>
          <a:lstStyle/>
          <a:p>
            <a:r>
              <a:rPr lang="en-US"/>
              <a:t>Click icon to add picture</a:t>
            </a:r>
            <a:endParaRPr lang="en-GB"/>
          </a:p>
        </p:txBody>
      </p:sp>
      <p:sp>
        <p:nvSpPr>
          <p:cNvPr id="15" name="Picture Placeholder 67"/>
          <p:cNvSpPr>
            <a:spLocks noGrp="1"/>
          </p:cNvSpPr>
          <p:nvPr>
            <p:ph type="pic" sz="quarter" idx="22"/>
          </p:nvPr>
        </p:nvSpPr>
        <p:spPr>
          <a:xfrm>
            <a:off x="6097200" y="3427200"/>
            <a:ext cx="6094800" cy="3430800"/>
          </a:xfrm>
          <a:solidFill>
            <a:schemeClr val="bg1">
              <a:lumMod val="20000"/>
              <a:lumOff val="80000"/>
            </a:schemeClr>
          </a:solidFill>
        </p:spPr>
        <p:txBody>
          <a:bodyPr/>
          <a:lstStyle/>
          <a:p>
            <a:r>
              <a:rPr lang="en-US"/>
              <a:t>Click icon to add picture</a:t>
            </a:r>
            <a:endParaRPr lang="en-GB"/>
          </a:p>
        </p:txBody>
      </p:sp>
      <p:sp>
        <p:nvSpPr>
          <p:cNvPr id="6" name="Content Placeholder 2"/>
          <p:cNvSpPr>
            <a:spLocks noGrp="1"/>
          </p:cNvSpPr>
          <p:nvPr>
            <p:ph idx="1" hasCustomPrompt="1"/>
          </p:nvPr>
        </p:nvSpPr>
        <p:spPr>
          <a:xfrm>
            <a:off x="407989" y="1293813"/>
            <a:ext cx="5015349" cy="4371497"/>
          </a:xfrm>
        </p:spPr>
        <p:txBody>
          <a:bodyPr/>
          <a:lstStyle>
            <a:lvl1pPr>
              <a:lnSpc>
                <a:spcPct val="100000"/>
              </a:lnSpc>
              <a:spcBef>
                <a:spcPts val="0"/>
              </a:spcBef>
              <a:spcAft>
                <a:spcPts val="4200"/>
              </a:spcAft>
              <a:defRPr sz="3600" b="0">
                <a:solidFill>
                  <a:schemeClr val="accent2"/>
                </a:solidFill>
                <a:latin typeface="+mj-lt"/>
              </a:defRPr>
            </a:lvl1pPr>
            <a:lvl2pPr marL="0" indent="0">
              <a:lnSpc>
                <a:spcPct val="85000"/>
              </a:lnSpc>
              <a:spcBef>
                <a:spcPts val="0"/>
              </a:spcBef>
              <a:spcAft>
                <a:spcPts val="0"/>
              </a:spcAft>
              <a:buFont typeface="Arial" panose="020B0604020202020204" pitchFamily="34" charset="0"/>
              <a:buNone/>
              <a:defRPr sz="1450" b="1">
                <a:solidFill>
                  <a:schemeClr val="tx1"/>
                </a:solidFill>
              </a:defRPr>
            </a:lvl2pPr>
            <a:lvl3pPr marL="0" indent="0">
              <a:lnSpc>
                <a:spcPct val="85000"/>
              </a:lnSpc>
              <a:spcBef>
                <a:spcPts val="0"/>
              </a:spcBef>
              <a:spcAft>
                <a:spcPts val="0"/>
              </a:spcAft>
              <a:buNone/>
              <a:defRPr sz="1450">
                <a:solidFill>
                  <a:schemeClr val="tx1"/>
                </a:solidFill>
              </a:defRPr>
            </a:lvl3pPr>
            <a:lvl4pPr marL="0" indent="0">
              <a:buNone/>
              <a:defRPr/>
            </a:lvl4pPr>
            <a:lvl5pPr marL="0" indent="0">
              <a:buNone/>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7" name="Slide Number Placeholder 6"/>
          <p:cNvSpPr>
            <a:spLocks noGrp="1"/>
          </p:cNvSpPr>
          <p:nvPr>
            <p:ph type="sldNum" sz="quarter" idx="24"/>
          </p:nvPr>
        </p:nvSpPr>
        <p:spPr>
          <a:xfrm>
            <a:off x="11017250" y="6563021"/>
            <a:ext cx="766763" cy="180000"/>
          </a:xfrm>
          <a:prstGeom prst="rect">
            <a:avLst/>
          </a:prstGeom>
        </p:spPr>
        <p:txBody>
          <a:bodyPr/>
          <a:lstStyle/>
          <a:p>
            <a:fld id="{A9DF89F4-D119-4B14-B9EE-9C99E9FB6D07}" type="slidenum">
              <a:rPr lang="en-GB" smtClean="0"/>
              <a:t>‹#›</a:t>
            </a:fld>
            <a:endParaRPr lang="en-GB"/>
          </a:p>
        </p:txBody>
      </p:sp>
      <p:pic>
        <p:nvPicPr>
          <p:cNvPr id="9" name="Picture 8">
            <a:extLst>
              <a:ext uri="{FF2B5EF4-FFF2-40B4-BE49-F238E27FC236}">
                <a16:creationId xmlns:a16="http://schemas.microsoft.com/office/drawing/2014/main" id="{E841A3AD-E3E2-4183-8672-ED11FC8FDB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3872619749"/>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Big quote pink">
    <p:bg>
      <p:bgPr>
        <a:solidFill>
          <a:schemeClr val="accent3"/>
        </a:solidFill>
        <a:effectLst/>
      </p:bgPr>
    </p:bg>
    <p:spTree>
      <p:nvGrpSpPr>
        <p:cNvPr id="1" name=""/>
        <p:cNvGrpSpPr/>
        <p:nvPr/>
      </p:nvGrpSpPr>
      <p:grpSpPr>
        <a:xfrm>
          <a:off x="0" y="0"/>
          <a:ext cx="0" cy="0"/>
          <a:chOff x="0" y="0"/>
          <a:chExt cx="0" cy="0"/>
        </a:xfrm>
      </p:grpSpPr>
      <p:sp>
        <p:nvSpPr>
          <p:cNvPr id="14" name="Picture Placeholder 67"/>
          <p:cNvSpPr>
            <a:spLocks noGrp="1"/>
          </p:cNvSpPr>
          <p:nvPr>
            <p:ph type="pic" sz="quarter" idx="17"/>
          </p:nvPr>
        </p:nvSpPr>
        <p:spPr>
          <a:xfrm>
            <a:off x="6097200" y="0"/>
            <a:ext cx="6094800" cy="3430800"/>
          </a:xfrm>
          <a:solidFill>
            <a:schemeClr val="bg1">
              <a:lumMod val="20000"/>
              <a:lumOff val="80000"/>
            </a:schemeClr>
          </a:solidFill>
        </p:spPr>
        <p:txBody>
          <a:bodyPr/>
          <a:lstStyle/>
          <a:p>
            <a:r>
              <a:rPr lang="en-US"/>
              <a:t>Click icon to add picture</a:t>
            </a:r>
            <a:endParaRPr lang="en-GB"/>
          </a:p>
        </p:txBody>
      </p:sp>
      <p:sp>
        <p:nvSpPr>
          <p:cNvPr id="15" name="Picture Placeholder 67"/>
          <p:cNvSpPr>
            <a:spLocks noGrp="1"/>
          </p:cNvSpPr>
          <p:nvPr>
            <p:ph type="pic" sz="quarter" idx="22"/>
          </p:nvPr>
        </p:nvSpPr>
        <p:spPr>
          <a:xfrm>
            <a:off x="6097200" y="3427200"/>
            <a:ext cx="6094800" cy="3430800"/>
          </a:xfrm>
          <a:solidFill>
            <a:schemeClr val="bg1">
              <a:lumMod val="20000"/>
              <a:lumOff val="80000"/>
            </a:schemeClr>
          </a:solidFill>
        </p:spPr>
        <p:txBody>
          <a:bodyPr/>
          <a:lstStyle/>
          <a:p>
            <a:r>
              <a:rPr lang="en-US"/>
              <a:t>Click icon to add picture</a:t>
            </a:r>
            <a:endParaRPr lang="en-GB"/>
          </a:p>
        </p:txBody>
      </p:sp>
      <p:sp>
        <p:nvSpPr>
          <p:cNvPr id="6" name="Content Placeholder 2"/>
          <p:cNvSpPr>
            <a:spLocks noGrp="1"/>
          </p:cNvSpPr>
          <p:nvPr>
            <p:ph idx="1" hasCustomPrompt="1"/>
          </p:nvPr>
        </p:nvSpPr>
        <p:spPr>
          <a:xfrm>
            <a:off x="407989" y="1293813"/>
            <a:ext cx="5015349" cy="4371497"/>
          </a:xfrm>
        </p:spPr>
        <p:txBody>
          <a:bodyPr/>
          <a:lstStyle>
            <a:lvl1pPr>
              <a:lnSpc>
                <a:spcPct val="100000"/>
              </a:lnSpc>
              <a:spcBef>
                <a:spcPts val="0"/>
              </a:spcBef>
              <a:spcAft>
                <a:spcPts val="4200"/>
              </a:spcAft>
              <a:defRPr sz="3600" b="0">
                <a:solidFill>
                  <a:schemeClr val="tx1"/>
                </a:solidFill>
                <a:latin typeface="+mj-lt"/>
              </a:defRPr>
            </a:lvl1pPr>
            <a:lvl2pPr marL="0" indent="0">
              <a:lnSpc>
                <a:spcPct val="85000"/>
              </a:lnSpc>
              <a:spcBef>
                <a:spcPts val="0"/>
              </a:spcBef>
              <a:spcAft>
                <a:spcPts val="0"/>
              </a:spcAft>
              <a:buFont typeface="Arial" panose="020B0604020202020204" pitchFamily="34" charset="0"/>
              <a:buNone/>
              <a:defRPr sz="1450" b="1">
                <a:solidFill>
                  <a:schemeClr val="tx1"/>
                </a:solidFill>
              </a:defRPr>
            </a:lvl2pPr>
            <a:lvl3pPr marL="0" indent="0">
              <a:lnSpc>
                <a:spcPct val="85000"/>
              </a:lnSpc>
              <a:spcBef>
                <a:spcPts val="0"/>
              </a:spcBef>
              <a:spcAft>
                <a:spcPts val="0"/>
              </a:spcAft>
              <a:buNone/>
              <a:defRPr sz="1450">
                <a:solidFill>
                  <a:schemeClr val="tx1"/>
                </a:solidFill>
              </a:defRPr>
            </a:lvl3pPr>
            <a:lvl4pPr marL="0" indent="0">
              <a:buNone/>
              <a:defRPr/>
            </a:lvl4pPr>
            <a:lvl5pPr marL="0" indent="0">
              <a:buNone/>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7" name="Slide Number Placeholder 6"/>
          <p:cNvSpPr>
            <a:spLocks noGrp="1"/>
          </p:cNvSpPr>
          <p:nvPr>
            <p:ph type="sldNum" sz="quarter" idx="24"/>
          </p:nvPr>
        </p:nvSpPr>
        <p:spPr>
          <a:xfrm>
            <a:off x="11017250" y="6563021"/>
            <a:ext cx="766763" cy="180000"/>
          </a:xfrm>
          <a:prstGeom prst="rect">
            <a:avLst/>
          </a:prstGeom>
        </p:spPr>
        <p:txBody>
          <a:bodyPr/>
          <a:lstStyle/>
          <a:p>
            <a:fld id="{A9DF89F4-D119-4B14-B9EE-9C99E9FB6D07}" type="slidenum">
              <a:rPr lang="en-GB" smtClean="0"/>
              <a:t>‹#›</a:t>
            </a:fld>
            <a:endParaRPr lang="en-GB"/>
          </a:p>
        </p:txBody>
      </p:sp>
      <p:pic>
        <p:nvPicPr>
          <p:cNvPr id="9" name="Picture 8">
            <a:extLst>
              <a:ext uri="{FF2B5EF4-FFF2-40B4-BE49-F238E27FC236}">
                <a16:creationId xmlns:a16="http://schemas.microsoft.com/office/drawing/2014/main" id="{A4D785B8-968F-4780-93DC-22E09713B8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3081754542"/>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Big quote yellow">
    <p:bg>
      <p:bgPr>
        <a:solidFill>
          <a:schemeClr val="accent2"/>
        </a:solidFill>
        <a:effectLst/>
      </p:bgPr>
    </p:bg>
    <p:spTree>
      <p:nvGrpSpPr>
        <p:cNvPr id="1" name=""/>
        <p:cNvGrpSpPr/>
        <p:nvPr/>
      </p:nvGrpSpPr>
      <p:grpSpPr>
        <a:xfrm>
          <a:off x="0" y="0"/>
          <a:ext cx="0" cy="0"/>
          <a:chOff x="0" y="0"/>
          <a:chExt cx="0" cy="0"/>
        </a:xfrm>
      </p:grpSpPr>
      <p:sp>
        <p:nvSpPr>
          <p:cNvPr id="14" name="Picture Placeholder 67"/>
          <p:cNvSpPr>
            <a:spLocks noGrp="1"/>
          </p:cNvSpPr>
          <p:nvPr>
            <p:ph type="pic" sz="quarter" idx="17"/>
          </p:nvPr>
        </p:nvSpPr>
        <p:spPr>
          <a:xfrm>
            <a:off x="6097200" y="0"/>
            <a:ext cx="6094800" cy="3430800"/>
          </a:xfrm>
          <a:solidFill>
            <a:schemeClr val="bg1">
              <a:lumMod val="20000"/>
              <a:lumOff val="80000"/>
            </a:schemeClr>
          </a:solidFill>
        </p:spPr>
        <p:txBody>
          <a:bodyPr/>
          <a:lstStyle/>
          <a:p>
            <a:r>
              <a:rPr lang="en-US"/>
              <a:t>Click icon to add picture</a:t>
            </a:r>
            <a:endParaRPr lang="en-GB"/>
          </a:p>
        </p:txBody>
      </p:sp>
      <p:sp>
        <p:nvSpPr>
          <p:cNvPr id="15" name="Picture Placeholder 67"/>
          <p:cNvSpPr>
            <a:spLocks noGrp="1"/>
          </p:cNvSpPr>
          <p:nvPr>
            <p:ph type="pic" sz="quarter" idx="22"/>
          </p:nvPr>
        </p:nvSpPr>
        <p:spPr>
          <a:xfrm>
            <a:off x="6097200" y="3427200"/>
            <a:ext cx="6094800" cy="3430800"/>
          </a:xfrm>
          <a:solidFill>
            <a:schemeClr val="bg1">
              <a:lumMod val="20000"/>
              <a:lumOff val="80000"/>
            </a:schemeClr>
          </a:solidFill>
        </p:spPr>
        <p:txBody>
          <a:bodyPr/>
          <a:lstStyle/>
          <a:p>
            <a:r>
              <a:rPr lang="en-US"/>
              <a:t>Click icon to add picture</a:t>
            </a:r>
            <a:endParaRPr lang="en-GB"/>
          </a:p>
        </p:txBody>
      </p:sp>
      <p:sp>
        <p:nvSpPr>
          <p:cNvPr id="6" name="Content Placeholder 2"/>
          <p:cNvSpPr>
            <a:spLocks noGrp="1"/>
          </p:cNvSpPr>
          <p:nvPr>
            <p:ph idx="1" hasCustomPrompt="1"/>
          </p:nvPr>
        </p:nvSpPr>
        <p:spPr>
          <a:xfrm>
            <a:off x="407989" y="1293813"/>
            <a:ext cx="5015349" cy="4371497"/>
          </a:xfrm>
        </p:spPr>
        <p:txBody>
          <a:bodyPr/>
          <a:lstStyle>
            <a:lvl1pPr>
              <a:lnSpc>
                <a:spcPct val="100000"/>
              </a:lnSpc>
              <a:spcBef>
                <a:spcPts val="0"/>
              </a:spcBef>
              <a:spcAft>
                <a:spcPts val="4200"/>
              </a:spcAft>
              <a:defRPr sz="3600" b="0">
                <a:solidFill>
                  <a:schemeClr val="bg2"/>
                </a:solidFill>
                <a:latin typeface="+mj-lt"/>
              </a:defRPr>
            </a:lvl1pPr>
            <a:lvl2pPr marL="0" indent="0">
              <a:lnSpc>
                <a:spcPct val="85000"/>
              </a:lnSpc>
              <a:spcBef>
                <a:spcPts val="0"/>
              </a:spcBef>
              <a:spcAft>
                <a:spcPts val="0"/>
              </a:spcAft>
              <a:buFont typeface="Arial" panose="020B0604020202020204" pitchFamily="34" charset="0"/>
              <a:buNone/>
              <a:defRPr sz="1450" b="1">
                <a:solidFill>
                  <a:schemeClr val="tx1"/>
                </a:solidFill>
              </a:defRPr>
            </a:lvl2pPr>
            <a:lvl3pPr marL="0" indent="0">
              <a:lnSpc>
                <a:spcPct val="85000"/>
              </a:lnSpc>
              <a:spcBef>
                <a:spcPts val="0"/>
              </a:spcBef>
              <a:spcAft>
                <a:spcPts val="0"/>
              </a:spcAft>
              <a:buNone/>
              <a:defRPr sz="1450">
                <a:solidFill>
                  <a:schemeClr val="tx1"/>
                </a:solidFill>
              </a:defRPr>
            </a:lvl3pPr>
            <a:lvl4pPr marL="0" indent="0">
              <a:buNone/>
              <a:defRPr/>
            </a:lvl4pPr>
            <a:lvl5pPr marL="0" indent="0">
              <a:buNone/>
              <a:defRPr/>
            </a:lvl5pPr>
          </a:lstStyle>
          <a:p>
            <a:pPr lvl="0"/>
            <a:r>
              <a:rPr lang="en-US" dirty="0"/>
              <a:t>Click to edit Master </a:t>
            </a:r>
            <a:br>
              <a:rPr lang="en-US" dirty="0"/>
            </a:br>
            <a:r>
              <a:rPr lang="en-US" dirty="0"/>
              <a:t>text styles</a:t>
            </a:r>
          </a:p>
          <a:p>
            <a:pPr lvl="1"/>
            <a:r>
              <a:rPr lang="en-US" dirty="0"/>
              <a:t>Second level</a:t>
            </a:r>
          </a:p>
          <a:p>
            <a:pPr lvl="2"/>
            <a:r>
              <a:rPr lang="en-US" dirty="0"/>
              <a:t>Third level</a:t>
            </a:r>
            <a:endParaRPr lang="en-GB" dirty="0"/>
          </a:p>
        </p:txBody>
      </p:sp>
      <p:sp>
        <p:nvSpPr>
          <p:cNvPr id="2" name="Date Placeholder 1"/>
          <p:cNvSpPr>
            <a:spLocks noGrp="1"/>
          </p:cNvSpPr>
          <p:nvPr>
            <p:ph type="dt" sz="half" idx="23"/>
          </p:nvPr>
        </p:nvSpPr>
        <p:spPr>
          <a:xfrm>
            <a:off x="6516000" y="6563021"/>
            <a:ext cx="3600000" cy="180000"/>
          </a:xfrm>
          <a:prstGeom prst="rect">
            <a:avLst/>
          </a:prstGeom>
        </p:spPr>
        <p:txBody>
          <a:bodyPr/>
          <a:lstStyle/>
          <a:p>
            <a:fld id="{326A49FE-6C47-4CB2-A475-6F6A77963E67}" type="datetimeFigureOut">
              <a:rPr lang="en-GB" smtClean="0"/>
              <a:t>14/11/2022</a:t>
            </a:fld>
            <a:endParaRPr lang="en-GB"/>
          </a:p>
        </p:txBody>
      </p:sp>
      <p:sp>
        <p:nvSpPr>
          <p:cNvPr id="7" name="Slide Number Placeholder 6"/>
          <p:cNvSpPr>
            <a:spLocks noGrp="1"/>
          </p:cNvSpPr>
          <p:nvPr>
            <p:ph type="sldNum" sz="quarter" idx="24"/>
          </p:nvPr>
        </p:nvSpPr>
        <p:spPr>
          <a:xfrm>
            <a:off x="11017250" y="6563021"/>
            <a:ext cx="766763" cy="180000"/>
          </a:xfrm>
          <a:prstGeom prst="rect">
            <a:avLst/>
          </a:prstGeom>
        </p:spPr>
        <p:txBody>
          <a:bodyPr/>
          <a:lstStyle/>
          <a:p>
            <a:fld id="{A9DF89F4-D119-4B14-B9EE-9C99E9FB6D07}" type="slidenum">
              <a:rPr lang="en-GB" smtClean="0"/>
              <a:t>‹#›</a:t>
            </a:fld>
            <a:endParaRPr lang="en-GB"/>
          </a:p>
        </p:txBody>
      </p:sp>
      <p:pic>
        <p:nvPicPr>
          <p:cNvPr id="9" name="Picture 8">
            <a:extLst>
              <a:ext uri="{FF2B5EF4-FFF2-40B4-BE49-F238E27FC236}">
                <a16:creationId xmlns:a16="http://schemas.microsoft.com/office/drawing/2014/main" id="{E5403DFA-3683-4866-B342-5F649D294D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987" y="6476986"/>
            <a:ext cx="1800000" cy="188963"/>
          </a:xfrm>
          <a:prstGeom prst="rect">
            <a:avLst/>
          </a:prstGeom>
        </p:spPr>
      </p:pic>
    </p:spTree>
    <p:extLst>
      <p:ext uri="{BB962C8B-B14F-4D97-AF65-F5344CB8AC3E}">
        <p14:creationId xmlns:p14="http://schemas.microsoft.com/office/powerpoint/2010/main" val="4085321539"/>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32" name="Rectangle 31"/>
          <p:cNvSpPr/>
          <p:nvPr/>
        </p:nvSpPr>
        <p:spPr>
          <a:xfrm>
            <a:off x="4850296" y="0"/>
            <a:ext cx="734170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a:spLocks noGrp="1"/>
          </p:cNvSpPr>
          <p:nvPr>
            <p:ph type="ctrTitle" hasCustomPrompt="1"/>
          </p:nvPr>
        </p:nvSpPr>
        <p:spPr>
          <a:xfrm>
            <a:off x="5495402" y="1643271"/>
            <a:ext cx="5808702" cy="3614530"/>
          </a:xfrm>
        </p:spPr>
        <p:txBody>
          <a:bodyPr anchor="ctr" anchorCtr="0"/>
          <a:lstStyle>
            <a:lvl1pPr algn="l">
              <a:lnSpc>
                <a:spcPct val="83000"/>
              </a:lnSpc>
              <a:defRPr sz="6000" b="0">
                <a:solidFill>
                  <a:schemeClr val="tx2"/>
                </a:solidFill>
              </a:defRPr>
            </a:lvl1pPr>
          </a:lstStyle>
          <a:p>
            <a:r>
              <a:rPr lang="en-GB" dirty="0"/>
              <a:t>Thank you.</a:t>
            </a:r>
          </a:p>
        </p:txBody>
      </p:sp>
      <p:sp>
        <p:nvSpPr>
          <p:cNvPr id="5" name="Subtitle 2"/>
          <p:cNvSpPr>
            <a:spLocks noGrp="1"/>
          </p:cNvSpPr>
          <p:nvPr>
            <p:ph type="subTitle" idx="1" hasCustomPrompt="1"/>
          </p:nvPr>
        </p:nvSpPr>
        <p:spPr>
          <a:xfrm>
            <a:off x="407988" y="5648600"/>
            <a:ext cx="3633925" cy="1009375"/>
          </a:xfrm>
        </p:spPr>
        <p:txBody>
          <a:bodyPr anchor="b" anchorCtr="0"/>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25 May 2019</a:t>
            </a:r>
            <a:endParaRPr lang="en-GB" dirty="0"/>
          </a:p>
        </p:txBody>
      </p:sp>
      <p:sp>
        <p:nvSpPr>
          <p:cNvPr id="31" name="Text Placeholder 30"/>
          <p:cNvSpPr>
            <a:spLocks noGrp="1"/>
          </p:cNvSpPr>
          <p:nvPr>
            <p:ph type="body" sz="quarter" idx="11"/>
          </p:nvPr>
        </p:nvSpPr>
        <p:spPr>
          <a:xfrm>
            <a:off x="407988" y="2997200"/>
            <a:ext cx="4248000" cy="1803400"/>
          </a:xfrm>
        </p:spPr>
        <p:txBody>
          <a:bodyPr/>
          <a:lstStyle>
            <a:lvl1pPr>
              <a:defRPr>
                <a:solidFill>
                  <a:schemeClr val="tx2"/>
                </a:solidFill>
              </a:defRPr>
            </a:lvl1pPr>
            <a:lvl2pPr>
              <a:defRPr>
                <a:solidFill>
                  <a:schemeClr val="tx2"/>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Date Placeholder 1"/>
          <p:cNvSpPr>
            <a:spLocks noGrp="1"/>
          </p:cNvSpPr>
          <p:nvPr>
            <p:ph type="dt" sz="half" idx="12"/>
          </p:nvPr>
        </p:nvSpPr>
        <p:spPr>
          <a:xfrm>
            <a:off x="5497200" y="6569087"/>
            <a:ext cx="4248000" cy="144000"/>
          </a:xfrm>
        </p:spPr>
        <p:txBody>
          <a:bodyPr/>
          <a:lstStyle>
            <a:lvl1pPr>
              <a:defRPr>
                <a:solidFill>
                  <a:schemeClr val="tx2"/>
                </a:solidFill>
              </a:defRPr>
            </a:lvl1pPr>
          </a:lstStyle>
          <a:p>
            <a:fld id="{326A49FE-6C47-4CB2-A475-6F6A77963E67}" type="datetimeFigureOut">
              <a:rPr lang="en-GB" smtClean="0"/>
              <a:t>14/11/2022</a:t>
            </a:fld>
            <a:endParaRPr lang="en-GB"/>
          </a:p>
        </p:txBody>
      </p:sp>
      <p:pic>
        <p:nvPicPr>
          <p:cNvPr id="8" name="Picture 7">
            <a:extLst>
              <a:ext uri="{FF2B5EF4-FFF2-40B4-BE49-F238E27FC236}">
                <a16:creationId xmlns:a16="http://schemas.microsoft.com/office/drawing/2014/main" id="{91D3195E-E167-4817-BB53-5B579B6957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369" y="321473"/>
            <a:ext cx="2520000" cy="264550"/>
          </a:xfrm>
          <a:prstGeom prst="rect">
            <a:avLst/>
          </a:prstGeom>
        </p:spPr>
      </p:pic>
    </p:spTree>
    <p:extLst>
      <p:ext uri="{BB962C8B-B14F-4D97-AF65-F5344CB8AC3E}">
        <p14:creationId xmlns:p14="http://schemas.microsoft.com/office/powerpoint/2010/main" val="19781519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0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Thank you blue">
    <p:bg>
      <p:bgRef idx="1001">
        <a:schemeClr val="bg1"/>
      </p:bgRef>
    </p:bg>
    <p:spTree>
      <p:nvGrpSpPr>
        <p:cNvPr id="1" name=""/>
        <p:cNvGrpSpPr/>
        <p:nvPr/>
      </p:nvGrpSpPr>
      <p:grpSpPr>
        <a:xfrm>
          <a:off x="0" y="0"/>
          <a:ext cx="0" cy="0"/>
          <a:chOff x="0" y="0"/>
          <a:chExt cx="0" cy="0"/>
        </a:xfrm>
      </p:grpSpPr>
      <p:sp>
        <p:nvSpPr>
          <p:cNvPr id="32" name="Rectangle 31"/>
          <p:cNvSpPr/>
          <p:nvPr/>
        </p:nvSpPr>
        <p:spPr>
          <a:xfrm>
            <a:off x="4850296" y="0"/>
            <a:ext cx="734170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a:spLocks noGrp="1"/>
          </p:cNvSpPr>
          <p:nvPr>
            <p:ph type="ctrTitle" hasCustomPrompt="1"/>
          </p:nvPr>
        </p:nvSpPr>
        <p:spPr>
          <a:xfrm>
            <a:off x="5495402" y="1643271"/>
            <a:ext cx="5808702" cy="3614530"/>
          </a:xfrm>
        </p:spPr>
        <p:txBody>
          <a:bodyPr anchor="ctr" anchorCtr="0"/>
          <a:lstStyle>
            <a:lvl1pPr algn="l">
              <a:lnSpc>
                <a:spcPct val="83000"/>
              </a:lnSpc>
              <a:defRPr sz="6000" b="0">
                <a:solidFill>
                  <a:schemeClr val="accent2"/>
                </a:solidFill>
              </a:defRPr>
            </a:lvl1pPr>
          </a:lstStyle>
          <a:p>
            <a:r>
              <a:rPr lang="en-GB" dirty="0"/>
              <a:t>Thank you.</a:t>
            </a:r>
          </a:p>
        </p:txBody>
      </p:sp>
      <p:sp>
        <p:nvSpPr>
          <p:cNvPr id="5" name="Subtitle 2"/>
          <p:cNvSpPr>
            <a:spLocks noGrp="1"/>
          </p:cNvSpPr>
          <p:nvPr>
            <p:ph type="subTitle" idx="1" hasCustomPrompt="1"/>
          </p:nvPr>
        </p:nvSpPr>
        <p:spPr>
          <a:xfrm>
            <a:off x="407988" y="5648600"/>
            <a:ext cx="3633925" cy="1009375"/>
          </a:xfrm>
        </p:spPr>
        <p:txBody>
          <a:bodyPr anchor="b" anchorCtr="0"/>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25 May 2019</a:t>
            </a:r>
            <a:endParaRPr lang="en-GB" dirty="0"/>
          </a:p>
        </p:txBody>
      </p:sp>
      <p:sp>
        <p:nvSpPr>
          <p:cNvPr id="31" name="Text Placeholder 30"/>
          <p:cNvSpPr>
            <a:spLocks noGrp="1"/>
          </p:cNvSpPr>
          <p:nvPr>
            <p:ph type="body" sz="quarter" idx="11"/>
          </p:nvPr>
        </p:nvSpPr>
        <p:spPr>
          <a:xfrm>
            <a:off x="407987" y="2997200"/>
            <a:ext cx="4248000" cy="1803400"/>
          </a:xfrm>
        </p:spPr>
        <p:txBody>
          <a:bodyPr/>
          <a:lstStyle>
            <a:lvl1pPr>
              <a:defRPr>
                <a:solidFill>
                  <a:schemeClr val="tx2"/>
                </a:solidFill>
              </a:defRPr>
            </a:lvl1pPr>
            <a:lvl2pPr>
              <a:defRPr>
                <a:solidFill>
                  <a:schemeClr val="tx2"/>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Date Placeholder 1"/>
          <p:cNvSpPr>
            <a:spLocks noGrp="1"/>
          </p:cNvSpPr>
          <p:nvPr>
            <p:ph type="dt" sz="half" idx="12"/>
          </p:nvPr>
        </p:nvSpPr>
        <p:spPr>
          <a:xfrm>
            <a:off x="5497200" y="6569087"/>
            <a:ext cx="4248000" cy="144000"/>
          </a:xfrm>
        </p:spPr>
        <p:txBody>
          <a:bodyPr/>
          <a:lstStyle>
            <a:lvl1pPr>
              <a:defRPr>
                <a:solidFill>
                  <a:schemeClr val="bg2"/>
                </a:solidFill>
              </a:defRPr>
            </a:lvl1pPr>
          </a:lstStyle>
          <a:p>
            <a:fld id="{326A49FE-6C47-4CB2-A475-6F6A77963E67}" type="datetimeFigureOut">
              <a:rPr lang="en-GB" smtClean="0"/>
              <a:t>14/11/2022</a:t>
            </a:fld>
            <a:endParaRPr lang="en-GB"/>
          </a:p>
        </p:txBody>
      </p:sp>
      <p:pic>
        <p:nvPicPr>
          <p:cNvPr id="8" name="Picture 7">
            <a:extLst>
              <a:ext uri="{FF2B5EF4-FFF2-40B4-BE49-F238E27FC236}">
                <a16:creationId xmlns:a16="http://schemas.microsoft.com/office/drawing/2014/main" id="{B79B2058-8BD0-43D6-8B99-0426F6BFDD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0369" y="321473"/>
            <a:ext cx="2520000" cy="264550"/>
          </a:xfrm>
          <a:prstGeom prst="rect">
            <a:avLst/>
          </a:prstGeom>
        </p:spPr>
      </p:pic>
    </p:spTree>
    <p:extLst>
      <p:ext uri="{BB962C8B-B14F-4D97-AF65-F5344CB8AC3E}">
        <p14:creationId xmlns:p14="http://schemas.microsoft.com/office/powerpoint/2010/main" val="5691483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0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ixed">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13E66E80-96F8-2E42-8645-D13EC8426E1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7028" y="6397783"/>
            <a:ext cx="1946268" cy="343543"/>
          </a:xfrm>
          <a:prstGeom prst="rect">
            <a:avLst/>
          </a:prstGeom>
        </p:spPr>
      </p:pic>
    </p:spTree>
    <p:extLst>
      <p:ext uri="{BB962C8B-B14F-4D97-AF65-F5344CB8AC3E}">
        <p14:creationId xmlns:p14="http://schemas.microsoft.com/office/powerpoint/2010/main" val="215683915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image">
    <p:bg>
      <p:bgPr>
        <a:solidFill>
          <a:schemeClr val="accent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0" y="0"/>
            <a:ext cx="12192000" cy="6858000"/>
          </a:xfrm>
        </p:spPr>
        <p:txBody>
          <a:bodyPr/>
          <a:lstStyle/>
          <a:p>
            <a:endParaRPr lang="en-US"/>
          </a:p>
        </p:txBody>
      </p:sp>
      <p:sp>
        <p:nvSpPr>
          <p:cNvPr id="2" name="Date Placeholder 1"/>
          <p:cNvSpPr>
            <a:spLocks noGrp="1"/>
          </p:cNvSpPr>
          <p:nvPr>
            <p:ph type="dt" sz="half" idx="10"/>
          </p:nvPr>
        </p:nvSpPr>
        <p:spPr>
          <a:xfrm>
            <a:off x="6516000" y="6563021"/>
            <a:ext cx="3600000" cy="180000"/>
          </a:xfrm>
          <a:prstGeom prst="rect">
            <a:avLst/>
          </a:prstGeom>
        </p:spPr>
        <p:txBody>
          <a:bodyPr/>
          <a:lstStyle>
            <a:lvl1pPr>
              <a:defRPr>
                <a:solidFill>
                  <a:schemeClr val="bg1"/>
                </a:solidFill>
              </a:defRPr>
            </a:lvl1pPr>
          </a:lstStyle>
          <a:p>
            <a:pPr algn="l"/>
            <a:r>
              <a:rPr lang="en-US" dirty="0"/>
              <a:t>Copyright © 2022 Mars Wrigley — Confidential</a:t>
            </a:r>
            <a:endParaRPr lang="en-GB" dirty="0"/>
          </a:p>
        </p:txBody>
      </p:sp>
      <p:sp>
        <p:nvSpPr>
          <p:cNvPr id="3" name="Slide Number Placeholder 2"/>
          <p:cNvSpPr>
            <a:spLocks noGrp="1"/>
          </p:cNvSpPr>
          <p:nvPr>
            <p:ph type="sldNum" sz="quarter" idx="11"/>
          </p:nvPr>
        </p:nvSpPr>
        <p:spPr>
          <a:xfrm>
            <a:off x="11017250" y="6563021"/>
            <a:ext cx="766763" cy="180000"/>
          </a:xfrm>
          <a:prstGeom prst="rect">
            <a:avLst/>
          </a:prstGeom>
        </p:spPr>
        <p:txBody>
          <a:bodyPr/>
          <a:lstStyle>
            <a:lvl1pPr>
              <a:defRPr>
                <a:solidFill>
                  <a:schemeClr val="bg1"/>
                </a:solidFill>
              </a:defRPr>
            </a:lvl1p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69183698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68" name="Picture Placeholder 67"/>
          <p:cNvSpPr>
            <a:spLocks noGrp="1"/>
          </p:cNvSpPr>
          <p:nvPr>
            <p:ph type="pic" sz="quarter" idx="17"/>
          </p:nvPr>
        </p:nvSpPr>
        <p:spPr>
          <a:xfrm>
            <a:off x="6097200" y="0"/>
            <a:ext cx="6094800" cy="6858000"/>
          </a:xfrm>
          <a:solidFill>
            <a:schemeClr val="bg1">
              <a:lumMod val="95000"/>
            </a:schemeClr>
          </a:solidFill>
        </p:spPr>
        <p:txBody>
          <a:bodyPr/>
          <a:lstStyle/>
          <a:p>
            <a:endParaRPr lang="en-GB"/>
          </a:p>
        </p:txBody>
      </p:sp>
      <p:sp>
        <p:nvSpPr>
          <p:cNvPr id="8" name="Title 1"/>
          <p:cNvSpPr>
            <a:spLocks noGrp="1"/>
          </p:cNvSpPr>
          <p:nvPr>
            <p:ph type="ctrTitle" hasCustomPrompt="1"/>
          </p:nvPr>
        </p:nvSpPr>
        <p:spPr>
          <a:xfrm>
            <a:off x="407989" y="1886501"/>
            <a:ext cx="5396463" cy="3560141"/>
          </a:xfrm>
        </p:spPr>
        <p:txBody>
          <a:bodyPr anchor="t" anchorCtr="0"/>
          <a:lstStyle>
            <a:lvl1pPr algn="l">
              <a:lnSpc>
                <a:spcPct val="100000"/>
              </a:lnSpc>
              <a:defRPr sz="4000" b="0">
                <a:solidFill>
                  <a:schemeClr val="tx2"/>
                </a:solidFill>
              </a:defRPr>
            </a:lvl1pPr>
          </a:lstStyle>
          <a:p>
            <a:r>
              <a:rPr lang="en-GB" dirty="0"/>
              <a:t>Section title goes here across three or four lines if needed</a:t>
            </a:r>
          </a:p>
        </p:txBody>
      </p:sp>
      <p:sp>
        <p:nvSpPr>
          <p:cNvPr id="2" name="Date Placeholder 1"/>
          <p:cNvSpPr>
            <a:spLocks noGrp="1"/>
          </p:cNvSpPr>
          <p:nvPr>
            <p:ph type="dt" sz="half" idx="18"/>
          </p:nvPr>
        </p:nvSpPr>
        <p:spPr>
          <a:xfrm>
            <a:off x="6516000" y="6563021"/>
            <a:ext cx="3600000" cy="180000"/>
          </a:xfrm>
          <a:prstGeom prst="rect">
            <a:avLst/>
          </a:prstGeom>
        </p:spPr>
        <p:txBody>
          <a:bodyPr/>
          <a:lstStyle>
            <a:lvl1pPr>
              <a:defRPr>
                <a:solidFill>
                  <a:schemeClr val="bg1"/>
                </a:solidFill>
              </a:defRPr>
            </a:lvl1pPr>
          </a:lstStyle>
          <a:p>
            <a:pPr algn="l"/>
            <a:r>
              <a:rPr lang="en-US" dirty="0"/>
              <a:t>Copyright © 2022 Mars Wrigley — Confidential</a:t>
            </a:r>
            <a:endParaRPr lang="en-GB" dirty="0"/>
          </a:p>
        </p:txBody>
      </p:sp>
      <p:sp>
        <p:nvSpPr>
          <p:cNvPr id="6" name="Slide Number Placeholder 5"/>
          <p:cNvSpPr>
            <a:spLocks noGrp="1"/>
          </p:cNvSpPr>
          <p:nvPr>
            <p:ph type="sldNum" sz="quarter" idx="19"/>
          </p:nvPr>
        </p:nvSpPr>
        <p:spPr>
          <a:xfrm>
            <a:off x="11017250" y="6563021"/>
            <a:ext cx="766763" cy="180000"/>
          </a:xfrm>
          <a:prstGeom prst="rect">
            <a:avLst/>
          </a:prstGeom>
        </p:spPr>
        <p:txBody>
          <a:bodyPr/>
          <a:lstStyle>
            <a:lvl1pPr>
              <a:defRPr>
                <a:solidFill>
                  <a:schemeClr val="bg1"/>
                </a:solidFill>
              </a:defRPr>
            </a:lvl1pPr>
          </a:lstStyle>
          <a:p>
            <a:fld id="{9C3ACAB3-CA36-4966-8A1D-076772D39D8D}" type="slidenum">
              <a:rPr lang="en-GB" smtClean="0"/>
              <a:pPr/>
              <a:t>‹#›</a:t>
            </a:fld>
            <a:endParaRPr lang="en-GB" dirty="0"/>
          </a:p>
        </p:txBody>
      </p:sp>
    </p:spTree>
    <p:extLst>
      <p:ext uri="{BB962C8B-B14F-4D97-AF65-F5344CB8AC3E}">
        <p14:creationId xmlns:p14="http://schemas.microsoft.com/office/powerpoint/2010/main" val="129766705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7989" y="320400"/>
            <a:ext cx="11376024" cy="8640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07989" y="1296000"/>
            <a:ext cx="11376024" cy="459521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p:cNvSpPr>
            <a:spLocks noGrp="1"/>
          </p:cNvSpPr>
          <p:nvPr>
            <p:ph type="dt" sz="half" idx="2"/>
          </p:nvPr>
        </p:nvSpPr>
        <p:spPr>
          <a:xfrm>
            <a:off x="6516000" y="6569087"/>
            <a:ext cx="4248000" cy="144000"/>
          </a:xfrm>
          <a:prstGeom prst="rect">
            <a:avLst/>
          </a:prstGeom>
        </p:spPr>
        <p:txBody>
          <a:bodyPr vert="horz" lIns="0" tIns="0" rIns="0" bIns="0" rtlCol="0" anchor="t" anchorCtr="0"/>
          <a:lstStyle>
            <a:lvl1pPr algn="l">
              <a:defRPr sz="800">
                <a:solidFill>
                  <a:schemeClr val="tx1"/>
                </a:solidFill>
              </a:defRPr>
            </a:lvl1pPr>
          </a:lstStyle>
          <a:p>
            <a:r>
              <a:rPr lang="en-US" dirty="0"/>
              <a:t>Copyright © 2022 Mars Wrigley — Confidential</a:t>
            </a:r>
          </a:p>
        </p:txBody>
      </p:sp>
      <p:sp>
        <p:nvSpPr>
          <p:cNvPr id="9" name="Slide Number Placeholder 8"/>
          <p:cNvSpPr>
            <a:spLocks noGrp="1"/>
          </p:cNvSpPr>
          <p:nvPr>
            <p:ph type="sldNum" sz="quarter" idx="4"/>
          </p:nvPr>
        </p:nvSpPr>
        <p:spPr>
          <a:xfrm>
            <a:off x="10891837" y="6569087"/>
            <a:ext cx="892175" cy="144000"/>
          </a:xfrm>
          <a:prstGeom prst="rect">
            <a:avLst/>
          </a:prstGeom>
        </p:spPr>
        <p:txBody>
          <a:bodyPr vert="horz" lIns="0" tIns="0" rIns="0" bIns="0" rtlCol="0" anchor="t" anchorCtr="0"/>
          <a:lstStyle>
            <a:lvl1pPr algn="r">
              <a:defRPr sz="800">
                <a:solidFill>
                  <a:schemeClr val="tx1"/>
                </a:solidFill>
              </a:defRPr>
            </a:lvl1pPr>
          </a:lstStyle>
          <a:p>
            <a:fld id="{7130116F-763E-495D-BE32-0EC8F06C9EDD}" type="slidenum">
              <a:rPr lang="en-US" smtClean="0"/>
              <a:pPr/>
              <a:t>‹#›</a:t>
            </a:fld>
            <a:endParaRPr lang="en-US" dirty="0"/>
          </a:p>
        </p:txBody>
      </p:sp>
      <p:pic>
        <p:nvPicPr>
          <p:cNvPr id="10" name="Picture 9">
            <a:extLst>
              <a:ext uri="{FF2B5EF4-FFF2-40B4-BE49-F238E27FC236}">
                <a16:creationId xmlns:a16="http://schemas.microsoft.com/office/drawing/2014/main" id="{26376B4B-BD14-48CC-A649-A71428167FDC}"/>
              </a:ext>
            </a:extLst>
          </p:cNvPr>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407987" y="6476985"/>
            <a:ext cx="1800000" cy="188965"/>
          </a:xfrm>
          <a:prstGeom prst="rect">
            <a:avLst/>
          </a:prstGeom>
        </p:spPr>
      </p:pic>
    </p:spTree>
    <p:extLst>
      <p:ext uri="{BB962C8B-B14F-4D97-AF65-F5344CB8AC3E}">
        <p14:creationId xmlns:p14="http://schemas.microsoft.com/office/powerpoint/2010/main" val="2778114275"/>
      </p:ext>
    </p:extLst>
  </p:cSld>
  <p:clrMap bg1="lt1" tx1="dk1" bg2="lt2" tx2="dk2" accent1="accent1" accent2="accent2" accent3="accent3" accent4="accent4" accent5="accent5" accent6="accent6" hlink="hlink" folHlink="folHlink"/>
  <p:sldLayoutIdLst>
    <p:sldLayoutId id="2147483790" r:id="rId1"/>
    <p:sldLayoutId id="2147483707" r:id="rId2"/>
    <p:sldLayoutId id="2147483710" r:id="rId3"/>
    <p:sldLayoutId id="2147483712" r:id="rId4"/>
    <p:sldLayoutId id="2147483715" r:id="rId5"/>
    <p:sldLayoutId id="2147483787" r:id="rId6"/>
    <p:sldLayoutId id="2147483768" r:id="rId7"/>
    <p:sldLayoutId id="2147483777" r:id="rId8"/>
    <p:sldLayoutId id="2147483746" r:id="rId9"/>
    <p:sldLayoutId id="2147483778" r:id="rId10"/>
    <p:sldLayoutId id="2147483772" r:id="rId11"/>
    <p:sldLayoutId id="2147483791" r:id="rId12"/>
    <p:sldLayoutId id="2147483776" r:id="rId13"/>
    <p:sldLayoutId id="2147483721" r:id="rId14"/>
    <p:sldLayoutId id="2147483722" r:id="rId15"/>
    <p:sldLayoutId id="2147483788" r:id="rId16"/>
    <p:sldLayoutId id="2147483792" r:id="rId17"/>
    <p:sldLayoutId id="2147483793" r:id="rId18"/>
    <p:sldLayoutId id="2147483794" r:id="rId19"/>
    <p:sldLayoutId id="2147483766" r:id="rId20"/>
    <p:sldLayoutId id="2147483779" r:id="rId21"/>
    <p:sldLayoutId id="2147483780" r:id="rId22"/>
    <p:sldLayoutId id="2147483781" r:id="rId23"/>
    <p:sldLayoutId id="2147483775" r:id="rId24"/>
    <p:sldLayoutId id="2147483782" r:id="rId25"/>
    <p:sldLayoutId id="2147483783" r:id="rId26"/>
    <p:sldLayoutId id="2147483719" r:id="rId27"/>
    <p:sldLayoutId id="2147483785" r:id="rId28"/>
    <p:sldLayoutId id="2147483786" r:id="rId29"/>
    <p:sldLayoutId id="2147483750" r:id="rId30"/>
    <p:sldLayoutId id="2147483789" r:id="rId31"/>
    <p:sldLayoutId id="2147483795" r:id="rId32"/>
  </p:sldLayoutIdLst>
  <p:hf hdr="0" ftr="0"/>
  <p:txStyles>
    <p:titleStyle>
      <a:lvl1pPr algn="l" defTabSz="914400" rtl="0" eaLnBrk="1" latinLnBrk="0" hangingPunct="1">
        <a:lnSpc>
          <a:spcPct val="83000"/>
        </a:lnSpc>
        <a:spcBef>
          <a:spcPct val="0"/>
        </a:spcBef>
        <a:buNone/>
        <a:defRPr sz="3000" b="0" kern="1200">
          <a:solidFill>
            <a:schemeClr val="tx2"/>
          </a:solidFill>
          <a:latin typeface="+mj-lt"/>
          <a:ea typeface="Mars Centra" pitchFamily="2" charset="0"/>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2400" b="1" kern="1200" spc="0" baseline="0">
          <a:solidFill>
            <a:schemeClr val="tx2"/>
          </a:solidFill>
          <a:latin typeface="+mn-lt"/>
          <a:ea typeface="Mars Centra" pitchFamily="2" charset="0"/>
          <a:cs typeface="+mn-cs"/>
        </a:defRPr>
      </a:lvl1pPr>
      <a:lvl2pPr marL="0" indent="0" algn="l" defTabSz="914400" rtl="0" eaLnBrk="1" latinLnBrk="0" hangingPunct="1">
        <a:lnSpc>
          <a:spcPct val="90000"/>
        </a:lnSpc>
        <a:spcBef>
          <a:spcPts val="1200"/>
        </a:spcBef>
        <a:buClr>
          <a:schemeClr val="accent2"/>
        </a:buClr>
        <a:buFont typeface="Arial" panose="020B0604020202020204" pitchFamily="34" charset="0"/>
        <a:buNone/>
        <a:defRPr sz="2400" kern="1200" spc="0">
          <a:solidFill>
            <a:schemeClr val="tx1"/>
          </a:solidFill>
          <a:latin typeface="+mn-lt"/>
          <a:ea typeface="+mn-ea"/>
          <a:cs typeface="+mn-cs"/>
        </a:defRPr>
      </a:lvl2pPr>
      <a:lvl3pPr marL="180975" indent="-180975" algn="l" defTabSz="914400" rtl="0" eaLnBrk="1" latinLnBrk="0" hangingPunct="1">
        <a:lnSpc>
          <a:spcPct val="90000"/>
        </a:lnSpc>
        <a:spcBef>
          <a:spcPts val="1200"/>
        </a:spcBef>
        <a:buClr>
          <a:schemeClr val="tx2"/>
        </a:buClr>
        <a:buFont typeface="Arial" panose="020B0604020202020204" pitchFamily="34" charset="0"/>
        <a:buChar char="•"/>
        <a:defRPr sz="2400" kern="1200" spc="0">
          <a:solidFill>
            <a:schemeClr val="tx1"/>
          </a:solidFill>
          <a:latin typeface="+mn-lt"/>
          <a:ea typeface="+mn-ea"/>
          <a:cs typeface="+mn-cs"/>
        </a:defRPr>
      </a:lvl3pPr>
      <a:lvl4pPr marL="361950" indent="-180975" algn="l" defTabSz="914400" rtl="0" eaLnBrk="1" latinLnBrk="0" hangingPunct="1">
        <a:lnSpc>
          <a:spcPct val="90000"/>
        </a:lnSpc>
        <a:spcBef>
          <a:spcPts val="900"/>
        </a:spcBef>
        <a:buClr>
          <a:schemeClr val="tx2"/>
        </a:buClr>
        <a:buFont typeface="Mars Centra" pitchFamily="2" charset="0"/>
        <a:buChar char="–"/>
        <a:defRPr sz="2000" kern="1200" spc="0">
          <a:solidFill>
            <a:schemeClr val="tx1"/>
          </a:solidFill>
          <a:latin typeface="+mn-lt"/>
          <a:ea typeface="+mn-ea"/>
          <a:cs typeface="+mn-cs"/>
        </a:defRPr>
      </a:lvl4pPr>
      <a:lvl5pPr marL="542925" indent="-180975" algn="l" defTabSz="914400" rtl="0" eaLnBrk="1" latinLnBrk="0" hangingPunct="1">
        <a:lnSpc>
          <a:spcPct val="90000"/>
        </a:lnSpc>
        <a:spcBef>
          <a:spcPts val="600"/>
        </a:spcBef>
        <a:buClr>
          <a:schemeClr val="tx2"/>
        </a:buClr>
        <a:buFont typeface="Arial" panose="020B0604020202020204" pitchFamily="34" charset="0"/>
        <a:buChar char="•"/>
        <a:defRPr sz="1800" kern="1200" spc="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21">
          <p15:clr>
            <a:srgbClr val="F26B43"/>
          </p15:clr>
        </p15:guide>
        <p15:guide id="2" orient="horz" pos="2160" userDrawn="1">
          <p15:clr>
            <a:srgbClr val="F26B43"/>
          </p15:clr>
        </p15:guide>
        <p15:guide id="3" pos="257" userDrawn="1">
          <p15:clr>
            <a:srgbClr val="F26B43"/>
          </p15:clr>
        </p15:guide>
        <p15:guide id="4" pos="7423" userDrawn="1">
          <p15:clr>
            <a:srgbClr val="F26B43"/>
          </p15:clr>
        </p15:guide>
        <p15:guide id="5" pos="819" userDrawn="1">
          <p15:clr>
            <a:srgbClr val="F26B43"/>
          </p15:clr>
        </p15:guide>
        <p15:guide id="6" pos="858" userDrawn="1">
          <p15:clr>
            <a:srgbClr val="F26B43"/>
          </p15:clr>
        </p15:guide>
        <p15:guide id="7" pos="1419" userDrawn="1">
          <p15:clr>
            <a:srgbClr val="F26B43"/>
          </p15:clr>
        </p15:guide>
        <p15:guide id="8" pos="1458" userDrawn="1">
          <p15:clr>
            <a:srgbClr val="F26B43"/>
          </p15:clr>
        </p15:guide>
        <p15:guide id="9" pos="2019" userDrawn="1">
          <p15:clr>
            <a:srgbClr val="F26B43"/>
          </p15:clr>
        </p15:guide>
        <p15:guide id="10" pos="2058" userDrawn="1">
          <p15:clr>
            <a:srgbClr val="F26B43"/>
          </p15:clr>
        </p15:guide>
        <p15:guide id="11" pos="2619" userDrawn="1">
          <p15:clr>
            <a:srgbClr val="F26B43"/>
          </p15:clr>
        </p15:guide>
        <p15:guide id="12" pos="2658" userDrawn="1">
          <p15:clr>
            <a:srgbClr val="F26B43"/>
          </p15:clr>
        </p15:guide>
        <p15:guide id="13" pos="3221" userDrawn="1">
          <p15:clr>
            <a:srgbClr val="F26B43"/>
          </p15:clr>
        </p15:guide>
        <p15:guide id="14" pos="3260" userDrawn="1">
          <p15:clr>
            <a:srgbClr val="F26B43"/>
          </p15:clr>
        </p15:guide>
        <p15:guide id="15" pos="4421" userDrawn="1">
          <p15:clr>
            <a:srgbClr val="F26B43"/>
          </p15:clr>
        </p15:guide>
        <p15:guide id="16" pos="4460" userDrawn="1">
          <p15:clr>
            <a:srgbClr val="F26B43"/>
          </p15:clr>
        </p15:guide>
        <p15:guide id="17" pos="5022" userDrawn="1">
          <p15:clr>
            <a:srgbClr val="F26B43"/>
          </p15:clr>
        </p15:guide>
        <p15:guide id="18" pos="5061" userDrawn="1">
          <p15:clr>
            <a:srgbClr val="F26B43"/>
          </p15:clr>
        </p15:guide>
        <p15:guide id="19" pos="5622" userDrawn="1">
          <p15:clr>
            <a:srgbClr val="F26B43"/>
          </p15:clr>
        </p15:guide>
        <p15:guide id="20" pos="5661" userDrawn="1">
          <p15:clr>
            <a:srgbClr val="F26B43"/>
          </p15:clr>
        </p15:guide>
        <p15:guide id="21" pos="6221" userDrawn="1">
          <p15:clr>
            <a:srgbClr val="F26B43"/>
          </p15:clr>
        </p15:guide>
        <p15:guide id="22" pos="6261" userDrawn="1">
          <p15:clr>
            <a:srgbClr val="F26B43"/>
          </p15:clr>
        </p15:guide>
        <p15:guide id="23" pos="6822" userDrawn="1">
          <p15:clr>
            <a:srgbClr val="F26B43"/>
          </p15:clr>
        </p15:guide>
        <p15:guide id="24" pos="6861" userDrawn="1">
          <p15:clr>
            <a:srgbClr val="F26B43"/>
          </p15:clr>
        </p15:guide>
        <p15:guide id="25" orient="horz" pos="374" userDrawn="1">
          <p15:clr>
            <a:srgbClr val="F26B43"/>
          </p15:clr>
        </p15:guide>
        <p15:guide id="26" orient="horz" pos="3905">
          <p15:clr>
            <a:srgbClr val="F26B43"/>
          </p15:clr>
        </p15:guide>
        <p15:guide id="27" pos="3860">
          <p15:clr>
            <a:srgbClr val="F26B43"/>
          </p15:clr>
        </p15:guide>
        <p15:guide id="28" orient="horz" pos="815" userDrawn="1">
          <p15:clr>
            <a:srgbClr val="F26B43"/>
          </p15:clr>
        </p15:guide>
        <p15:guide id="29" orient="horz" pos="1162" userDrawn="1">
          <p15:clr>
            <a:srgbClr val="F26B43"/>
          </p15:clr>
        </p15:guide>
        <p15:guide id="30" orient="horz" pos="201" userDrawn="1">
          <p15:clr>
            <a:srgbClr val="F26B43"/>
          </p15:clr>
        </p15:guide>
        <p15:guide id="31" orient="horz" pos="3711">
          <p15:clr>
            <a:srgbClr val="F26B43"/>
          </p15:clr>
        </p15:guide>
        <p15:guide id="32" orient="horz" pos="597" userDrawn="1">
          <p15:clr>
            <a:srgbClr val="F26B43"/>
          </p15:clr>
        </p15:guide>
        <p15:guide id="33" orient="horz" pos="419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7989" y="320400"/>
            <a:ext cx="11376024" cy="8640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07989" y="1296000"/>
            <a:ext cx="11376024" cy="459521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2"/>
          </p:nvPr>
        </p:nvSpPr>
        <p:spPr>
          <a:xfrm>
            <a:off x="6516000" y="6569087"/>
            <a:ext cx="4248000" cy="144000"/>
          </a:xfrm>
          <a:prstGeom prst="rect">
            <a:avLst/>
          </a:prstGeom>
        </p:spPr>
        <p:txBody>
          <a:bodyPr vert="horz" lIns="0" tIns="0" rIns="0" bIns="0" rtlCol="0" anchor="t" anchorCtr="0"/>
          <a:lstStyle>
            <a:lvl1pPr algn="l">
              <a:defRPr sz="800">
                <a:solidFill>
                  <a:schemeClr val="tx1"/>
                </a:solidFill>
              </a:defRPr>
            </a:lvl1pPr>
          </a:lstStyle>
          <a:p>
            <a:fld id="{326A49FE-6C47-4CB2-A475-6F6A77963E67}" type="datetimeFigureOut">
              <a:rPr lang="en-GB" smtClean="0"/>
              <a:t>14/11/2022</a:t>
            </a:fld>
            <a:endParaRPr lang="en-GB"/>
          </a:p>
        </p:txBody>
      </p:sp>
      <p:sp>
        <p:nvSpPr>
          <p:cNvPr id="9" name="Slide Number Placeholder 8"/>
          <p:cNvSpPr>
            <a:spLocks noGrp="1"/>
          </p:cNvSpPr>
          <p:nvPr>
            <p:ph type="sldNum" sz="quarter" idx="4"/>
          </p:nvPr>
        </p:nvSpPr>
        <p:spPr>
          <a:xfrm>
            <a:off x="10891837" y="6569087"/>
            <a:ext cx="892175" cy="144000"/>
          </a:xfrm>
          <a:prstGeom prst="rect">
            <a:avLst/>
          </a:prstGeom>
        </p:spPr>
        <p:txBody>
          <a:bodyPr vert="horz" lIns="0" tIns="0" rIns="0" bIns="0" rtlCol="0" anchor="t" anchorCtr="0"/>
          <a:lstStyle>
            <a:lvl1pPr algn="r">
              <a:defRPr sz="800">
                <a:solidFill>
                  <a:schemeClr val="tx1"/>
                </a:solidFill>
              </a:defRPr>
            </a:lvl1pPr>
          </a:lstStyle>
          <a:p>
            <a:fld id="{A9DF89F4-D119-4B14-B9EE-9C99E9FB6D07}" type="slidenum">
              <a:rPr lang="en-GB" smtClean="0"/>
              <a:t>‹#›</a:t>
            </a:fld>
            <a:endParaRPr lang="en-GB"/>
          </a:p>
        </p:txBody>
      </p:sp>
      <p:pic>
        <p:nvPicPr>
          <p:cNvPr id="10" name="Picture 9">
            <a:extLst>
              <a:ext uri="{FF2B5EF4-FFF2-40B4-BE49-F238E27FC236}">
                <a16:creationId xmlns:a16="http://schemas.microsoft.com/office/drawing/2014/main" id="{26376B4B-BD14-48CC-A649-A71428167FDC}"/>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407987" y="6476985"/>
            <a:ext cx="1800000" cy="188965"/>
          </a:xfrm>
          <a:prstGeom prst="rect">
            <a:avLst/>
          </a:prstGeom>
        </p:spPr>
      </p:pic>
    </p:spTree>
    <p:extLst>
      <p:ext uri="{BB962C8B-B14F-4D97-AF65-F5344CB8AC3E}">
        <p14:creationId xmlns:p14="http://schemas.microsoft.com/office/powerpoint/2010/main" val="124856520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 id="2147483827" r:id="rId30"/>
    <p:sldLayoutId id="2147483828" r:id="rId31"/>
    <p:sldLayoutId id="2147483829" r:id="rId32"/>
  </p:sldLayoutIdLst>
  <p:txStyles>
    <p:titleStyle>
      <a:lvl1pPr algn="l" defTabSz="914400" rtl="0" eaLnBrk="1" latinLnBrk="0" hangingPunct="1">
        <a:lnSpc>
          <a:spcPct val="83000"/>
        </a:lnSpc>
        <a:spcBef>
          <a:spcPct val="0"/>
        </a:spcBef>
        <a:buNone/>
        <a:defRPr sz="3000" b="0" kern="1200">
          <a:solidFill>
            <a:schemeClr val="tx2"/>
          </a:solidFill>
          <a:latin typeface="+mj-lt"/>
          <a:ea typeface="Mars Centra" pitchFamily="2" charset="0"/>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2400" b="1" kern="1200" spc="0" baseline="0">
          <a:solidFill>
            <a:schemeClr val="tx2"/>
          </a:solidFill>
          <a:latin typeface="+mn-lt"/>
          <a:ea typeface="Mars Centra" pitchFamily="2" charset="0"/>
          <a:cs typeface="+mn-cs"/>
        </a:defRPr>
      </a:lvl1pPr>
      <a:lvl2pPr marL="0" indent="0" algn="l" defTabSz="914400" rtl="0" eaLnBrk="1" latinLnBrk="0" hangingPunct="1">
        <a:lnSpc>
          <a:spcPct val="90000"/>
        </a:lnSpc>
        <a:spcBef>
          <a:spcPts val="1200"/>
        </a:spcBef>
        <a:buClr>
          <a:schemeClr val="accent2"/>
        </a:buClr>
        <a:buFont typeface="Arial" panose="020B0604020202020204" pitchFamily="34" charset="0"/>
        <a:buNone/>
        <a:defRPr sz="2400" kern="1200" spc="0">
          <a:solidFill>
            <a:schemeClr val="tx1"/>
          </a:solidFill>
          <a:latin typeface="+mn-lt"/>
          <a:ea typeface="+mn-ea"/>
          <a:cs typeface="+mn-cs"/>
        </a:defRPr>
      </a:lvl2pPr>
      <a:lvl3pPr marL="180975" indent="-180975" algn="l" defTabSz="914400" rtl="0" eaLnBrk="1" latinLnBrk="0" hangingPunct="1">
        <a:lnSpc>
          <a:spcPct val="90000"/>
        </a:lnSpc>
        <a:spcBef>
          <a:spcPts val="1200"/>
        </a:spcBef>
        <a:buClr>
          <a:schemeClr val="tx2"/>
        </a:buClr>
        <a:buFont typeface="Arial" panose="020B0604020202020204" pitchFamily="34" charset="0"/>
        <a:buChar char="•"/>
        <a:defRPr sz="2400" kern="1200" spc="0">
          <a:solidFill>
            <a:schemeClr val="tx1"/>
          </a:solidFill>
          <a:latin typeface="+mn-lt"/>
          <a:ea typeface="+mn-ea"/>
          <a:cs typeface="+mn-cs"/>
        </a:defRPr>
      </a:lvl3pPr>
      <a:lvl4pPr marL="361950" indent="-180975" algn="l" defTabSz="914400" rtl="0" eaLnBrk="1" latinLnBrk="0" hangingPunct="1">
        <a:lnSpc>
          <a:spcPct val="90000"/>
        </a:lnSpc>
        <a:spcBef>
          <a:spcPts val="900"/>
        </a:spcBef>
        <a:buClr>
          <a:schemeClr val="tx2"/>
        </a:buClr>
        <a:buFont typeface="Mars Centra" pitchFamily="2" charset="0"/>
        <a:buChar char="–"/>
        <a:defRPr sz="2000" kern="1200" spc="0">
          <a:solidFill>
            <a:schemeClr val="tx1"/>
          </a:solidFill>
          <a:latin typeface="+mn-lt"/>
          <a:ea typeface="+mn-ea"/>
          <a:cs typeface="+mn-cs"/>
        </a:defRPr>
      </a:lvl4pPr>
      <a:lvl5pPr marL="542925" indent="-180975" algn="l" defTabSz="914400" rtl="0" eaLnBrk="1" latinLnBrk="0" hangingPunct="1">
        <a:lnSpc>
          <a:spcPct val="90000"/>
        </a:lnSpc>
        <a:spcBef>
          <a:spcPts val="600"/>
        </a:spcBef>
        <a:buClr>
          <a:schemeClr val="tx2"/>
        </a:buClr>
        <a:buFont typeface="Arial" panose="020B0604020202020204" pitchFamily="34" charset="0"/>
        <a:buChar char="•"/>
        <a:defRPr sz="1800" kern="1200" spc="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21">
          <p15:clr>
            <a:srgbClr val="F26B43"/>
          </p15:clr>
        </p15:guide>
        <p15:guide id="2" orient="horz" pos="2160">
          <p15:clr>
            <a:srgbClr val="F26B43"/>
          </p15:clr>
        </p15:guide>
        <p15:guide id="3" pos="257">
          <p15:clr>
            <a:srgbClr val="F26B43"/>
          </p15:clr>
        </p15:guide>
        <p15:guide id="4" pos="7423">
          <p15:clr>
            <a:srgbClr val="F26B43"/>
          </p15:clr>
        </p15:guide>
        <p15:guide id="5" pos="819">
          <p15:clr>
            <a:srgbClr val="F26B43"/>
          </p15:clr>
        </p15:guide>
        <p15:guide id="6" pos="858">
          <p15:clr>
            <a:srgbClr val="F26B43"/>
          </p15:clr>
        </p15:guide>
        <p15:guide id="7" pos="1419">
          <p15:clr>
            <a:srgbClr val="F26B43"/>
          </p15:clr>
        </p15:guide>
        <p15:guide id="8" pos="1458">
          <p15:clr>
            <a:srgbClr val="F26B43"/>
          </p15:clr>
        </p15:guide>
        <p15:guide id="9" pos="2019">
          <p15:clr>
            <a:srgbClr val="F26B43"/>
          </p15:clr>
        </p15:guide>
        <p15:guide id="10" pos="2058">
          <p15:clr>
            <a:srgbClr val="F26B43"/>
          </p15:clr>
        </p15:guide>
        <p15:guide id="11" pos="2619">
          <p15:clr>
            <a:srgbClr val="F26B43"/>
          </p15:clr>
        </p15:guide>
        <p15:guide id="12" pos="2658">
          <p15:clr>
            <a:srgbClr val="F26B43"/>
          </p15:clr>
        </p15:guide>
        <p15:guide id="13" pos="3221">
          <p15:clr>
            <a:srgbClr val="F26B43"/>
          </p15:clr>
        </p15:guide>
        <p15:guide id="14" pos="3260">
          <p15:clr>
            <a:srgbClr val="F26B43"/>
          </p15:clr>
        </p15:guide>
        <p15:guide id="15" pos="4421">
          <p15:clr>
            <a:srgbClr val="F26B43"/>
          </p15:clr>
        </p15:guide>
        <p15:guide id="16" pos="4460">
          <p15:clr>
            <a:srgbClr val="F26B43"/>
          </p15:clr>
        </p15:guide>
        <p15:guide id="17" pos="5022">
          <p15:clr>
            <a:srgbClr val="F26B43"/>
          </p15:clr>
        </p15:guide>
        <p15:guide id="18" pos="5061">
          <p15:clr>
            <a:srgbClr val="F26B43"/>
          </p15:clr>
        </p15:guide>
        <p15:guide id="19" pos="5622">
          <p15:clr>
            <a:srgbClr val="F26B43"/>
          </p15:clr>
        </p15:guide>
        <p15:guide id="20" pos="5661">
          <p15:clr>
            <a:srgbClr val="F26B43"/>
          </p15:clr>
        </p15:guide>
        <p15:guide id="21" pos="6221">
          <p15:clr>
            <a:srgbClr val="F26B43"/>
          </p15:clr>
        </p15:guide>
        <p15:guide id="22" pos="6261">
          <p15:clr>
            <a:srgbClr val="F26B43"/>
          </p15:clr>
        </p15:guide>
        <p15:guide id="23" pos="6822">
          <p15:clr>
            <a:srgbClr val="F26B43"/>
          </p15:clr>
        </p15:guide>
        <p15:guide id="24" pos="6861">
          <p15:clr>
            <a:srgbClr val="F26B43"/>
          </p15:clr>
        </p15:guide>
        <p15:guide id="25" orient="horz" pos="374">
          <p15:clr>
            <a:srgbClr val="F26B43"/>
          </p15:clr>
        </p15:guide>
        <p15:guide id="26" orient="horz" pos="3905">
          <p15:clr>
            <a:srgbClr val="F26B43"/>
          </p15:clr>
        </p15:guide>
        <p15:guide id="27" pos="3860">
          <p15:clr>
            <a:srgbClr val="F26B43"/>
          </p15:clr>
        </p15:guide>
        <p15:guide id="28" orient="horz" pos="815">
          <p15:clr>
            <a:srgbClr val="F26B43"/>
          </p15:clr>
        </p15:guide>
        <p15:guide id="29" orient="horz" pos="1162">
          <p15:clr>
            <a:srgbClr val="F26B43"/>
          </p15:clr>
        </p15:guide>
        <p15:guide id="30" orient="horz" pos="201">
          <p15:clr>
            <a:srgbClr val="F26B43"/>
          </p15:clr>
        </p15:guide>
        <p15:guide id="31" orient="horz" pos="3711">
          <p15:clr>
            <a:srgbClr val="F26B43"/>
          </p15:clr>
        </p15:guide>
        <p15:guide id="32" orient="horz" pos="597">
          <p15:clr>
            <a:srgbClr val="F26B43"/>
          </p15:clr>
        </p15:guide>
        <p15:guide id="33" orient="horz" pos="419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0.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9.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sz="6000" dirty="0"/>
              <a:t>GUM OPTIMISATION</a:t>
            </a:r>
            <a:br>
              <a:rPr lang="en-GB" sz="6000"/>
            </a:br>
            <a:r>
              <a:rPr lang="en-GB" sz="4800"/>
              <a:t>Overview</a:t>
            </a:r>
            <a:endParaRPr lang="en-GB" dirty="0"/>
          </a:p>
        </p:txBody>
      </p:sp>
      <p:sp>
        <p:nvSpPr>
          <p:cNvPr id="12" name="Subtitle 11"/>
          <p:cNvSpPr>
            <a:spLocks noGrp="1"/>
          </p:cNvSpPr>
          <p:nvPr>
            <p:ph type="subTitle" idx="1"/>
          </p:nvPr>
        </p:nvSpPr>
        <p:spPr/>
        <p:txBody>
          <a:bodyPr/>
          <a:lstStyle/>
          <a:p>
            <a:r>
              <a:rPr lang="en-GB" dirty="0"/>
              <a:t>September 2022</a:t>
            </a:r>
          </a:p>
        </p:txBody>
      </p:sp>
      <p:sp>
        <p:nvSpPr>
          <p:cNvPr id="2" name="Date Placeholder 1"/>
          <p:cNvSpPr>
            <a:spLocks noGrp="1"/>
          </p:cNvSpPr>
          <p:nvPr>
            <p:ph type="dt" sz="half" idx="10"/>
          </p:nvPr>
        </p:nvSpPr>
        <p:spPr/>
        <p:txBody>
          <a:bodyPr/>
          <a:lstStyle/>
          <a:p>
            <a:r>
              <a:rPr lang="en-US" dirty="0"/>
              <a:t>Copyright © 2022 Mars Wrigley — Confidential</a:t>
            </a:r>
            <a:endParaRPr lang="en-GB" dirty="0"/>
          </a:p>
        </p:txBody>
      </p:sp>
    </p:spTree>
    <p:extLst>
      <p:ext uri="{BB962C8B-B14F-4D97-AF65-F5344CB8AC3E}">
        <p14:creationId xmlns:p14="http://schemas.microsoft.com/office/powerpoint/2010/main" val="58321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3904-6852-4CDD-B80D-581023EAAFCB}"/>
              </a:ext>
            </a:extLst>
          </p:cNvPr>
          <p:cNvSpPr>
            <a:spLocks noGrp="1"/>
          </p:cNvSpPr>
          <p:nvPr>
            <p:ph type="title"/>
          </p:nvPr>
        </p:nvSpPr>
        <p:spPr/>
        <p:txBody>
          <a:bodyPr/>
          <a:lstStyle/>
          <a:p>
            <a:r>
              <a:rPr lang="en-US" dirty="0">
                <a:solidFill>
                  <a:srgbClr val="0000A0"/>
                </a:solidFill>
              </a:rPr>
              <a:t>OVERVIEW</a:t>
            </a:r>
            <a:endParaRPr lang="en-GB" dirty="0"/>
          </a:p>
        </p:txBody>
      </p:sp>
      <p:sp>
        <p:nvSpPr>
          <p:cNvPr id="3" name="Content Placeholder 2">
            <a:extLst>
              <a:ext uri="{FF2B5EF4-FFF2-40B4-BE49-F238E27FC236}">
                <a16:creationId xmlns:a16="http://schemas.microsoft.com/office/drawing/2014/main" id="{921FA0CE-2DB6-4DDC-B398-BBFCB7A03BD6}"/>
              </a:ext>
            </a:extLst>
          </p:cNvPr>
          <p:cNvSpPr>
            <a:spLocks noGrp="1"/>
          </p:cNvSpPr>
          <p:nvPr>
            <p:ph idx="1"/>
          </p:nvPr>
        </p:nvSpPr>
        <p:spPr>
          <a:xfrm>
            <a:off x="407989" y="877359"/>
            <a:ext cx="11376024" cy="4595213"/>
          </a:xfrm>
        </p:spPr>
        <p:txBody>
          <a:bodyPr/>
          <a:lstStyle/>
          <a:p>
            <a:r>
              <a:rPr lang="en-US" sz="2000" cap="all" dirty="0">
                <a:solidFill>
                  <a:schemeClr val="tx1"/>
                </a:solidFill>
                <a:latin typeface="+mj-lt"/>
                <a:ea typeface="+mj-ea"/>
                <a:cs typeface="+mj-cs"/>
              </a:rPr>
              <a:t>In December ‘21, we ran a “Value Discovery Lite” consisting of 2 workshops to ascertain the desirability, scalability and feasibility of the use cases</a:t>
            </a:r>
          </a:p>
          <a:p>
            <a:endParaRPr lang="en-GB" dirty="0"/>
          </a:p>
        </p:txBody>
      </p:sp>
      <p:sp>
        <p:nvSpPr>
          <p:cNvPr id="4" name="Date Placeholder 3">
            <a:extLst>
              <a:ext uri="{FF2B5EF4-FFF2-40B4-BE49-F238E27FC236}">
                <a16:creationId xmlns:a16="http://schemas.microsoft.com/office/drawing/2014/main" id="{E973ABE3-3CFD-46D9-8F9D-4678C983EFA5}"/>
              </a:ext>
            </a:extLst>
          </p:cNvPr>
          <p:cNvSpPr>
            <a:spLocks noGrp="1"/>
          </p:cNvSpPr>
          <p:nvPr>
            <p:ph type="dt" sz="half" idx="10"/>
          </p:nvPr>
        </p:nvSpPr>
        <p:spPr/>
        <p:txBody>
          <a:bodyPr/>
          <a:lstStyle/>
          <a:p>
            <a:pPr algn="l"/>
            <a:r>
              <a:rPr lang="en-US"/>
              <a:t>Copyright © 2022 Mars Wrigley — Confidential</a:t>
            </a:r>
            <a:endParaRPr lang="en-GB" dirty="0"/>
          </a:p>
        </p:txBody>
      </p:sp>
      <p:sp>
        <p:nvSpPr>
          <p:cNvPr id="5" name="Slide Number Placeholder 4">
            <a:extLst>
              <a:ext uri="{FF2B5EF4-FFF2-40B4-BE49-F238E27FC236}">
                <a16:creationId xmlns:a16="http://schemas.microsoft.com/office/drawing/2014/main" id="{63AD5B99-9B67-4D23-A3F6-666CF01F24E8}"/>
              </a:ext>
            </a:extLst>
          </p:cNvPr>
          <p:cNvSpPr>
            <a:spLocks noGrp="1"/>
          </p:cNvSpPr>
          <p:nvPr>
            <p:ph type="sldNum" sz="quarter" idx="11"/>
          </p:nvPr>
        </p:nvSpPr>
        <p:spPr/>
        <p:txBody>
          <a:bodyPr/>
          <a:lstStyle/>
          <a:p>
            <a:fld id="{9C3ACAB3-CA36-4966-8A1D-076772D39D8D}" type="slidenum">
              <a:rPr lang="en-GB" smtClean="0"/>
              <a:pPr/>
              <a:t>2</a:t>
            </a:fld>
            <a:endParaRPr lang="en-GB" dirty="0"/>
          </a:p>
        </p:txBody>
      </p:sp>
      <p:sp>
        <p:nvSpPr>
          <p:cNvPr id="6" name="Rectangle: Rounded Corners 5">
            <a:extLst>
              <a:ext uri="{FF2B5EF4-FFF2-40B4-BE49-F238E27FC236}">
                <a16:creationId xmlns:a16="http://schemas.microsoft.com/office/drawing/2014/main" id="{95F4D061-A9BE-4F70-88CF-EEA773E8EED6}"/>
              </a:ext>
            </a:extLst>
          </p:cNvPr>
          <p:cNvSpPr/>
          <p:nvPr/>
        </p:nvSpPr>
        <p:spPr>
          <a:xfrm>
            <a:off x="504825" y="1545208"/>
            <a:ext cx="7285041" cy="4825871"/>
          </a:xfrm>
          <a:prstGeom prst="roundRect">
            <a:avLst>
              <a:gd name="adj" fmla="val 1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77B8A2D9-6E40-4C43-AF38-3BB1832FF1D8}"/>
              </a:ext>
            </a:extLst>
          </p:cNvPr>
          <p:cNvSpPr/>
          <p:nvPr/>
        </p:nvSpPr>
        <p:spPr>
          <a:xfrm>
            <a:off x="769146" y="2132452"/>
            <a:ext cx="3240085" cy="4062575"/>
          </a:xfrm>
          <a:prstGeom prst="roundRect">
            <a:avLst>
              <a:gd name="adj" fmla="val 2795"/>
            </a:avLst>
          </a:prstGeom>
          <a:solidFill>
            <a:schemeClr val="bg1"/>
          </a:solidFill>
          <a:ln w="2857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F609A11A-8ABB-4659-B74F-C8C455DADD70}"/>
              </a:ext>
            </a:extLst>
          </p:cNvPr>
          <p:cNvSpPr txBox="1"/>
          <p:nvPr/>
        </p:nvSpPr>
        <p:spPr>
          <a:xfrm>
            <a:off x="1054896" y="2275657"/>
            <a:ext cx="2668584" cy="276999"/>
          </a:xfrm>
          <a:prstGeom prst="rect">
            <a:avLst/>
          </a:prstGeom>
          <a:noFill/>
        </p:spPr>
        <p:txBody>
          <a:bodyPr wrap="square" lIns="0" tIns="0" rIns="0" bIns="0" rtlCol="0">
            <a:spAutoFit/>
          </a:bodyPr>
          <a:lstStyle/>
          <a:p>
            <a:pPr algn="ctr"/>
            <a:r>
              <a:rPr lang="en-GB" b="1"/>
              <a:t>WORKSHOP #1</a:t>
            </a:r>
          </a:p>
        </p:txBody>
      </p:sp>
      <p:sp>
        <p:nvSpPr>
          <p:cNvPr id="9" name="Rectangle: Rounded Corners 8">
            <a:extLst>
              <a:ext uri="{FF2B5EF4-FFF2-40B4-BE49-F238E27FC236}">
                <a16:creationId xmlns:a16="http://schemas.microsoft.com/office/drawing/2014/main" id="{8B952D0C-EF15-4975-B151-88B3611A7F4F}"/>
              </a:ext>
            </a:extLst>
          </p:cNvPr>
          <p:cNvSpPr/>
          <p:nvPr/>
        </p:nvSpPr>
        <p:spPr>
          <a:xfrm>
            <a:off x="4284665" y="2132452"/>
            <a:ext cx="3240085" cy="4062575"/>
          </a:xfrm>
          <a:prstGeom prst="roundRect">
            <a:avLst>
              <a:gd name="adj" fmla="val 2795"/>
            </a:avLst>
          </a:prstGeom>
          <a:solidFill>
            <a:schemeClr val="bg1"/>
          </a:solidFill>
          <a:ln w="2857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68F0C9EF-40E9-4CE7-8A5A-D8CA4241FCD0}"/>
              </a:ext>
            </a:extLst>
          </p:cNvPr>
          <p:cNvSpPr/>
          <p:nvPr/>
        </p:nvSpPr>
        <p:spPr>
          <a:xfrm>
            <a:off x="8075616" y="1594452"/>
            <a:ext cx="3240085" cy="4600575"/>
          </a:xfrm>
          <a:prstGeom prst="roundRect">
            <a:avLst>
              <a:gd name="adj" fmla="val 2795"/>
            </a:avLst>
          </a:prstGeom>
          <a:solidFill>
            <a:schemeClr val="bg1"/>
          </a:solidFill>
          <a:ln w="28575">
            <a:solidFill>
              <a:schemeClr val="tx2"/>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a:t>
            </a:r>
          </a:p>
          <a:p>
            <a:pPr algn="ctr"/>
            <a:endParaRPr lang="en-GB"/>
          </a:p>
        </p:txBody>
      </p:sp>
      <p:sp>
        <p:nvSpPr>
          <p:cNvPr id="11" name="TextBox 10">
            <a:extLst>
              <a:ext uri="{FF2B5EF4-FFF2-40B4-BE49-F238E27FC236}">
                <a16:creationId xmlns:a16="http://schemas.microsoft.com/office/drawing/2014/main" id="{C8B0DD53-65F9-4F0B-BD77-ADE7E3ACBD7C}"/>
              </a:ext>
            </a:extLst>
          </p:cNvPr>
          <p:cNvSpPr txBox="1"/>
          <p:nvPr/>
        </p:nvSpPr>
        <p:spPr>
          <a:xfrm>
            <a:off x="4570416" y="2275659"/>
            <a:ext cx="2668584" cy="276999"/>
          </a:xfrm>
          <a:prstGeom prst="rect">
            <a:avLst/>
          </a:prstGeom>
          <a:noFill/>
        </p:spPr>
        <p:txBody>
          <a:bodyPr wrap="square" lIns="0" tIns="0" rIns="0" bIns="0" rtlCol="0">
            <a:spAutoFit/>
          </a:bodyPr>
          <a:lstStyle/>
          <a:p>
            <a:pPr algn="ctr"/>
            <a:r>
              <a:rPr lang="en-GB" b="1"/>
              <a:t>WORKSHOP #2</a:t>
            </a:r>
          </a:p>
        </p:txBody>
      </p:sp>
      <p:sp>
        <p:nvSpPr>
          <p:cNvPr id="12" name="TextBox 11">
            <a:extLst>
              <a:ext uri="{FF2B5EF4-FFF2-40B4-BE49-F238E27FC236}">
                <a16:creationId xmlns:a16="http://schemas.microsoft.com/office/drawing/2014/main" id="{AAE85FCF-91BF-476A-AAD1-A8B22BEEF93C}"/>
              </a:ext>
            </a:extLst>
          </p:cNvPr>
          <p:cNvSpPr txBox="1"/>
          <p:nvPr/>
        </p:nvSpPr>
        <p:spPr>
          <a:xfrm>
            <a:off x="8207776" y="1728063"/>
            <a:ext cx="2975764" cy="553998"/>
          </a:xfrm>
          <a:prstGeom prst="rect">
            <a:avLst/>
          </a:prstGeom>
          <a:noFill/>
        </p:spPr>
        <p:txBody>
          <a:bodyPr wrap="square" lIns="0" tIns="0" rIns="0" bIns="0" rtlCol="0">
            <a:spAutoFit/>
          </a:bodyPr>
          <a:lstStyle/>
          <a:p>
            <a:pPr algn="ctr"/>
            <a:r>
              <a:rPr lang="en-GB" b="1"/>
              <a:t>VALUE DISCOVERY ACTIVITIES DURING MVP</a:t>
            </a:r>
          </a:p>
        </p:txBody>
      </p:sp>
      <p:pic>
        <p:nvPicPr>
          <p:cNvPr id="13" name="Picture 12">
            <a:extLst>
              <a:ext uri="{FF2B5EF4-FFF2-40B4-BE49-F238E27FC236}">
                <a16:creationId xmlns:a16="http://schemas.microsoft.com/office/drawing/2014/main" id="{AA00B6B4-DEB5-4556-AACB-48D5583C858C}"/>
              </a:ext>
            </a:extLst>
          </p:cNvPr>
          <p:cNvPicPr>
            <a:picLocks noChangeAspect="1"/>
          </p:cNvPicPr>
          <p:nvPr/>
        </p:nvPicPr>
        <p:blipFill>
          <a:blip r:embed="rId2">
            <a:clrChange>
              <a:clrFrom>
                <a:srgbClr val="FFFFFF"/>
              </a:clrFrom>
              <a:clrTo>
                <a:srgbClr val="FFFFFF">
                  <a:alpha val="0"/>
                </a:srgbClr>
              </a:clrTo>
            </a:clrChange>
            <a:duotone>
              <a:schemeClr val="accent3">
                <a:shade val="45000"/>
                <a:satMod val="135000"/>
              </a:schemeClr>
              <a:prstClr val="white"/>
            </a:duotone>
          </a:blip>
          <a:stretch>
            <a:fillRect/>
          </a:stretch>
        </p:blipFill>
        <p:spPr>
          <a:xfrm>
            <a:off x="2016165" y="2804666"/>
            <a:ext cx="746045" cy="774540"/>
          </a:xfrm>
          <a:prstGeom prst="rect">
            <a:avLst/>
          </a:prstGeom>
        </p:spPr>
      </p:pic>
      <p:pic>
        <p:nvPicPr>
          <p:cNvPr id="14" name="Picture 13">
            <a:extLst>
              <a:ext uri="{FF2B5EF4-FFF2-40B4-BE49-F238E27FC236}">
                <a16:creationId xmlns:a16="http://schemas.microsoft.com/office/drawing/2014/main" id="{2C9D6FC9-7003-48F7-8D78-A62CBCC6DA74}"/>
              </a:ext>
            </a:extLst>
          </p:cNvPr>
          <p:cNvPicPr>
            <a:picLocks noChangeAspect="1"/>
          </p:cNvPicPr>
          <p:nvPr/>
        </p:nvPicPr>
        <p:blipFill>
          <a:blip r:embed="rId2">
            <a:clrChange>
              <a:clrFrom>
                <a:srgbClr val="FFFFFF"/>
              </a:clrFrom>
              <a:clrTo>
                <a:srgbClr val="FFFFFF">
                  <a:alpha val="0"/>
                </a:srgbClr>
              </a:clrTo>
            </a:clrChange>
            <a:duotone>
              <a:schemeClr val="accent3">
                <a:shade val="45000"/>
                <a:satMod val="135000"/>
              </a:schemeClr>
              <a:prstClr val="white"/>
            </a:duotone>
          </a:blip>
          <a:stretch>
            <a:fillRect/>
          </a:stretch>
        </p:blipFill>
        <p:spPr>
          <a:xfrm>
            <a:off x="5531685" y="2794036"/>
            <a:ext cx="746045" cy="774540"/>
          </a:xfrm>
          <a:prstGeom prst="rect">
            <a:avLst/>
          </a:prstGeom>
        </p:spPr>
      </p:pic>
      <p:sp>
        <p:nvSpPr>
          <p:cNvPr id="15" name="TextBox 14">
            <a:extLst>
              <a:ext uri="{FF2B5EF4-FFF2-40B4-BE49-F238E27FC236}">
                <a16:creationId xmlns:a16="http://schemas.microsoft.com/office/drawing/2014/main" id="{F499AD7F-532E-4528-84DE-02FEAA56A3B4}"/>
              </a:ext>
            </a:extLst>
          </p:cNvPr>
          <p:cNvSpPr txBox="1"/>
          <p:nvPr/>
        </p:nvSpPr>
        <p:spPr>
          <a:xfrm>
            <a:off x="807244" y="3564833"/>
            <a:ext cx="3163886" cy="2246769"/>
          </a:xfrm>
          <a:prstGeom prst="rect">
            <a:avLst/>
          </a:prstGeom>
          <a:noFill/>
        </p:spPr>
        <p:txBody>
          <a:bodyPr wrap="square">
            <a:spAutoFit/>
          </a:bodyPr>
          <a:lstStyle/>
          <a:p>
            <a:pPr lvl="0">
              <a:buSzPts val="1000"/>
              <a:tabLst>
                <a:tab pos="457200" algn="l"/>
              </a:tabLst>
            </a:pPr>
            <a:r>
              <a:rPr lang="en-GB" sz="1000" b="1">
                <a:effectLst/>
                <a:ea typeface="Times New Roman" panose="02020603050405020304" pitchFamily="18" charset="0"/>
              </a:rPr>
              <a:t>Objectives:</a:t>
            </a:r>
            <a:endParaRPr lang="en-GB" sz="1000" b="1">
              <a:effectLst/>
              <a:ea typeface="Calibri" panose="020F0502020204030204" pitchFamily="34" charset="0"/>
            </a:endParaRPr>
          </a:p>
          <a:p>
            <a:pPr marL="361950" lvl="1" indent="-180975">
              <a:buSzPts val="1000"/>
              <a:buFont typeface="Courier New" panose="02070309020205020404" pitchFamily="49" charset="0"/>
              <a:buChar char="o"/>
              <a:tabLst>
                <a:tab pos="447675" algn="l"/>
                <a:tab pos="542925" algn="l"/>
                <a:tab pos="914400" algn="l"/>
              </a:tabLst>
            </a:pPr>
            <a:r>
              <a:rPr lang="en-GB" sz="1000">
                <a:effectLst/>
                <a:ea typeface="Times New Roman" panose="02020603050405020304" pitchFamily="18" charset="0"/>
                <a:cs typeface="Times New Roman" panose="02020603050405020304" pitchFamily="18" charset="0"/>
              </a:rPr>
              <a:t>Determine value to be targeted with use case at </a:t>
            </a:r>
            <a:r>
              <a:rPr lang="en-GB" sz="1000">
                <a:ea typeface="Times New Roman" panose="02020603050405020304" pitchFamily="18" charset="0"/>
                <a:cs typeface="Times New Roman" panose="02020603050405020304" pitchFamily="18" charset="0"/>
              </a:rPr>
              <a:t>Gainesville</a:t>
            </a:r>
            <a:r>
              <a:rPr lang="en-GB" sz="1000">
                <a:effectLst/>
                <a:ea typeface="Times New Roman" panose="02020603050405020304" pitchFamily="18" charset="0"/>
                <a:cs typeface="Times New Roman" panose="02020603050405020304" pitchFamily="18" charset="0"/>
              </a:rPr>
              <a:t> and potential scalability</a:t>
            </a:r>
          </a:p>
          <a:p>
            <a:pPr marL="361950" lvl="1" indent="-180975">
              <a:buSzPts val="1000"/>
              <a:buFont typeface="Courier New" panose="02070309020205020404" pitchFamily="49" charset="0"/>
              <a:buChar char="o"/>
              <a:tabLst>
                <a:tab pos="447675" algn="l"/>
                <a:tab pos="542925" algn="l"/>
                <a:tab pos="914400" algn="l"/>
              </a:tabLst>
            </a:pPr>
            <a:endParaRPr lang="en-GB" sz="1000">
              <a:effectLst/>
              <a:ea typeface="Calibri" panose="020F0502020204030204" pitchFamily="34" charset="0"/>
              <a:cs typeface="Times New Roman" panose="02020603050405020304" pitchFamily="18" charset="0"/>
            </a:endParaRPr>
          </a:p>
          <a:p>
            <a:pPr lvl="0">
              <a:buSzPts val="1000"/>
              <a:tabLst>
                <a:tab pos="457200" algn="l"/>
              </a:tabLst>
            </a:pPr>
            <a:r>
              <a:rPr lang="en-GB" sz="1000" b="1">
                <a:effectLst/>
                <a:ea typeface="Times New Roman" panose="02020603050405020304" pitchFamily="18" charset="0"/>
              </a:rPr>
              <a:t>Activities:</a:t>
            </a:r>
            <a:endParaRPr lang="en-GB" sz="1000" b="1">
              <a:effectLst/>
              <a:ea typeface="Calibri" panose="020F0502020204030204" pitchFamily="34" charset="0"/>
            </a:endParaRPr>
          </a:p>
          <a:p>
            <a:pPr marL="361950" lvl="1" indent="-180975">
              <a:buSzPts val="1000"/>
              <a:buFont typeface="Courier New" panose="02070309020205020404" pitchFamily="49" charset="0"/>
              <a:buChar char="o"/>
              <a:tabLst>
                <a:tab pos="914400" algn="l"/>
              </a:tabLst>
            </a:pPr>
            <a:r>
              <a:rPr lang="en-GB" sz="1000">
                <a:effectLst/>
                <a:ea typeface="Times New Roman" panose="02020603050405020304" pitchFamily="18" charset="0"/>
                <a:cs typeface="Times New Roman" panose="02020603050405020304" pitchFamily="18" charset="0"/>
              </a:rPr>
              <a:t>Working session to model potential savings based on site data (use case dependent – use case shared in advance as per pre-requisite)</a:t>
            </a:r>
          </a:p>
          <a:p>
            <a:pPr marL="361950" lvl="1" indent="-180975">
              <a:buSzPts val="1000"/>
              <a:buFont typeface="Courier New" panose="02070309020205020404" pitchFamily="49" charset="0"/>
              <a:buChar char="o"/>
              <a:tabLst>
                <a:tab pos="914400" algn="l"/>
              </a:tabLst>
            </a:pPr>
            <a:endParaRPr lang="en-GB" sz="1000">
              <a:ea typeface="Times New Roman" panose="02020603050405020304" pitchFamily="18" charset="0"/>
              <a:cs typeface="Times New Roman" panose="02020603050405020304" pitchFamily="18" charset="0"/>
            </a:endParaRPr>
          </a:p>
          <a:p>
            <a:pPr lvl="0">
              <a:buSzPts val="1000"/>
              <a:tabLst>
                <a:tab pos="457200" algn="l"/>
              </a:tabLst>
            </a:pPr>
            <a:r>
              <a:rPr lang="en-GB" sz="1000" b="1">
                <a:effectLst/>
                <a:ea typeface="Times New Roman" panose="02020603050405020304" pitchFamily="18" charset="0"/>
              </a:rPr>
              <a:t>Attendees:</a:t>
            </a:r>
            <a:endParaRPr lang="en-GB" sz="1000" b="1">
              <a:effectLst/>
              <a:ea typeface="Calibri" panose="020F0502020204030204" pitchFamily="34" charset="0"/>
            </a:endParaRPr>
          </a:p>
          <a:p>
            <a:pPr marL="361950" lvl="1" indent="-180975">
              <a:buSzPts val="1000"/>
              <a:buFont typeface="Courier New" panose="02070309020205020404" pitchFamily="49" charset="0"/>
              <a:buChar char="o"/>
              <a:tabLst>
                <a:tab pos="914400" algn="l"/>
              </a:tabLst>
            </a:pPr>
            <a:r>
              <a:rPr lang="en-GB" sz="1000">
                <a:effectLst/>
                <a:ea typeface="Times New Roman" panose="02020603050405020304" pitchFamily="18" charset="0"/>
                <a:cs typeface="Times New Roman" panose="02020603050405020304" pitchFamily="18" charset="0"/>
              </a:rPr>
              <a:t>Process owners at site</a:t>
            </a:r>
          </a:p>
          <a:p>
            <a:pPr marL="361950" lvl="1" indent="-180975">
              <a:buSzPts val="1000"/>
              <a:buFont typeface="Courier New" panose="02070309020205020404" pitchFamily="49" charset="0"/>
              <a:buChar char="o"/>
              <a:tabLst>
                <a:tab pos="914400" algn="l"/>
              </a:tabLst>
            </a:pPr>
            <a:r>
              <a:rPr lang="en-GB" sz="1000">
                <a:ea typeface="Times New Roman" panose="02020603050405020304" pitchFamily="18" charset="0"/>
                <a:cs typeface="Times New Roman" panose="02020603050405020304" pitchFamily="18" charset="0"/>
              </a:rPr>
              <a:t>S</a:t>
            </a:r>
            <a:r>
              <a:rPr lang="en-GB" sz="1000">
                <a:effectLst/>
                <a:ea typeface="Times New Roman" panose="02020603050405020304" pitchFamily="18" charset="0"/>
                <a:cs typeface="Times New Roman" panose="02020603050405020304" pitchFamily="18" charset="0"/>
              </a:rPr>
              <a:t>ite finance</a:t>
            </a:r>
          </a:p>
          <a:p>
            <a:pPr marL="361950" lvl="1" indent="-180975">
              <a:buSzPts val="1000"/>
              <a:buFont typeface="Courier New" panose="02070309020205020404" pitchFamily="49" charset="0"/>
              <a:buChar char="o"/>
              <a:tabLst>
                <a:tab pos="914400" algn="l"/>
              </a:tabLst>
            </a:pPr>
            <a:r>
              <a:rPr lang="en-GB" sz="1000">
                <a:ea typeface="Times New Roman" panose="02020603050405020304" pitchFamily="18" charset="0"/>
                <a:cs typeface="Times New Roman" panose="02020603050405020304" pitchFamily="18" charset="0"/>
              </a:rPr>
              <a:t>P</a:t>
            </a:r>
            <a:r>
              <a:rPr lang="en-GB" sz="1000">
                <a:effectLst/>
                <a:ea typeface="Times New Roman" panose="02020603050405020304" pitchFamily="18" charset="0"/>
                <a:cs typeface="Times New Roman" panose="02020603050405020304" pitchFamily="18" charset="0"/>
              </a:rPr>
              <a:t>rocess lead in other relevant regions</a:t>
            </a:r>
          </a:p>
        </p:txBody>
      </p:sp>
      <p:sp>
        <p:nvSpPr>
          <p:cNvPr id="16" name="TextBox 15">
            <a:extLst>
              <a:ext uri="{FF2B5EF4-FFF2-40B4-BE49-F238E27FC236}">
                <a16:creationId xmlns:a16="http://schemas.microsoft.com/office/drawing/2014/main" id="{8CBBA602-3463-4EAF-BEA9-6B6D9294385F}"/>
              </a:ext>
            </a:extLst>
          </p:cNvPr>
          <p:cNvSpPr txBox="1"/>
          <p:nvPr/>
        </p:nvSpPr>
        <p:spPr>
          <a:xfrm>
            <a:off x="4333227" y="3522672"/>
            <a:ext cx="3163886" cy="2708434"/>
          </a:xfrm>
          <a:prstGeom prst="rect">
            <a:avLst/>
          </a:prstGeom>
          <a:noFill/>
        </p:spPr>
        <p:txBody>
          <a:bodyPr wrap="square">
            <a:spAutoFit/>
          </a:bodyPr>
          <a:lstStyle/>
          <a:p>
            <a:pPr lvl="0">
              <a:buSzPts val="1000"/>
              <a:tabLst>
                <a:tab pos="457200" algn="l"/>
              </a:tabLst>
            </a:pPr>
            <a:r>
              <a:rPr lang="en-GB" sz="1000" b="1">
                <a:effectLst/>
                <a:ea typeface="Times New Roman" panose="02020603050405020304" pitchFamily="18" charset="0"/>
              </a:rPr>
              <a:t>Objectives:</a:t>
            </a:r>
            <a:endParaRPr lang="en-GB" sz="1000" b="1">
              <a:effectLst/>
              <a:ea typeface="Calibri" panose="020F0502020204030204" pitchFamily="34" charset="0"/>
            </a:endParaRPr>
          </a:p>
          <a:p>
            <a:pPr marL="361950" lvl="1" indent="-180975">
              <a:buSzPts val="1000"/>
              <a:buFont typeface="Courier New" panose="02070309020205020404" pitchFamily="49" charset="0"/>
              <a:buChar char="o"/>
              <a:tabLst>
                <a:tab pos="447675" algn="l"/>
                <a:tab pos="542925" algn="l"/>
                <a:tab pos="914400" algn="l"/>
              </a:tabLst>
            </a:pPr>
            <a:r>
              <a:rPr lang="en-GB" sz="1000">
                <a:ea typeface="Times New Roman" panose="02020603050405020304" pitchFamily="18" charset="0"/>
                <a:cs typeface="Times New Roman" panose="02020603050405020304" pitchFamily="18" charset="0"/>
              </a:rPr>
              <a:t>Detail use case to enough granularity to allow MVP scoping</a:t>
            </a:r>
            <a:endParaRPr lang="en-GB" sz="1000">
              <a:effectLst/>
              <a:ea typeface="Times New Roman" panose="02020603050405020304" pitchFamily="18" charset="0"/>
              <a:cs typeface="Times New Roman" panose="02020603050405020304" pitchFamily="18" charset="0"/>
            </a:endParaRPr>
          </a:p>
          <a:p>
            <a:pPr marL="180975" lvl="1">
              <a:buSzPts val="1000"/>
              <a:tabLst>
                <a:tab pos="447675" algn="l"/>
                <a:tab pos="542925" algn="l"/>
                <a:tab pos="914400" algn="l"/>
              </a:tabLst>
            </a:pPr>
            <a:endParaRPr lang="en-GB" sz="1000">
              <a:effectLst/>
              <a:ea typeface="Calibri" panose="020F0502020204030204" pitchFamily="34" charset="0"/>
              <a:cs typeface="Times New Roman" panose="02020603050405020304" pitchFamily="18" charset="0"/>
            </a:endParaRPr>
          </a:p>
          <a:p>
            <a:pPr lvl="0">
              <a:buSzPts val="1000"/>
              <a:tabLst>
                <a:tab pos="457200" algn="l"/>
              </a:tabLst>
            </a:pPr>
            <a:r>
              <a:rPr lang="en-GB" sz="1000" b="1">
                <a:effectLst/>
                <a:ea typeface="Times New Roman" panose="02020603050405020304" pitchFamily="18" charset="0"/>
              </a:rPr>
              <a:t>Activities:</a:t>
            </a:r>
            <a:endParaRPr lang="en-GB" sz="1000" b="1">
              <a:effectLst/>
              <a:ea typeface="Calibri" panose="020F0502020204030204" pitchFamily="34" charset="0"/>
            </a:endParaRPr>
          </a:p>
          <a:p>
            <a:pPr marL="361950" lvl="1" indent="-180975">
              <a:buSzPts val="1000"/>
              <a:buFont typeface="Courier New" panose="02070309020205020404" pitchFamily="49" charset="0"/>
              <a:buChar char="o"/>
              <a:tabLst>
                <a:tab pos="447675" algn="l"/>
                <a:tab pos="542925" algn="l"/>
                <a:tab pos="914400" algn="l"/>
              </a:tabLst>
            </a:pPr>
            <a:r>
              <a:rPr lang="en-GB" sz="1000">
                <a:effectLst/>
                <a:ea typeface="Times New Roman" panose="02020603050405020304" pitchFamily="18" charset="0"/>
                <a:cs typeface="Times New Roman" panose="02020603050405020304" pitchFamily="18" charset="0"/>
              </a:rPr>
              <a:t>Define manufacturing process to be </a:t>
            </a:r>
            <a:r>
              <a:rPr lang="en-GB" sz="1000">
                <a:ea typeface="Times New Roman" panose="02020603050405020304" pitchFamily="18" charset="0"/>
                <a:cs typeface="Times New Roman" panose="02020603050405020304" pitchFamily="18" charset="0"/>
              </a:rPr>
              <a:t>targeted - Process mapping as is and to be </a:t>
            </a:r>
            <a:endParaRPr lang="en-GB" sz="1000">
              <a:effectLst/>
              <a:ea typeface="Times New Roman" panose="02020603050405020304" pitchFamily="18" charset="0"/>
              <a:cs typeface="Times New Roman" panose="02020603050405020304" pitchFamily="18" charset="0"/>
            </a:endParaRPr>
          </a:p>
          <a:p>
            <a:pPr marL="361950" lvl="1" indent="-180975">
              <a:buSzPts val="1000"/>
              <a:buFont typeface="Courier New" panose="02070309020205020404" pitchFamily="49" charset="0"/>
              <a:buChar char="o"/>
              <a:tabLst>
                <a:tab pos="447675" algn="l"/>
                <a:tab pos="542925" algn="l"/>
                <a:tab pos="914400" algn="l"/>
              </a:tabLst>
            </a:pPr>
            <a:r>
              <a:rPr lang="en-GB" sz="1000">
                <a:effectLst/>
                <a:ea typeface="Times New Roman" panose="02020603050405020304" pitchFamily="18" charset="0"/>
                <a:cs typeface="Times New Roman" panose="02020603050405020304" pitchFamily="18" charset="0"/>
              </a:rPr>
              <a:t>Identify intervention points that the solution will use</a:t>
            </a:r>
          </a:p>
          <a:p>
            <a:pPr marL="361950" lvl="1" indent="-180975">
              <a:buSzPts val="1000"/>
              <a:buFont typeface="Courier New" panose="02070309020205020404" pitchFamily="49" charset="0"/>
              <a:buChar char="o"/>
              <a:tabLst>
                <a:tab pos="447675" algn="l"/>
                <a:tab pos="542925" algn="l"/>
                <a:tab pos="914400" algn="l"/>
              </a:tabLst>
            </a:pPr>
            <a:r>
              <a:rPr lang="en-GB" sz="1000">
                <a:effectLst/>
                <a:ea typeface="Times New Roman" panose="02020603050405020304" pitchFamily="18" charset="0"/>
                <a:cs typeface="Times New Roman" panose="02020603050405020304" pitchFamily="18" charset="0"/>
              </a:rPr>
              <a:t>Determine data sources and complexity of integration</a:t>
            </a:r>
          </a:p>
          <a:p>
            <a:pPr marL="361950" lvl="1" indent="-180975">
              <a:buSzPts val="1000"/>
              <a:buFont typeface="Courier New" panose="02070309020205020404" pitchFamily="49" charset="0"/>
              <a:buChar char="o"/>
              <a:tabLst>
                <a:tab pos="914400" algn="l"/>
              </a:tabLst>
            </a:pPr>
            <a:r>
              <a:rPr lang="en-GB" sz="1000">
                <a:effectLst/>
                <a:ea typeface="Times New Roman" panose="02020603050405020304" pitchFamily="18" charset="0"/>
                <a:cs typeface="Times New Roman" panose="02020603050405020304" pitchFamily="18" charset="0"/>
              </a:rPr>
              <a:t>Overlay key opportunity areas, value drivers and data sources</a:t>
            </a:r>
          </a:p>
          <a:p>
            <a:pPr marL="361950" lvl="1" indent="-180975">
              <a:buSzPts val="1000"/>
              <a:buFont typeface="Courier New" panose="02070309020205020404" pitchFamily="49" charset="0"/>
              <a:buChar char="o"/>
              <a:tabLst>
                <a:tab pos="914400" algn="l"/>
              </a:tabLst>
            </a:pPr>
            <a:endParaRPr lang="en-GB" sz="1000">
              <a:ea typeface="Times New Roman" panose="02020603050405020304" pitchFamily="18" charset="0"/>
              <a:cs typeface="Times New Roman" panose="02020603050405020304" pitchFamily="18" charset="0"/>
            </a:endParaRPr>
          </a:p>
          <a:p>
            <a:pPr lvl="0">
              <a:buSzPts val="1000"/>
              <a:tabLst>
                <a:tab pos="457200" algn="l"/>
              </a:tabLst>
            </a:pPr>
            <a:r>
              <a:rPr lang="en-GB" sz="1000" b="1">
                <a:effectLst/>
                <a:ea typeface="Times New Roman" panose="02020603050405020304" pitchFamily="18" charset="0"/>
              </a:rPr>
              <a:t>Attendees:</a:t>
            </a:r>
            <a:endParaRPr lang="en-GB" sz="1000" b="1">
              <a:effectLst/>
              <a:ea typeface="Calibri" panose="020F0502020204030204" pitchFamily="34" charset="0"/>
            </a:endParaRPr>
          </a:p>
          <a:p>
            <a:pPr marL="361950" lvl="1" indent="-180975">
              <a:buSzPts val="1000"/>
              <a:buFont typeface="Courier New" panose="02070309020205020404" pitchFamily="49" charset="0"/>
              <a:buChar char="o"/>
              <a:tabLst>
                <a:tab pos="914400" algn="l"/>
              </a:tabLst>
            </a:pPr>
            <a:r>
              <a:rPr lang="en-GB" sz="1000">
                <a:effectLst/>
                <a:ea typeface="Times New Roman" panose="02020603050405020304" pitchFamily="18" charset="0"/>
                <a:cs typeface="Times New Roman" panose="02020603050405020304" pitchFamily="18" charset="0"/>
              </a:rPr>
              <a:t>Process owner at site</a:t>
            </a:r>
          </a:p>
          <a:p>
            <a:pPr marL="361950" lvl="1" indent="-180975">
              <a:buSzPts val="1000"/>
              <a:buFont typeface="Courier New" panose="02070309020205020404" pitchFamily="49" charset="0"/>
              <a:buChar char="o"/>
              <a:tabLst>
                <a:tab pos="914400" algn="l"/>
              </a:tabLst>
            </a:pPr>
            <a:r>
              <a:rPr lang="en-GB" sz="1000">
                <a:ea typeface="Times New Roman" panose="02020603050405020304" pitchFamily="18" charset="0"/>
                <a:cs typeface="Times New Roman" panose="02020603050405020304" pitchFamily="18" charset="0"/>
              </a:rPr>
              <a:t>T</a:t>
            </a:r>
            <a:r>
              <a:rPr lang="en-GB" sz="1000">
                <a:effectLst/>
                <a:ea typeface="Times New Roman" panose="02020603050405020304" pitchFamily="18" charset="0"/>
                <a:cs typeface="Times New Roman" panose="02020603050405020304" pitchFamily="18" charset="0"/>
              </a:rPr>
              <a:t>echnical Lead at site </a:t>
            </a:r>
          </a:p>
        </p:txBody>
      </p:sp>
      <p:sp>
        <p:nvSpPr>
          <p:cNvPr id="17" name="TextBox 16">
            <a:extLst>
              <a:ext uri="{FF2B5EF4-FFF2-40B4-BE49-F238E27FC236}">
                <a16:creationId xmlns:a16="http://schemas.microsoft.com/office/drawing/2014/main" id="{24658967-25FE-4801-A847-69281BA90BBC}"/>
              </a:ext>
            </a:extLst>
          </p:cNvPr>
          <p:cNvSpPr txBox="1"/>
          <p:nvPr/>
        </p:nvSpPr>
        <p:spPr>
          <a:xfrm>
            <a:off x="1640431" y="1741359"/>
            <a:ext cx="4914122" cy="276999"/>
          </a:xfrm>
          <a:prstGeom prst="rect">
            <a:avLst/>
          </a:prstGeom>
          <a:noFill/>
        </p:spPr>
        <p:txBody>
          <a:bodyPr wrap="square" lIns="0" tIns="0" rIns="0" bIns="0" rtlCol="0">
            <a:spAutoFit/>
          </a:bodyPr>
          <a:lstStyle/>
          <a:p>
            <a:pPr algn="ctr"/>
            <a:r>
              <a:rPr lang="en-GB" b="1" dirty="0">
                <a:solidFill>
                  <a:schemeClr val="bg1"/>
                </a:solidFill>
              </a:rPr>
              <a:t>VALUE DISCOVERY “LITE” ACTIVITIES</a:t>
            </a:r>
          </a:p>
        </p:txBody>
      </p:sp>
      <p:sp>
        <p:nvSpPr>
          <p:cNvPr id="18" name="Arrow: Chevron 17">
            <a:extLst>
              <a:ext uri="{FF2B5EF4-FFF2-40B4-BE49-F238E27FC236}">
                <a16:creationId xmlns:a16="http://schemas.microsoft.com/office/drawing/2014/main" id="{B656ED31-D500-4BB2-B287-C33AE9BFB7CF}"/>
              </a:ext>
            </a:extLst>
          </p:cNvPr>
          <p:cNvSpPr/>
          <p:nvPr/>
        </p:nvSpPr>
        <p:spPr>
          <a:xfrm>
            <a:off x="7632236" y="3303422"/>
            <a:ext cx="601011" cy="1309442"/>
          </a:xfrm>
          <a:prstGeom prst="chevron">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9" name="Rectangle 18">
            <a:extLst>
              <a:ext uri="{FF2B5EF4-FFF2-40B4-BE49-F238E27FC236}">
                <a16:creationId xmlns:a16="http://schemas.microsoft.com/office/drawing/2014/main" id="{0F16ADE2-8F2B-4BDD-B75B-AEF0DA32E5EA}"/>
              </a:ext>
            </a:extLst>
          </p:cNvPr>
          <p:cNvSpPr/>
          <p:nvPr/>
        </p:nvSpPr>
        <p:spPr>
          <a:xfrm>
            <a:off x="8326965" y="2415672"/>
            <a:ext cx="1346192" cy="13094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FCC624E-9C54-4D56-8678-A385D202FCA1}"/>
              </a:ext>
            </a:extLst>
          </p:cNvPr>
          <p:cNvSpPr/>
          <p:nvPr/>
        </p:nvSpPr>
        <p:spPr>
          <a:xfrm>
            <a:off x="9780643" y="2415672"/>
            <a:ext cx="1346192" cy="13094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A3CB6593-6BF1-4C7B-B7A8-24F969EAA17B}"/>
              </a:ext>
            </a:extLst>
          </p:cNvPr>
          <p:cNvSpPr/>
          <p:nvPr/>
        </p:nvSpPr>
        <p:spPr>
          <a:xfrm>
            <a:off x="8326965" y="4086353"/>
            <a:ext cx="1346192" cy="13094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36D68C07-39B1-4754-B6B4-09931A5A17C4}"/>
              </a:ext>
            </a:extLst>
          </p:cNvPr>
          <p:cNvSpPr/>
          <p:nvPr/>
        </p:nvSpPr>
        <p:spPr>
          <a:xfrm>
            <a:off x="9780643" y="4086353"/>
            <a:ext cx="1346192" cy="13094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F2F1EF3C-1278-49E0-9968-95FF89FA3FFC}"/>
              </a:ext>
            </a:extLst>
          </p:cNvPr>
          <p:cNvSpPr txBox="1"/>
          <p:nvPr/>
        </p:nvSpPr>
        <p:spPr>
          <a:xfrm>
            <a:off x="8273222" y="2463539"/>
            <a:ext cx="1453678" cy="553998"/>
          </a:xfrm>
          <a:prstGeom prst="rect">
            <a:avLst/>
          </a:prstGeom>
          <a:noFill/>
        </p:spPr>
        <p:txBody>
          <a:bodyPr wrap="square">
            <a:spAutoFit/>
          </a:bodyPr>
          <a:lstStyle/>
          <a:p>
            <a:pPr lvl="0" algn="ctr">
              <a:buSzPts val="1000"/>
              <a:tabLst>
                <a:tab pos="457200" algn="l"/>
              </a:tabLst>
            </a:pPr>
            <a:r>
              <a:rPr lang="en-GB" sz="1000" b="1">
                <a:effectLst/>
                <a:ea typeface="Times New Roman" panose="02020603050405020304" pitchFamily="18" charset="0"/>
              </a:rPr>
              <a:t>Detailed As-Is and To-Be Journey Mapping</a:t>
            </a:r>
            <a:endParaRPr lang="en-GB" sz="1000" b="1">
              <a:effectLst/>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ED4913E-B56C-4641-B01D-0639F891DFC9}"/>
              </a:ext>
            </a:extLst>
          </p:cNvPr>
          <p:cNvSpPr txBox="1"/>
          <p:nvPr/>
        </p:nvSpPr>
        <p:spPr>
          <a:xfrm>
            <a:off x="9726900" y="2463539"/>
            <a:ext cx="1453678" cy="553998"/>
          </a:xfrm>
          <a:prstGeom prst="rect">
            <a:avLst/>
          </a:prstGeom>
          <a:noFill/>
        </p:spPr>
        <p:txBody>
          <a:bodyPr wrap="square">
            <a:spAutoFit/>
          </a:bodyPr>
          <a:lstStyle/>
          <a:p>
            <a:pPr lvl="0" algn="ctr">
              <a:buSzPts val="1000"/>
              <a:tabLst>
                <a:tab pos="457200" algn="l"/>
              </a:tabLst>
            </a:pPr>
            <a:r>
              <a:rPr lang="en-GB" sz="1000" b="1">
                <a:ea typeface="Times New Roman" panose="02020603050405020304" pitchFamily="18" charset="0"/>
                <a:cs typeface="Times New Roman" panose="02020603050405020304" pitchFamily="18" charset="0"/>
              </a:rPr>
              <a:t>Value Validation and Expected Realisation</a:t>
            </a:r>
            <a:endParaRPr lang="en-GB" sz="1000" b="1">
              <a:effectLst/>
              <a:ea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6BCB4BD-F232-4366-998F-5D910A208945}"/>
              </a:ext>
            </a:extLst>
          </p:cNvPr>
          <p:cNvSpPr txBox="1"/>
          <p:nvPr/>
        </p:nvSpPr>
        <p:spPr>
          <a:xfrm>
            <a:off x="8273222" y="4134220"/>
            <a:ext cx="1453678" cy="553998"/>
          </a:xfrm>
          <a:prstGeom prst="rect">
            <a:avLst/>
          </a:prstGeom>
          <a:noFill/>
        </p:spPr>
        <p:txBody>
          <a:bodyPr wrap="square">
            <a:spAutoFit/>
          </a:bodyPr>
          <a:lstStyle/>
          <a:p>
            <a:pPr lvl="0" algn="ctr">
              <a:buSzPts val="1000"/>
              <a:tabLst>
                <a:tab pos="457200" algn="l"/>
              </a:tabLst>
            </a:pPr>
            <a:r>
              <a:rPr lang="en-GB" sz="1000" b="1">
                <a:effectLst/>
                <a:ea typeface="Times New Roman" panose="02020603050405020304" pitchFamily="18" charset="0"/>
              </a:rPr>
              <a:t>Roadmap for roll-out and associated benefits</a:t>
            </a:r>
            <a:endParaRPr lang="en-GB" sz="1000" b="1">
              <a:effectLst/>
              <a:ea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B3A5E74-859D-4FE7-A1D7-224375D9CB11}"/>
              </a:ext>
            </a:extLst>
          </p:cNvPr>
          <p:cNvSpPr txBox="1"/>
          <p:nvPr/>
        </p:nvSpPr>
        <p:spPr>
          <a:xfrm>
            <a:off x="9726900" y="4134220"/>
            <a:ext cx="1453678" cy="553998"/>
          </a:xfrm>
          <a:prstGeom prst="rect">
            <a:avLst/>
          </a:prstGeom>
          <a:noFill/>
        </p:spPr>
        <p:txBody>
          <a:bodyPr wrap="square">
            <a:spAutoFit/>
          </a:bodyPr>
          <a:lstStyle/>
          <a:p>
            <a:pPr lvl="0" algn="ctr">
              <a:buSzPts val="1000"/>
              <a:tabLst>
                <a:tab pos="457200" algn="l"/>
              </a:tabLst>
            </a:pPr>
            <a:r>
              <a:rPr lang="en-GB" sz="1000" b="1">
                <a:effectLst/>
                <a:ea typeface="Times New Roman" panose="02020603050405020304" pitchFamily="18" charset="0"/>
                <a:cs typeface="Times New Roman" panose="02020603050405020304" pitchFamily="18" charset="0"/>
              </a:rPr>
              <a:t>Detailed user requirements for build</a:t>
            </a:r>
          </a:p>
        </p:txBody>
      </p:sp>
      <p:pic>
        <p:nvPicPr>
          <p:cNvPr id="27" name="Picture 26">
            <a:extLst>
              <a:ext uri="{FF2B5EF4-FFF2-40B4-BE49-F238E27FC236}">
                <a16:creationId xmlns:a16="http://schemas.microsoft.com/office/drawing/2014/main" id="{462C20EB-9A76-469F-9B77-6022F2F6F91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640263" y="3017537"/>
            <a:ext cx="689813" cy="653315"/>
          </a:xfrm>
          <a:prstGeom prst="rect">
            <a:avLst/>
          </a:prstGeom>
        </p:spPr>
      </p:pic>
      <p:pic>
        <p:nvPicPr>
          <p:cNvPr id="28" name="Picture 27">
            <a:extLst>
              <a:ext uri="{FF2B5EF4-FFF2-40B4-BE49-F238E27FC236}">
                <a16:creationId xmlns:a16="http://schemas.microsoft.com/office/drawing/2014/main" id="{74376A2E-52C5-4842-9AEB-E8E7D9EF688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248717" y="3028082"/>
            <a:ext cx="410043" cy="642770"/>
          </a:xfrm>
          <a:prstGeom prst="rect">
            <a:avLst/>
          </a:prstGeom>
        </p:spPr>
      </p:pic>
      <p:pic>
        <p:nvPicPr>
          <p:cNvPr id="29" name="Picture 28">
            <a:extLst>
              <a:ext uri="{FF2B5EF4-FFF2-40B4-BE49-F238E27FC236}">
                <a16:creationId xmlns:a16="http://schemas.microsoft.com/office/drawing/2014/main" id="{60490A3E-5EC0-474C-BDE3-21DAA14D08F1}"/>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640263" y="4696903"/>
            <a:ext cx="628649" cy="563706"/>
          </a:xfrm>
          <a:prstGeom prst="rect">
            <a:avLst/>
          </a:prstGeom>
        </p:spPr>
      </p:pic>
      <p:pic>
        <p:nvPicPr>
          <p:cNvPr id="30" name="Picture 29">
            <a:extLst>
              <a:ext uri="{FF2B5EF4-FFF2-40B4-BE49-F238E27FC236}">
                <a16:creationId xmlns:a16="http://schemas.microsoft.com/office/drawing/2014/main" id="{F479B15B-62D8-4895-BEAF-291719600D18}"/>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150591" y="4697982"/>
            <a:ext cx="606293" cy="553998"/>
          </a:xfrm>
          <a:prstGeom prst="rect">
            <a:avLst/>
          </a:prstGeom>
        </p:spPr>
      </p:pic>
    </p:spTree>
    <p:extLst>
      <p:ext uri="{BB962C8B-B14F-4D97-AF65-F5344CB8AC3E}">
        <p14:creationId xmlns:p14="http://schemas.microsoft.com/office/powerpoint/2010/main" val="2187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259" y="475983"/>
            <a:ext cx="9467849" cy="876300"/>
          </a:xfrm>
        </p:spPr>
        <p:txBody>
          <a:bodyPr anchor="t"/>
          <a:lstStyle/>
          <a:p>
            <a:pPr algn="l" defTabSz="914377">
              <a:lnSpc>
                <a:spcPct val="70000"/>
              </a:lnSpc>
            </a:pPr>
            <a:r>
              <a:rPr lang="en-GB" sz="3200" b="1" cap="all" dirty="0">
                <a:solidFill>
                  <a:srgbClr val="0000A0"/>
                </a:solidFill>
                <a:latin typeface="Graphik Black" panose="020B0A03030202060203" pitchFamily="34" charset="0"/>
              </a:rPr>
              <a:t>Potential use cases</a:t>
            </a:r>
          </a:p>
        </p:txBody>
      </p:sp>
      <p:sp>
        <p:nvSpPr>
          <p:cNvPr id="5" name="Rectangle: Rounded Corners 4">
            <a:extLst>
              <a:ext uri="{FF2B5EF4-FFF2-40B4-BE49-F238E27FC236}">
                <a16:creationId xmlns:a16="http://schemas.microsoft.com/office/drawing/2014/main" id="{EB4E517D-3FE0-4696-AAB3-D71DA4D12C2E}"/>
              </a:ext>
            </a:extLst>
          </p:cNvPr>
          <p:cNvSpPr/>
          <p:nvPr/>
        </p:nvSpPr>
        <p:spPr>
          <a:xfrm>
            <a:off x="989015" y="1915096"/>
            <a:ext cx="3744963" cy="876300"/>
          </a:xfrm>
          <a:prstGeom prst="roundRect">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b="1" dirty="0"/>
              <a:t>BATCH MANAGEMENT</a:t>
            </a:r>
          </a:p>
        </p:txBody>
      </p:sp>
      <p:sp>
        <p:nvSpPr>
          <p:cNvPr id="6" name="Rectangle: Rounded Corners 5">
            <a:extLst>
              <a:ext uri="{FF2B5EF4-FFF2-40B4-BE49-F238E27FC236}">
                <a16:creationId xmlns:a16="http://schemas.microsoft.com/office/drawing/2014/main" id="{AED243B6-9DE4-4E46-8425-EEBD6A18C65C}"/>
              </a:ext>
            </a:extLst>
          </p:cNvPr>
          <p:cNvSpPr/>
          <p:nvPr/>
        </p:nvSpPr>
        <p:spPr>
          <a:xfrm>
            <a:off x="989015" y="3423943"/>
            <a:ext cx="3744963" cy="8763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b="1"/>
              <a:t>GUM MEASUREMENTS</a:t>
            </a:r>
          </a:p>
        </p:txBody>
      </p:sp>
      <p:sp>
        <p:nvSpPr>
          <p:cNvPr id="7" name="Rectangle: Rounded Corners 6">
            <a:extLst>
              <a:ext uri="{FF2B5EF4-FFF2-40B4-BE49-F238E27FC236}">
                <a16:creationId xmlns:a16="http://schemas.microsoft.com/office/drawing/2014/main" id="{4EFEC614-6523-4C20-B144-20C7DDBBB5D4}"/>
              </a:ext>
            </a:extLst>
          </p:cNvPr>
          <p:cNvSpPr/>
          <p:nvPr/>
        </p:nvSpPr>
        <p:spPr>
          <a:xfrm>
            <a:off x="989013" y="4935240"/>
            <a:ext cx="3744963" cy="8763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b="1"/>
              <a:t>GUM DEFECTS</a:t>
            </a:r>
          </a:p>
        </p:txBody>
      </p:sp>
      <p:sp>
        <p:nvSpPr>
          <p:cNvPr id="8" name="Oval 7">
            <a:extLst>
              <a:ext uri="{FF2B5EF4-FFF2-40B4-BE49-F238E27FC236}">
                <a16:creationId xmlns:a16="http://schemas.microsoft.com/office/drawing/2014/main" id="{1AF5447D-9D5B-4B99-8657-AA809F3D354A}"/>
              </a:ext>
            </a:extLst>
          </p:cNvPr>
          <p:cNvSpPr/>
          <p:nvPr/>
        </p:nvSpPr>
        <p:spPr>
          <a:xfrm>
            <a:off x="706244" y="2057013"/>
            <a:ext cx="565538" cy="546409"/>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1</a:t>
            </a:r>
          </a:p>
        </p:txBody>
      </p:sp>
      <p:sp>
        <p:nvSpPr>
          <p:cNvPr id="9" name="Oval 8">
            <a:extLst>
              <a:ext uri="{FF2B5EF4-FFF2-40B4-BE49-F238E27FC236}">
                <a16:creationId xmlns:a16="http://schemas.microsoft.com/office/drawing/2014/main" id="{4CB7EFFA-6C85-437C-A2B9-56D3152ADF19}"/>
              </a:ext>
            </a:extLst>
          </p:cNvPr>
          <p:cNvSpPr/>
          <p:nvPr/>
        </p:nvSpPr>
        <p:spPr>
          <a:xfrm>
            <a:off x="706246" y="3579245"/>
            <a:ext cx="565538" cy="546409"/>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2</a:t>
            </a:r>
          </a:p>
        </p:txBody>
      </p:sp>
      <p:sp>
        <p:nvSpPr>
          <p:cNvPr id="10" name="Oval 9">
            <a:extLst>
              <a:ext uri="{FF2B5EF4-FFF2-40B4-BE49-F238E27FC236}">
                <a16:creationId xmlns:a16="http://schemas.microsoft.com/office/drawing/2014/main" id="{6CE600AA-999E-47AC-9A04-50346CCD7E81}"/>
              </a:ext>
            </a:extLst>
          </p:cNvPr>
          <p:cNvSpPr/>
          <p:nvPr/>
        </p:nvSpPr>
        <p:spPr>
          <a:xfrm>
            <a:off x="706244" y="5082984"/>
            <a:ext cx="565538" cy="546409"/>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3</a:t>
            </a:r>
          </a:p>
        </p:txBody>
      </p:sp>
      <p:sp>
        <p:nvSpPr>
          <p:cNvPr id="11" name="Rectangle: Rounded Corners 10">
            <a:extLst>
              <a:ext uri="{FF2B5EF4-FFF2-40B4-BE49-F238E27FC236}">
                <a16:creationId xmlns:a16="http://schemas.microsoft.com/office/drawing/2014/main" id="{884E017A-1E9C-4160-8DA1-EF19D9B6D594}"/>
              </a:ext>
            </a:extLst>
          </p:cNvPr>
          <p:cNvSpPr/>
          <p:nvPr/>
        </p:nvSpPr>
        <p:spPr>
          <a:xfrm>
            <a:off x="5174166" y="1918010"/>
            <a:ext cx="4300340" cy="876300"/>
          </a:xfrm>
          <a:prstGeom prst="roundRect">
            <a:avLst/>
          </a:prstGeom>
          <a:noFill/>
          <a:ln w="28575" cap="flat" cmpd="sng" algn="ctr">
            <a:solidFill>
              <a:schemeClr val="bg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200" dirty="0">
                <a:solidFill>
                  <a:schemeClr val="tx1"/>
                </a:solidFill>
              </a:rPr>
              <a:t>Automated batch reporting system for visibility of unknown issues resulting in higher quality and more consistent gum.</a:t>
            </a:r>
            <a:endParaRPr lang="en-GB" sz="1200" dirty="0">
              <a:solidFill>
                <a:schemeClr val="tx1"/>
              </a:solidFill>
            </a:endParaRPr>
          </a:p>
        </p:txBody>
      </p:sp>
      <p:sp>
        <p:nvSpPr>
          <p:cNvPr id="12" name="Rectangle: Rounded Corners 11">
            <a:extLst>
              <a:ext uri="{FF2B5EF4-FFF2-40B4-BE49-F238E27FC236}">
                <a16:creationId xmlns:a16="http://schemas.microsoft.com/office/drawing/2014/main" id="{FC4C6D2B-B162-4384-8CE7-20ABFCBEAAC4}"/>
              </a:ext>
            </a:extLst>
          </p:cNvPr>
          <p:cNvSpPr/>
          <p:nvPr/>
        </p:nvSpPr>
        <p:spPr>
          <a:xfrm>
            <a:off x="5174169" y="3426393"/>
            <a:ext cx="4300340" cy="876300"/>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200" dirty="0">
                <a:solidFill>
                  <a:schemeClr val="tx1"/>
                </a:solidFill>
              </a:rPr>
              <a:t>Use visual inspection to measure circular LAND settings that eliminates operator subjectivity </a:t>
            </a:r>
            <a:r>
              <a:rPr lang="en-US" sz="1200" b="1" dirty="0">
                <a:solidFill>
                  <a:schemeClr val="tx1"/>
                </a:solidFill>
              </a:rPr>
              <a:t>to improve the regularity of gum measurements</a:t>
            </a:r>
            <a:r>
              <a:rPr lang="en-US" sz="1200" dirty="0">
                <a:solidFill>
                  <a:schemeClr val="tx1"/>
                </a:solidFill>
              </a:rPr>
              <a:t>, </a:t>
            </a:r>
            <a:r>
              <a:rPr lang="en-US" sz="1200" b="1" dirty="0">
                <a:solidFill>
                  <a:schemeClr val="tx1"/>
                </a:solidFill>
              </a:rPr>
              <a:t>score depths </a:t>
            </a:r>
            <a:r>
              <a:rPr lang="en-US" sz="1200" dirty="0">
                <a:solidFill>
                  <a:schemeClr val="tx1"/>
                </a:solidFill>
              </a:rPr>
              <a:t>and </a:t>
            </a:r>
            <a:r>
              <a:rPr lang="en-US" sz="1200" b="1" dirty="0">
                <a:solidFill>
                  <a:schemeClr val="tx1"/>
                </a:solidFill>
              </a:rPr>
              <a:t>reduce short stops downstream </a:t>
            </a:r>
            <a:r>
              <a:rPr lang="en-US" sz="1200" dirty="0">
                <a:solidFill>
                  <a:schemeClr val="tx1"/>
                </a:solidFill>
              </a:rPr>
              <a:t>in the wrapping process.</a:t>
            </a:r>
          </a:p>
        </p:txBody>
      </p:sp>
      <p:sp>
        <p:nvSpPr>
          <p:cNvPr id="13" name="Rectangle: Rounded Corners 12">
            <a:extLst>
              <a:ext uri="{FF2B5EF4-FFF2-40B4-BE49-F238E27FC236}">
                <a16:creationId xmlns:a16="http://schemas.microsoft.com/office/drawing/2014/main" id="{5FF8C78B-0D1E-4805-9E30-6976906B9684}"/>
              </a:ext>
            </a:extLst>
          </p:cNvPr>
          <p:cNvSpPr/>
          <p:nvPr/>
        </p:nvSpPr>
        <p:spPr>
          <a:xfrm>
            <a:off x="5174166" y="4920952"/>
            <a:ext cx="4300340" cy="876300"/>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200" dirty="0">
                <a:solidFill>
                  <a:schemeClr val="tx1"/>
                </a:solidFill>
              </a:rPr>
              <a:t>Use visual inspection to </a:t>
            </a:r>
            <a:r>
              <a:rPr lang="en-US" sz="1200" b="1" dirty="0">
                <a:solidFill>
                  <a:schemeClr val="tx1"/>
                </a:solidFill>
              </a:rPr>
              <a:t>identify holes/spots &amp; trim abnormalities </a:t>
            </a:r>
            <a:r>
              <a:rPr lang="en-US" sz="1200" dirty="0">
                <a:solidFill>
                  <a:schemeClr val="tx1"/>
                </a:solidFill>
              </a:rPr>
              <a:t>to improve gum quality and </a:t>
            </a:r>
            <a:r>
              <a:rPr lang="en-US" sz="1200" b="1" dirty="0">
                <a:solidFill>
                  <a:schemeClr val="tx1"/>
                </a:solidFill>
              </a:rPr>
              <a:t>reduce short stops</a:t>
            </a:r>
            <a:r>
              <a:rPr lang="en-US" sz="1200" dirty="0">
                <a:solidFill>
                  <a:schemeClr val="tx1"/>
                </a:solidFill>
              </a:rPr>
              <a:t> further downstream in the wrapping process.</a:t>
            </a:r>
            <a:endParaRPr lang="en-GB" sz="1200" dirty="0">
              <a:solidFill>
                <a:schemeClr val="tx1"/>
              </a:solidFill>
            </a:endParaRPr>
          </a:p>
        </p:txBody>
      </p:sp>
      <p:sp>
        <p:nvSpPr>
          <p:cNvPr id="14" name="Rectangle: Rounded Corners 13">
            <a:extLst>
              <a:ext uri="{FF2B5EF4-FFF2-40B4-BE49-F238E27FC236}">
                <a16:creationId xmlns:a16="http://schemas.microsoft.com/office/drawing/2014/main" id="{01389EC5-A6F7-412B-8F46-31E1F977515A}"/>
              </a:ext>
            </a:extLst>
          </p:cNvPr>
          <p:cNvSpPr/>
          <p:nvPr/>
        </p:nvSpPr>
        <p:spPr>
          <a:xfrm>
            <a:off x="9626906" y="1918010"/>
            <a:ext cx="1753518" cy="876300"/>
          </a:xfrm>
          <a:prstGeom prst="roundRect">
            <a:avLst/>
          </a:prstGeom>
          <a:noFill/>
          <a:ln w="28575" cap="flat" cmpd="sng" algn="ctr">
            <a:solidFill>
              <a:schemeClr val="bg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600" b="1" dirty="0">
                <a:solidFill>
                  <a:schemeClr val="tx1"/>
                </a:solidFill>
              </a:rPr>
              <a:t>Out of scope</a:t>
            </a:r>
            <a:endParaRPr lang="en-GB" sz="1600" b="1" dirty="0">
              <a:solidFill>
                <a:schemeClr val="tx1"/>
              </a:solidFill>
            </a:endParaRPr>
          </a:p>
        </p:txBody>
      </p:sp>
      <p:sp>
        <p:nvSpPr>
          <p:cNvPr id="15" name="Rectangle: Rounded Corners 14">
            <a:extLst>
              <a:ext uri="{FF2B5EF4-FFF2-40B4-BE49-F238E27FC236}">
                <a16:creationId xmlns:a16="http://schemas.microsoft.com/office/drawing/2014/main" id="{02027647-A7AA-4423-B586-8B656B1C5A9A}"/>
              </a:ext>
            </a:extLst>
          </p:cNvPr>
          <p:cNvSpPr/>
          <p:nvPr/>
        </p:nvSpPr>
        <p:spPr>
          <a:xfrm>
            <a:off x="9686583" y="3426393"/>
            <a:ext cx="1753518" cy="876300"/>
          </a:xfrm>
          <a:prstGeom prst="roundRect">
            <a:avLst/>
          </a:prstGeom>
          <a:noFill/>
          <a:ln w="28575" cap="flat" cmpd="sng" algn="ctr">
            <a:solidFill>
              <a:schemeClr val="bg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600" b="1" dirty="0">
                <a:solidFill>
                  <a:schemeClr val="tx1"/>
                </a:solidFill>
              </a:rPr>
              <a:t>YRV</a:t>
            </a:r>
            <a:endParaRPr lang="en-GB" sz="1600" b="1" dirty="0">
              <a:solidFill>
                <a:schemeClr val="tx1"/>
              </a:solidFill>
            </a:endParaRPr>
          </a:p>
        </p:txBody>
      </p:sp>
      <p:sp>
        <p:nvSpPr>
          <p:cNvPr id="16" name="Rectangle: Rounded Corners 15">
            <a:extLst>
              <a:ext uri="{FF2B5EF4-FFF2-40B4-BE49-F238E27FC236}">
                <a16:creationId xmlns:a16="http://schemas.microsoft.com/office/drawing/2014/main" id="{BAEFC4C6-0100-41F0-8FD1-C2F2B63F7E3C}"/>
              </a:ext>
            </a:extLst>
          </p:cNvPr>
          <p:cNvSpPr/>
          <p:nvPr/>
        </p:nvSpPr>
        <p:spPr>
          <a:xfrm>
            <a:off x="9686583" y="4918038"/>
            <a:ext cx="1753518" cy="876300"/>
          </a:xfrm>
          <a:prstGeom prst="roundRect">
            <a:avLst/>
          </a:prstGeom>
          <a:noFill/>
          <a:ln w="28575" cap="flat" cmpd="sng" algn="ctr">
            <a:solidFill>
              <a:schemeClr val="bg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600" b="1" dirty="0">
                <a:solidFill>
                  <a:schemeClr val="tx1"/>
                </a:solidFill>
              </a:rPr>
              <a:t>YRV + GNV</a:t>
            </a:r>
            <a:endParaRPr lang="en-GB" sz="1600" b="1" dirty="0">
              <a:solidFill>
                <a:schemeClr val="tx1"/>
              </a:solidFill>
            </a:endParaRPr>
          </a:p>
        </p:txBody>
      </p:sp>
      <p:sp>
        <p:nvSpPr>
          <p:cNvPr id="18" name="Content Placeholder 2">
            <a:extLst>
              <a:ext uri="{FF2B5EF4-FFF2-40B4-BE49-F238E27FC236}">
                <a16:creationId xmlns:a16="http://schemas.microsoft.com/office/drawing/2014/main" id="{E9729AC0-B22B-424F-8902-F848F985D896}"/>
              </a:ext>
            </a:extLst>
          </p:cNvPr>
          <p:cNvSpPr txBox="1">
            <a:spLocks/>
          </p:cNvSpPr>
          <p:nvPr/>
        </p:nvSpPr>
        <p:spPr>
          <a:xfrm>
            <a:off x="548259" y="877359"/>
            <a:ext cx="11235754" cy="4595213"/>
          </a:xfrm>
          <a:prstGeom prst="rect">
            <a:avLst/>
          </a:prstGeom>
        </p:spPr>
        <p:txBody>
          <a:bodyPr vert="horz" lIns="0" tIns="0" rIns="0" bIns="0" rtlCol="0">
            <a:noAutofit/>
          </a:bodyPr>
          <a:lstStyle>
            <a:lvl1pPr marL="0" indent="0" algn="ctr" defTabSz="914400" rtl="0" eaLnBrk="1" latinLnBrk="0" hangingPunct="1">
              <a:lnSpc>
                <a:spcPct val="90000"/>
              </a:lnSpc>
              <a:spcBef>
                <a:spcPts val="1200"/>
              </a:spcBef>
              <a:buFont typeface="Arial" panose="020B0604020202020204" pitchFamily="34" charset="0"/>
              <a:buNone/>
              <a:defRPr sz="2800" b="0" kern="1200" spc="0" baseline="0">
                <a:solidFill>
                  <a:schemeClr val="accent1"/>
                </a:solidFill>
                <a:latin typeface="+mn-lt"/>
                <a:ea typeface="Mars Centra" pitchFamily="2" charset="0"/>
                <a:cs typeface="+mn-cs"/>
              </a:defRPr>
            </a:lvl1pPr>
            <a:lvl2pPr marL="457200" indent="0" algn="ctr" defTabSz="914400" rtl="0" eaLnBrk="1" latinLnBrk="0" hangingPunct="1">
              <a:lnSpc>
                <a:spcPct val="90000"/>
              </a:lnSpc>
              <a:spcBef>
                <a:spcPts val="1200"/>
              </a:spcBef>
              <a:buClr>
                <a:schemeClr val="accent2"/>
              </a:buClr>
              <a:buFont typeface="Arial" panose="020B0604020202020204" pitchFamily="34" charset="0"/>
              <a:buNone/>
              <a:defRPr sz="2000" kern="1200" spc="0">
                <a:solidFill>
                  <a:schemeClr val="tx1"/>
                </a:solidFill>
                <a:latin typeface="+mn-lt"/>
                <a:ea typeface="+mn-ea"/>
                <a:cs typeface="+mn-cs"/>
              </a:defRPr>
            </a:lvl2pPr>
            <a:lvl3pPr marL="914400" indent="0" algn="ctr" defTabSz="914400" rtl="0" eaLnBrk="1" latinLnBrk="0" hangingPunct="1">
              <a:lnSpc>
                <a:spcPct val="90000"/>
              </a:lnSpc>
              <a:spcBef>
                <a:spcPts val="1200"/>
              </a:spcBef>
              <a:buClr>
                <a:schemeClr val="tx2"/>
              </a:buClr>
              <a:buFont typeface="Arial" panose="020B0604020202020204" pitchFamily="34" charset="0"/>
              <a:buNone/>
              <a:defRPr sz="1800" kern="1200" spc="0">
                <a:solidFill>
                  <a:schemeClr val="tx1"/>
                </a:solidFill>
                <a:latin typeface="+mn-lt"/>
                <a:ea typeface="+mn-ea"/>
                <a:cs typeface="+mn-cs"/>
              </a:defRPr>
            </a:lvl3pPr>
            <a:lvl4pPr marL="1371600" indent="0" algn="ctr" defTabSz="914400" rtl="0" eaLnBrk="1" latinLnBrk="0" hangingPunct="1">
              <a:lnSpc>
                <a:spcPct val="90000"/>
              </a:lnSpc>
              <a:spcBef>
                <a:spcPts val="900"/>
              </a:spcBef>
              <a:buClr>
                <a:schemeClr val="tx2"/>
              </a:buClr>
              <a:buFont typeface="Mars Centra" pitchFamily="2" charset="0"/>
              <a:buNone/>
              <a:defRPr sz="1600" kern="1200" spc="0">
                <a:solidFill>
                  <a:schemeClr val="tx1"/>
                </a:solidFill>
                <a:latin typeface="+mn-lt"/>
                <a:ea typeface="+mn-ea"/>
                <a:cs typeface="+mn-cs"/>
              </a:defRPr>
            </a:lvl4pPr>
            <a:lvl5pPr marL="1828800" indent="0" algn="ctr" defTabSz="914400" rtl="0" eaLnBrk="1" latinLnBrk="0" hangingPunct="1">
              <a:lnSpc>
                <a:spcPct val="90000"/>
              </a:lnSpc>
              <a:spcBef>
                <a:spcPts val="600"/>
              </a:spcBef>
              <a:buClr>
                <a:schemeClr val="tx2"/>
              </a:buClr>
              <a:buFont typeface="Arial" panose="020B0604020202020204" pitchFamily="34" charset="0"/>
              <a:buNone/>
              <a:defRPr sz="1600" kern="1200" spc="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cap="all" dirty="0">
                <a:solidFill>
                  <a:schemeClr val="tx1"/>
                </a:solidFill>
                <a:latin typeface="+mj-lt"/>
                <a:ea typeface="+mj-ea"/>
                <a:cs typeface="+mj-cs"/>
              </a:rPr>
              <a:t>We arrived at three potential use cases that could be applicable to Yorkville and Gainesville and decided to take two of these forward into MVP.</a:t>
            </a:r>
          </a:p>
          <a:p>
            <a:endParaRPr lang="en-GB" dirty="0"/>
          </a:p>
        </p:txBody>
      </p:sp>
    </p:spTree>
    <p:extLst>
      <p:ext uri="{BB962C8B-B14F-4D97-AF65-F5344CB8AC3E}">
        <p14:creationId xmlns:p14="http://schemas.microsoft.com/office/powerpoint/2010/main" val="414611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3F46-57C2-430D-AC01-482A809D3FE4}"/>
              </a:ext>
            </a:extLst>
          </p:cNvPr>
          <p:cNvSpPr>
            <a:spLocks noGrp="1"/>
          </p:cNvSpPr>
          <p:nvPr>
            <p:ph type="title"/>
          </p:nvPr>
        </p:nvSpPr>
        <p:spPr>
          <a:xfrm>
            <a:off x="473773" y="2497856"/>
            <a:ext cx="4519246" cy="864000"/>
          </a:xfrm>
        </p:spPr>
        <p:txBody>
          <a:bodyPr/>
          <a:lstStyle/>
          <a:p>
            <a:r>
              <a:rPr lang="en-GB" sz="6600" dirty="0"/>
              <a:t>SOLUTION</a:t>
            </a:r>
            <a:br>
              <a:rPr lang="en-GB" sz="6600" dirty="0"/>
            </a:br>
            <a:r>
              <a:rPr lang="en-GB" sz="6600" dirty="0"/>
              <a:t>OVERVIEW</a:t>
            </a:r>
          </a:p>
        </p:txBody>
      </p:sp>
      <p:sp>
        <p:nvSpPr>
          <p:cNvPr id="4" name="Date Placeholder 3">
            <a:extLst>
              <a:ext uri="{FF2B5EF4-FFF2-40B4-BE49-F238E27FC236}">
                <a16:creationId xmlns:a16="http://schemas.microsoft.com/office/drawing/2014/main" id="{6E9218A5-6835-4198-BB00-9E8B736D2068}"/>
              </a:ext>
            </a:extLst>
          </p:cNvPr>
          <p:cNvSpPr>
            <a:spLocks noGrp="1"/>
          </p:cNvSpPr>
          <p:nvPr>
            <p:ph type="dt" sz="half" idx="10"/>
          </p:nvPr>
        </p:nvSpPr>
        <p:spPr/>
        <p:txBody>
          <a:bodyPr/>
          <a:lstStyle/>
          <a:p>
            <a:pPr algn="l"/>
            <a:r>
              <a:rPr lang="en-US"/>
              <a:t>Copyright © 2022 Mars Wrigley — Confidential</a:t>
            </a:r>
            <a:endParaRPr lang="en-GB" dirty="0"/>
          </a:p>
        </p:txBody>
      </p:sp>
      <p:sp>
        <p:nvSpPr>
          <p:cNvPr id="5" name="Slide Number Placeholder 4">
            <a:extLst>
              <a:ext uri="{FF2B5EF4-FFF2-40B4-BE49-F238E27FC236}">
                <a16:creationId xmlns:a16="http://schemas.microsoft.com/office/drawing/2014/main" id="{0871F054-13E3-4FF5-9164-3755DA531E27}"/>
              </a:ext>
            </a:extLst>
          </p:cNvPr>
          <p:cNvSpPr>
            <a:spLocks noGrp="1"/>
          </p:cNvSpPr>
          <p:nvPr>
            <p:ph type="sldNum" sz="quarter" idx="11"/>
          </p:nvPr>
        </p:nvSpPr>
        <p:spPr/>
        <p:txBody>
          <a:bodyPr/>
          <a:lstStyle/>
          <a:p>
            <a:fld id="{9C3ACAB3-CA36-4966-8A1D-076772D39D8D}" type="slidenum">
              <a:rPr lang="en-GB" smtClean="0"/>
              <a:pPr/>
              <a:t>4</a:t>
            </a:fld>
            <a:endParaRPr lang="en-GB" dirty="0"/>
          </a:p>
        </p:txBody>
      </p:sp>
    </p:spTree>
    <p:extLst>
      <p:ext uri="{BB962C8B-B14F-4D97-AF65-F5344CB8AC3E}">
        <p14:creationId xmlns:p14="http://schemas.microsoft.com/office/powerpoint/2010/main" val="102375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1D194D-8E87-020D-6190-C05B18E3C317}"/>
              </a:ext>
            </a:extLst>
          </p:cNvPr>
          <p:cNvSpPr/>
          <p:nvPr/>
        </p:nvSpPr>
        <p:spPr>
          <a:xfrm>
            <a:off x="5869028" y="4177636"/>
            <a:ext cx="6322965" cy="2680363"/>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FFFFFF"/>
              </a:solidFill>
              <a:effectLst/>
              <a:uLnTx/>
              <a:uFillTx/>
              <a:latin typeface="Mars Centra"/>
              <a:ea typeface="+mn-ea"/>
              <a:cs typeface="+mn-cs"/>
            </a:endParaRPr>
          </a:p>
        </p:txBody>
      </p:sp>
      <p:cxnSp>
        <p:nvCxnSpPr>
          <p:cNvPr id="5" name="Straight Connector 4">
            <a:extLst>
              <a:ext uri="{FF2B5EF4-FFF2-40B4-BE49-F238E27FC236}">
                <a16:creationId xmlns:a16="http://schemas.microsoft.com/office/drawing/2014/main" id="{2969E421-F9CD-DCEE-B2EF-6D9B59BBBC1E}"/>
              </a:ext>
            </a:extLst>
          </p:cNvPr>
          <p:cNvCxnSpPr>
            <a:cxnSpLocks/>
          </p:cNvCxnSpPr>
          <p:nvPr/>
        </p:nvCxnSpPr>
        <p:spPr>
          <a:xfrm flipV="1">
            <a:off x="9138935" y="2486000"/>
            <a:ext cx="80416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1B7ADFF-0A33-69B1-BFAB-487ED6598BEC}"/>
              </a:ext>
            </a:extLst>
          </p:cNvPr>
          <p:cNvCxnSpPr/>
          <p:nvPr/>
        </p:nvCxnSpPr>
        <p:spPr>
          <a:xfrm flipV="1">
            <a:off x="7455932" y="2486000"/>
            <a:ext cx="80416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62297E-78FE-50D4-A26F-7C5F106C81EE}"/>
              </a:ext>
            </a:extLst>
          </p:cNvPr>
          <p:cNvCxnSpPr>
            <a:stCxn id="13" idx="3"/>
          </p:cNvCxnSpPr>
          <p:nvPr/>
        </p:nvCxnSpPr>
        <p:spPr>
          <a:xfrm flipV="1">
            <a:off x="5841723" y="2486000"/>
            <a:ext cx="804168"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FF2D071-17CA-7EE3-CE34-532C12E69F37}"/>
              </a:ext>
            </a:extLst>
          </p:cNvPr>
          <p:cNvSpPr/>
          <p:nvPr/>
        </p:nvSpPr>
        <p:spPr>
          <a:xfrm>
            <a:off x="11328608" y="2316977"/>
            <a:ext cx="878349" cy="333242"/>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Cooling &amp; Packaging</a:t>
            </a:r>
          </a:p>
        </p:txBody>
      </p:sp>
      <p:sp>
        <p:nvSpPr>
          <p:cNvPr id="9" name="Title 2">
            <a:extLst>
              <a:ext uri="{FF2B5EF4-FFF2-40B4-BE49-F238E27FC236}">
                <a16:creationId xmlns:a16="http://schemas.microsoft.com/office/drawing/2014/main" id="{EEF682C6-A7A1-307E-4073-BD88E2A2771B}"/>
              </a:ext>
            </a:extLst>
          </p:cNvPr>
          <p:cNvSpPr>
            <a:spLocks noGrp="1"/>
          </p:cNvSpPr>
          <p:nvPr>
            <p:ph type="title"/>
          </p:nvPr>
        </p:nvSpPr>
        <p:spPr>
          <a:xfrm>
            <a:off x="407989" y="320400"/>
            <a:ext cx="5366087" cy="864000"/>
          </a:xfrm>
        </p:spPr>
        <p:txBody>
          <a:bodyPr/>
          <a:lstStyle/>
          <a:p>
            <a:r>
              <a:rPr lang="en-GB" b="1" dirty="0"/>
              <a:t>Gum Measurement </a:t>
            </a:r>
            <a:br>
              <a:rPr lang="en-GB" b="1" dirty="0"/>
            </a:br>
            <a:r>
              <a:rPr lang="en-GB" sz="1800" b="1" dirty="0"/>
              <a:t>YRV Solution Overview</a:t>
            </a:r>
            <a:endParaRPr lang="en-GB" b="1" dirty="0"/>
          </a:p>
        </p:txBody>
      </p:sp>
      <p:sp>
        <p:nvSpPr>
          <p:cNvPr id="10" name="TextBox 9">
            <a:extLst>
              <a:ext uri="{FF2B5EF4-FFF2-40B4-BE49-F238E27FC236}">
                <a16:creationId xmlns:a16="http://schemas.microsoft.com/office/drawing/2014/main" id="{6029AD68-D6BF-B7E1-CE7A-11C75B0921E8}"/>
              </a:ext>
            </a:extLst>
          </p:cNvPr>
          <p:cNvSpPr txBox="1"/>
          <p:nvPr/>
        </p:nvSpPr>
        <p:spPr>
          <a:xfrm>
            <a:off x="425888" y="958612"/>
            <a:ext cx="5140121" cy="84638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000A0"/>
                </a:solidFill>
                <a:effectLst/>
                <a:uLnTx/>
                <a:uFillTx/>
                <a:latin typeface="Mars Centra"/>
                <a:ea typeface="+mn-ea"/>
                <a:cs typeface="+mn-cs"/>
              </a:rPr>
              <a:t>The Challenge: </a:t>
            </a:r>
            <a:r>
              <a:rPr kumimoji="0" lang="en-GB" sz="1100" b="0" i="0" u="none" strike="noStrike" kern="1200" cap="none" spc="0" normalizeH="0" baseline="0" noProof="0" dirty="0">
                <a:ln>
                  <a:noFill/>
                </a:ln>
                <a:solidFill>
                  <a:srgbClr val="0000A0"/>
                </a:solidFill>
                <a:effectLst/>
                <a:uLnTx/>
                <a:uFillTx/>
                <a:latin typeface="Mars Centra"/>
                <a:ea typeface="+mn-ea"/>
                <a:cs typeface="+mn-cs"/>
              </a:rPr>
              <a:t>To eliminate regularity of gum parameters to reduce short stops further downstream in the wrapping process. The aim is to alert operators when gum measurements are out of a defined threshold and make adjustments based on the level of error, to create product in spec.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0000A0"/>
              </a:solidFill>
              <a:effectLst/>
              <a:uLnTx/>
              <a:uFillTx/>
              <a:latin typeface="Mars Centra"/>
              <a:ea typeface="+mn-ea"/>
              <a:cs typeface="+mn-cs"/>
            </a:endParaRPr>
          </a:p>
        </p:txBody>
      </p:sp>
      <p:sp>
        <p:nvSpPr>
          <p:cNvPr id="11" name="Rectangle 10">
            <a:extLst>
              <a:ext uri="{FF2B5EF4-FFF2-40B4-BE49-F238E27FC236}">
                <a16:creationId xmlns:a16="http://schemas.microsoft.com/office/drawing/2014/main" id="{B6067686-1D97-E84E-65BF-7D61E3FB66F7}"/>
              </a:ext>
            </a:extLst>
          </p:cNvPr>
          <p:cNvSpPr/>
          <p:nvPr/>
        </p:nvSpPr>
        <p:spPr>
          <a:xfrm>
            <a:off x="3375553" y="2319284"/>
            <a:ext cx="947970" cy="333242"/>
          </a:xfrm>
          <a:prstGeom prst="rect">
            <a:avLst/>
          </a:prstGeom>
          <a:solidFill>
            <a:srgbClr val="FFFFFF">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3 Sizing Rollers applied to sheet before scoring (thickness</a:t>
            </a:r>
          </a:p>
        </p:txBody>
      </p:sp>
      <p:grpSp>
        <p:nvGrpSpPr>
          <p:cNvPr id="12" name="Group 11">
            <a:extLst>
              <a:ext uri="{FF2B5EF4-FFF2-40B4-BE49-F238E27FC236}">
                <a16:creationId xmlns:a16="http://schemas.microsoft.com/office/drawing/2014/main" id="{C59F931E-5FF4-206D-9518-BF8FD6543F48}"/>
              </a:ext>
            </a:extLst>
          </p:cNvPr>
          <p:cNvGrpSpPr/>
          <p:nvPr/>
        </p:nvGrpSpPr>
        <p:grpSpPr>
          <a:xfrm>
            <a:off x="4895555" y="1932002"/>
            <a:ext cx="946168" cy="997618"/>
            <a:chOff x="4526571" y="1629623"/>
            <a:chExt cx="946168" cy="997618"/>
          </a:xfrm>
        </p:grpSpPr>
        <p:sp>
          <p:nvSpPr>
            <p:cNvPr id="13" name="Rectangle 12">
              <a:extLst>
                <a:ext uri="{FF2B5EF4-FFF2-40B4-BE49-F238E27FC236}">
                  <a16:creationId xmlns:a16="http://schemas.microsoft.com/office/drawing/2014/main" id="{848CAF25-B2A0-29D9-2C32-A4E3AD52C62F}"/>
                </a:ext>
              </a:extLst>
            </p:cNvPr>
            <p:cNvSpPr/>
            <p:nvPr/>
          </p:nvSpPr>
          <p:spPr>
            <a:xfrm>
              <a:off x="4594391" y="1740002"/>
              <a:ext cx="878348" cy="887239"/>
            </a:xfrm>
            <a:prstGeom prst="rect">
              <a:avLst/>
            </a:prstGeom>
            <a:solidFill>
              <a:srgbClr val="FFFFFF">
                <a:alpha val="90000"/>
              </a:srgbClr>
            </a:solidFill>
            <a:ln w="12700" cap="flat" cmpd="sng" algn="ctr">
              <a:solidFill>
                <a:srgbClr val="000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0000"/>
                </a:solidFill>
                <a:effectLst/>
                <a:uLnTx/>
                <a:uFillTx/>
                <a:latin typeface="Mars Centra"/>
                <a:ea typeface="+mn-ea"/>
                <a:cs typeface="+mn-cs"/>
              </a:endParaRPr>
            </a:p>
          </p:txBody>
        </p:sp>
        <p:sp>
          <p:nvSpPr>
            <p:cNvPr id="14" name="Rectangle 13">
              <a:extLst>
                <a:ext uri="{FF2B5EF4-FFF2-40B4-BE49-F238E27FC236}">
                  <a16:creationId xmlns:a16="http://schemas.microsoft.com/office/drawing/2014/main" id="{CF5CC4CF-8DE8-71D9-9BF0-94050A983B9D}"/>
                </a:ext>
              </a:extLst>
            </p:cNvPr>
            <p:cNvSpPr/>
            <p:nvPr/>
          </p:nvSpPr>
          <p:spPr>
            <a:xfrm>
              <a:off x="4526571" y="1629623"/>
              <a:ext cx="878348" cy="887239"/>
            </a:xfrm>
            <a:prstGeom prst="rect">
              <a:avLst/>
            </a:prstGeom>
            <a:solidFill>
              <a:srgbClr val="FFFFFF">
                <a:alpha val="90000"/>
              </a:srgbClr>
            </a:solidFill>
            <a:ln w="12700" cap="flat" cmpd="sng" algn="ctr">
              <a:solidFill>
                <a:srgbClr val="000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Circular Scoring Rollers (x26)</a:t>
              </a:r>
            </a:p>
          </p:txBody>
        </p:sp>
      </p:grpSp>
      <p:grpSp>
        <p:nvGrpSpPr>
          <p:cNvPr id="15" name="Group 14">
            <a:extLst>
              <a:ext uri="{FF2B5EF4-FFF2-40B4-BE49-F238E27FC236}">
                <a16:creationId xmlns:a16="http://schemas.microsoft.com/office/drawing/2014/main" id="{525463F5-688E-A358-FC5B-EED315FDB50B}"/>
              </a:ext>
            </a:extLst>
          </p:cNvPr>
          <p:cNvGrpSpPr/>
          <p:nvPr/>
        </p:nvGrpSpPr>
        <p:grpSpPr>
          <a:xfrm>
            <a:off x="6578071" y="1932002"/>
            <a:ext cx="946168" cy="997618"/>
            <a:chOff x="5540559" y="1629623"/>
            <a:chExt cx="946168" cy="997618"/>
          </a:xfrm>
        </p:grpSpPr>
        <p:sp>
          <p:nvSpPr>
            <p:cNvPr id="16" name="Rectangle 15">
              <a:extLst>
                <a:ext uri="{FF2B5EF4-FFF2-40B4-BE49-F238E27FC236}">
                  <a16:creationId xmlns:a16="http://schemas.microsoft.com/office/drawing/2014/main" id="{CA13B638-D67D-157A-28C4-612BBD00DB19}"/>
                </a:ext>
              </a:extLst>
            </p:cNvPr>
            <p:cNvSpPr/>
            <p:nvPr/>
          </p:nvSpPr>
          <p:spPr>
            <a:xfrm>
              <a:off x="5608379" y="1740002"/>
              <a:ext cx="878348" cy="887239"/>
            </a:xfrm>
            <a:prstGeom prst="rect">
              <a:avLst/>
            </a:prstGeom>
            <a:solidFill>
              <a:srgbClr val="FFFFFF">
                <a:alpha val="90000"/>
              </a:srgbClr>
            </a:solidFill>
            <a:ln w="12700" cap="flat" cmpd="sng" algn="ctr">
              <a:solidFill>
                <a:srgbClr val="000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0000"/>
                </a:solidFill>
                <a:effectLst/>
                <a:uLnTx/>
                <a:uFillTx/>
                <a:latin typeface="Mars Centra"/>
                <a:ea typeface="+mn-ea"/>
                <a:cs typeface="+mn-cs"/>
              </a:endParaRPr>
            </a:p>
          </p:txBody>
        </p:sp>
        <p:sp>
          <p:nvSpPr>
            <p:cNvPr id="17" name="Rectangle 16">
              <a:extLst>
                <a:ext uri="{FF2B5EF4-FFF2-40B4-BE49-F238E27FC236}">
                  <a16:creationId xmlns:a16="http://schemas.microsoft.com/office/drawing/2014/main" id="{8563C89A-99CE-7B2F-B00D-AEC183A4A19F}"/>
                </a:ext>
              </a:extLst>
            </p:cNvPr>
            <p:cNvSpPr/>
            <p:nvPr/>
          </p:nvSpPr>
          <p:spPr>
            <a:xfrm>
              <a:off x="5540559" y="1629623"/>
              <a:ext cx="878348" cy="887239"/>
            </a:xfrm>
            <a:prstGeom prst="rect">
              <a:avLst/>
            </a:prstGeom>
            <a:solidFill>
              <a:srgbClr val="FFFFFF">
                <a:alpha val="90000"/>
              </a:srgbClr>
            </a:solidFill>
            <a:ln w="12700" cap="flat" cmpd="sng" algn="ctr">
              <a:solidFill>
                <a:srgbClr val="000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Cross-Scoring Rollers (x6)</a:t>
              </a:r>
            </a:p>
          </p:txBody>
        </p:sp>
      </p:grpSp>
      <p:sp>
        <p:nvSpPr>
          <p:cNvPr id="18" name="Rectangle 17">
            <a:extLst>
              <a:ext uri="{FF2B5EF4-FFF2-40B4-BE49-F238E27FC236}">
                <a16:creationId xmlns:a16="http://schemas.microsoft.com/office/drawing/2014/main" id="{4715E92E-3EA3-5078-8867-932AEC520B11}"/>
              </a:ext>
            </a:extLst>
          </p:cNvPr>
          <p:cNvSpPr/>
          <p:nvPr/>
        </p:nvSpPr>
        <p:spPr>
          <a:xfrm>
            <a:off x="8260587" y="1987192"/>
            <a:ext cx="878348" cy="887239"/>
          </a:xfrm>
          <a:prstGeom prst="rect">
            <a:avLst/>
          </a:prstGeom>
          <a:solidFill>
            <a:srgbClr val="FFFFFF">
              <a:alpha val="90000"/>
            </a:srgbClr>
          </a:solidFill>
          <a:ln w="12700" cap="flat" cmpd="sng" algn="ctr">
            <a:solidFill>
              <a:srgbClr val="000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Last Roller</a:t>
            </a:r>
          </a:p>
        </p:txBody>
      </p:sp>
      <p:sp>
        <p:nvSpPr>
          <p:cNvPr id="19" name="Rectangle 18">
            <a:extLst>
              <a:ext uri="{FF2B5EF4-FFF2-40B4-BE49-F238E27FC236}">
                <a16:creationId xmlns:a16="http://schemas.microsoft.com/office/drawing/2014/main" id="{40ACCF81-9AAC-97F2-573B-4CB4D0D1995E}"/>
              </a:ext>
            </a:extLst>
          </p:cNvPr>
          <p:cNvSpPr/>
          <p:nvPr/>
        </p:nvSpPr>
        <p:spPr>
          <a:xfrm>
            <a:off x="9875284" y="1987192"/>
            <a:ext cx="878348" cy="887239"/>
          </a:xfrm>
          <a:prstGeom prst="rect">
            <a:avLst/>
          </a:prstGeom>
          <a:solidFill>
            <a:schemeClr val="bg1">
              <a:alpha val="90000"/>
            </a:schemeClr>
          </a:solidFill>
          <a:ln w="12700" cap="flat" cmpd="sng" algn="ctr">
            <a:solidFill>
              <a:srgbClr val="000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LTO</a:t>
            </a:r>
          </a:p>
        </p:txBody>
      </p:sp>
      <p:cxnSp>
        <p:nvCxnSpPr>
          <p:cNvPr id="20" name="Straight Arrow Connector 19">
            <a:extLst>
              <a:ext uri="{FF2B5EF4-FFF2-40B4-BE49-F238E27FC236}">
                <a16:creationId xmlns:a16="http://schemas.microsoft.com/office/drawing/2014/main" id="{AC8F5B24-063B-41C8-68C6-34DFB3EA8C7A}"/>
              </a:ext>
            </a:extLst>
          </p:cNvPr>
          <p:cNvCxnSpPr>
            <a:cxnSpLocks/>
          </p:cNvCxnSpPr>
          <p:nvPr/>
        </p:nvCxnSpPr>
        <p:spPr>
          <a:xfrm flipV="1">
            <a:off x="10753632" y="2485905"/>
            <a:ext cx="642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8D6AE17-63C7-4B57-774E-D073AFE98783}"/>
              </a:ext>
            </a:extLst>
          </p:cNvPr>
          <p:cNvCxnSpPr>
            <a:cxnSpLocks/>
          </p:cNvCxnSpPr>
          <p:nvPr/>
        </p:nvCxnSpPr>
        <p:spPr>
          <a:xfrm flipV="1">
            <a:off x="4261648" y="2485905"/>
            <a:ext cx="642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CE5B07C-1CEF-9CC9-F703-88BBA179E1DC}"/>
              </a:ext>
            </a:extLst>
          </p:cNvPr>
          <p:cNvCxnSpPr>
            <a:cxnSpLocks/>
          </p:cNvCxnSpPr>
          <p:nvPr/>
        </p:nvCxnSpPr>
        <p:spPr>
          <a:xfrm flipV="1">
            <a:off x="9478078" y="1139407"/>
            <a:ext cx="0" cy="882650"/>
          </a:xfrm>
          <a:prstGeom prst="line">
            <a:avLst/>
          </a:prstGeom>
          <a:noFill/>
          <a:ln w="12700" cap="flat" cmpd="sng" algn="ctr">
            <a:solidFill>
              <a:srgbClr val="460073"/>
            </a:solidFill>
            <a:prstDash val="solid"/>
            <a:miter lim="800000"/>
          </a:ln>
          <a:effectLst/>
        </p:spPr>
      </p:cxnSp>
      <p:sp>
        <p:nvSpPr>
          <p:cNvPr id="23" name="TextBox 22">
            <a:extLst>
              <a:ext uri="{FF2B5EF4-FFF2-40B4-BE49-F238E27FC236}">
                <a16:creationId xmlns:a16="http://schemas.microsoft.com/office/drawing/2014/main" id="{6C69BF96-0BD2-8208-51DC-381ECB7F4258}"/>
              </a:ext>
            </a:extLst>
          </p:cNvPr>
          <p:cNvSpPr txBox="1"/>
          <p:nvPr/>
        </p:nvSpPr>
        <p:spPr>
          <a:xfrm>
            <a:off x="10026806" y="1027447"/>
            <a:ext cx="1892310" cy="96949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Mars Centra"/>
                <a:ea typeface="+mn-ea"/>
                <a:cs typeface="+mn-cs"/>
              </a:rPr>
              <a:t>Line Scan Camera + Strobe Light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Camera measuring length of gum sticks through image capture.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0000"/>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Images processed by respective Keyence software on device’s controller.</a:t>
            </a:r>
          </a:p>
        </p:txBody>
      </p:sp>
      <p:grpSp>
        <p:nvGrpSpPr>
          <p:cNvPr id="24" name="Group 23">
            <a:extLst>
              <a:ext uri="{FF2B5EF4-FFF2-40B4-BE49-F238E27FC236}">
                <a16:creationId xmlns:a16="http://schemas.microsoft.com/office/drawing/2014/main" id="{A937B593-7043-515B-3368-2E1D0594FC0D}"/>
              </a:ext>
            </a:extLst>
          </p:cNvPr>
          <p:cNvGrpSpPr/>
          <p:nvPr/>
        </p:nvGrpSpPr>
        <p:grpSpPr>
          <a:xfrm>
            <a:off x="358281" y="1711565"/>
            <a:ext cx="2726032" cy="2144179"/>
            <a:chOff x="167924" y="1235698"/>
            <a:chExt cx="2726032" cy="2352101"/>
          </a:xfrm>
        </p:grpSpPr>
        <p:sp>
          <p:nvSpPr>
            <p:cNvPr id="25" name="Rectangle 24">
              <a:extLst>
                <a:ext uri="{FF2B5EF4-FFF2-40B4-BE49-F238E27FC236}">
                  <a16:creationId xmlns:a16="http://schemas.microsoft.com/office/drawing/2014/main" id="{E1B0AB00-CFB9-1EB4-12F3-69DB264D4D03}"/>
                </a:ext>
              </a:extLst>
            </p:cNvPr>
            <p:cNvSpPr/>
            <p:nvPr/>
          </p:nvSpPr>
          <p:spPr>
            <a:xfrm>
              <a:off x="418963" y="2660734"/>
              <a:ext cx="2215771" cy="802748"/>
            </a:xfrm>
            <a:prstGeom prst="rect">
              <a:avLst/>
            </a:prstGeom>
            <a:solidFill>
              <a:schemeClr val="accent6">
                <a:lumMod val="20000"/>
                <a:lumOff val="80000"/>
              </a:schemeClr>
            </a:solidFill>
            <a:ln w="12700" cap="flat" cmpd="sng" algn="ctr">
              <a:noFill/>
              <a:prstDash val="solid"/>
              <a:miter lim="800000"/>
            </a:ln>
            <a:effectLst/>
          </p:spPr>
          <p:txBody>
            <a:bodyPr rtlCol="0" anchor="t"/>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X = length of gum stick (2.86in)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Y = width of gum stick (0.74in)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900" b="0" i="0" u="none" strike="noStrike" kern="0" cap="none" spc="0" normalizeH="0" baseline="0" noProof="0" dirty="0">
                <a:ln>
                  <a:noFill/>
                </a:ln>
                <a:solidFill>
                  <a:srgbClr val="000000"/>
                </a:solidFill>
                <a:effectLst/>
                <a:uLnTx/>
                <a:uFillTx/>
                <a:latin typeface="Mars Centr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Each card consists of 26 sticks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Card dimensions = 19.3in by 2.8in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900" b="1" i="0" u="none" strike="noStrike" kern="0" cap="none" spc="0" normalizeH="0" baseline="0" noProof="0" dirty="0">
                <a:ln>
                  <a:noFill/>
                </a:ln>
                <a:solidFill>
                  <a:srgbClr val="000000"/>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0000"/>
                </a:solidFill>
                <a:effectLst/>
                <a:uLnTx/>
                <a:uFillTx/>
                <a:latin typeface="Mars Centra"/>
                <a:ea typeface="+mn-ea"/>
                <a:cs typeface="+mn-cs"/>
              </a:endParaRPr>
            </a:p>
          </p:txBody>
        </p:sp>
        <p:grpSp>
          <p:nvGrpSpPr>
            <p:cNvPr id="26" name="Group 25">
              <a:extLst>
                <a:ext uri="{FF2B5EF4-FFF2-40B4-BE49-F238E27FC236}">
                  <a16:creationId xmlns:a16="http://schemas.microsoft.com/office/drawing/2014/main" id="{C0186734-BA3F-1A21-5F3B-DD2B73392B26}"/>
                </a:ext>
              </a:extLst>
            </p:cNvPr>
            <p:cNvGrpSpPr/>
            <p:nvPr/>
          </p:nvGrpSpPr>
          <p:grpSpPr>
            <a:xfrm>
              <a:off x="196564" y="1235698"/>
              <a:ext cx="2427028" cy="1300718"/>
              <a:chOff x="196564" y="1235698"/>
              <a:chExt cx="2427028" cy="1300718"/>
            </a:xfrm>
          </p:grpSpPr>
          <p:pic>
            <p:nvPicPr>
              <p:cNvPr id="28" name="Picture 27">
                <a:extLst>
                  <a:ext uri="{FF2B5EF4-FFF2-40B4-BE49-F238E27FC236}">
                    <a16:creationId xmlns:a16="http://schemas.microsoft.com/office/drawing/2014/main" id="{FC4E599D-08C8-06AC-DAA5-C07531A4D34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0353" r="44784" b="11039"/>
              <a:stretch/>
            </p:blipFill>
            <p:spPr bwMode="auto">
              <a:xfrm>
                <a:off x="701277" y="1448515"/>
                <a:ext cx="1922315" cy="1087901"/>
              </a:xfrm>
              <a:prstGeom prst="rect">
                <a:avLst/>
              </a:prstGeom>
              <a:noFill/>
            </p:spPr>
          </p:pic>
          <p:cxnSp>
            <p:nvCxnSpPr>
              <p:cNvPr id="29" name="Straight Arrow Connector 28">
                <a:extLst>
                  <a:ext uri="{FF2B5EF4-FFF2-40B4-BE49-F238E27FC236}">
                    <a16:creationId xmlns:a16="http://schemas.microsoft.com/office/drawing/2014/main" id="{C0282BE4-5AEF-931D-FA1F-817795198F4D}"/>
                  </a:ext>
                </a:extLst>
              </p:cNvPr>
              <p:cNvCxnSpPr>
                <a:cxnSpLocks/>
              </p:cNvCxnSpPr>
              <p:nvPr/>
            </p:nvCxnSpPr>
            <p:spPr>
              <a:xfrm flipV="1">
                <a:off x="577587" y="1752523"/>
                <a:ext cx="0" cy="617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852F420-A6BF-27A6-42D5-1138C2B3D2EE}"/>
                  </a:ext>
                </a:extLst>
              </p:cNvPr>
              <p:cNvSpPr/>
              <p:nvPr/>
            </p:nvSpPr>
            <p:spPr>
              <a:xfrm rot="16200000">
                <a:off x="-260065" y="1692327"/>
                <a:ext cx="1181844" cy="268586"/>
              </a:xfrm>
              <a:prstGeom prst="rect">
                <a:avLst/>
              </a:prstGeom>
              <a:no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Mars Centra"/>
                    <a:ea typeface="+mn-ea"/>
                    <a:cs typeface="+mn-cs"/>
                  </a:rPr>
                  <a:t>Moving Belt Direction</a:t>
                </a:r>
              </a:p>
            </p:txBody>
          </p:sp>
        </p:grpSp>
        <p:sp>
          <p:nvSpPr>
            <p:cNvPr id="27" name="Rectangle 26">
              <a:extLst>
                <a:ext uri="{FF2B5EF4-FFF2-40B4-BE49-F238E27FC236}">
                  <a16:creationId xmlns:a16="http://schemas.microsoft.com/office/drawing/2014/main" id="{2B375B96-6919-02FA-78A1-F6A016E13291}"/>
                </a:ext>
              </a:extLst>
            </p:cNvPr>
            <p:cNvSpPr/>
            <p:nvPr/>
          </p:nvSpPr>
          <p:spPr>
            <a:xfrm>
              <a:off x="167924" y="1247284"/>
              <a:ext cx="2726032" cy="2340515"/>
            </a:xfrm>
            <a:prstGeom prst="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FFFF"/>
                </a:solidFill>
                <a:effectLst/>
                <a:uLnTx/>
                <a:uFillTx/>
                <a:latin typeface="Mars Centra"/>
                <a:ea typeface="+mn-ea"/>
                <a:cs typeface="+mn-cs"/>
              </a:endParaRPr>
            </a:p>
          </p:txBody>
        </p:sp>
      </p:grpSp>
      <p:pic>
        <p:nvPicPr>
          <p:cNvPr id="31" name="Graphic 30" descr="Security camera with solid fill">
            <a:extLst>
              <a:ext uri="{FF2B5EF4-FFF2-40B4-BE49-F238E27FC236}">
                <a16:creationId xmlns:a16="http://schemas.microsoft.com/office/drawing/2014/main" id="{95876152-AAB2-6EA6-B4AC-C4A622544D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3842" y="910807"/>
            <a:ext cx="457200" cy="457200"/>
          </a:xfrm>
          <a:prstGeom prst="rect">
            <a:avLst/>
          </a:prstGeom>
        </p:spPr>
      </p:pic>
      <p:sp>
        <p:nvSpPr>
          <p:cNvPr id="32" name="TextBox 31">
            <a:extLst>
              <a:ext uri="{FF2B5EF4-FFF2-40B4-BE49-F238E27FC236}">
                <a16:creationId xmlns:a16="http://schemas.microsoft.com/office/drawing/2014/main" id="{7C3567AB-5394-96CF-5326-0C8D3FF0BAEB}"/>
              </a:ext>
            </a:extLst>
          </p:cNvPr>
          <p:cNvSpPr txBox="1"/>
          <p:nvPr/>
        </p:nvSpPr>
        <p:spPr>
          <a:xfrm>
            <a:off x="3348039" y="1661369"/>
            <a:ext cx="1650488"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0000A0"/>
                </a:solidFill>
                <a:effectLst/>
                <a:uLnTx/>
                <a:uFillTx/>
                <a:latin typeface="Mars Centra"/>
                <a:ea typeface="+mn-ea"/>
                <a:cs typeface="+mn-cs"/>
              </a:rPr>
              <a:t>Cold Scoring Line</a:t>
            </a:r>
            <a:endParaRPr kumimoji="0" lang="en-GB" sz="1400" b="0" i="0" u="none" strike="noStrike" kern="1200" cap="none" spc="0" normalizeH="0" baseline="0" noProof="0" dirty="0">
              <a:ln>
                <a:noFill/>
              </a:ln>
              <a:solidFill>
                <a:srgbClr val="0000A0"/>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A0"/>
              </a:solidFill>
              <a:effectLst/>
              <a:uLnTx/>
              <a:uFillTx/>
              <a:latin typeface="Mars Centra"/>
              <a:ea typeface="+mn-ea"/>
              <a:cs typeface="+mn-cs"/>
            </a:endParaRPr>
          </a:p>
        </p:txBody>
      </p:sp>
      <p:cxnSp>
        <p:nvCxnSpPr>
          <p:cNvPr id="33" name="Straight Connector 32">
            <a:extLst>
              <a:ext uri="{FF2B5EF4-FFF2-40B4-BE49-F238E27FC236}">
                <a16:creationId xmlns:a16="http://schemas.microsoft.com/office/drawing/2014/main" id="{921137A4-150A-49A3-4DE9-AA2FDC2D3398}"/>
              </a:ext>
            </a:extLst>
          </p:cNvPr>
          <p:cNvCxnSpPr>
            <a:cxnSpLocks/>
          </p:cNvCxnSpPr>
          <p:nvPr/>
        </p:nvCxnSpPr>
        <p:spPr>
          <a:xfrm flipV="1">
            <a:off x="6210781" y="1159731"/>
            <a:ext cx="0" cy="882650"/>
          </a:xfrm>
          <a:prstGeom prst="line">
            <a:avLst/>
          </a:prstGeom>
          <a:noFill/>
          <a:ln w="12700" cap="flat" cmpd="sng" algn="ctr">
            <a:solidFill>
              <a:srgbClr val="460073"/>
            </a:solidFill>
            <a:prstDash val="solid"/>
            <a:miter lim="800000"/>
          </a:ln>
          <a:effectLst/>
        </p:spPr>
      </p:cxnSp>
      <p:sp>
        <p:nvSpPr>
          <p:cNvPr id="34" name="TextBox 33">
            <a:extLst>
              <a:ext uri="{FF2B5EF4-FFF2-40B4-BE49-F238E27FC236}">
                <a16:creationId xmlns:a16="http://schemas.microsoft.com/office/drawing/2014/main" id="{50F11606-39E0-580F-754C-AF922602769B}"/>
              </a:ext>
            </a:extLst>
          </p:cNvPr>
          <p:cNvSpPr txBox="1"/>
          <p:nvPr/>
        </p:nvSpPr>
        <p:spPr>
          <a:xfrm>
            <a:off x="6759507" y="961980"/>
            <a:ext cx="2073795" cy="83099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Mars Centra"/>
                <a:ea typeface="+mn-ea"/>
                <a:cs typeface="+mn-cs"/>
              </a:rPr>
              <a:t>Laser Profiler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Laser continuously measuring width and land score depth of gum sticks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0000"/>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Images processed by respective Keyence software on device’s controller.</a:t>
            </a:r>
          </a:p>
        </p:txBody>
      </p:sp>
      <p:pic>
        <p:nvPicPr>
          <p:cNvPr id="35" name="Graphic 34" descr="Security camera with solid fill">
            <a:extLst>
              <a:ext uri="{FF2B5EF4-FFF2-40B4-BE49-F238E27FC236}">
                <a16:creationId xmlns:a16="http://schemas.microsoft.com/office/drawing/2014/main" id="{9C79BF12-454A-F277-185F-AE86270C53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6545" y="884927"/>
            <a:ext cx="457200" cy="457200"/>
          </a:xfrm>
          <a:prstGeom prst="rect">
            <a:avLst/>
          </a:prstGeom>
        </p:spPr>
      </p:pic>
      <p:grpSp>
        <p:nvGrpSpPr>
          <p:cNvPr id="36" name="Group 83">
            <a:extLst>
              <a:ext uri="{FF2B5EF4-FFF2-40B4-BE49-F238E27FC236}">
                <a16:creationId xmlns:a16="http://schemas.microsoft.com/office/drawing/2014/main" id="{FCB9EDE0-5CA3-661D-23E2-21AC02D002F2}"/>
              </a:ext>
            </a:extLst>
          </p:cNvPr>
          <p:cNvGrpSpPr>
            <a:grpSpLocks noChangeAspect="1"/>
          </p:cNvGrpSpPr>
          <p:nvPr/>
        </p:nvGrpSpPr>
        <p:grpSpPr bwMode="auto">
          <a:xfrm>
            <a:off x="9097778" y="3170906"/>
            <a:ext cx="297282" cy="290526"/>
            <a:chOff x="2584" y="1926"/>
            <a:chExt cx="440" cy="430"/>
          </a:xfrm>
          <a:solidFill>
            <a:srgbClr val="000000"/>
          </a:solidFill>
        </p:grpSpPr>
        <p:sp>
          <p:nvSpPr>
            <p:cNvPr id="37" name="Freeform 84">
              <a:extLst>
                <a:ext uri="{FF2B5EF4-FFF2-40B4-BE49-F238E27FC236}">
                  <a16:creationId xmlns:a16="http://schemas.microsoft.com/office/drawing/2014/main" id="{59EAEBD3-C133-AFDB-7B34-BB48FBA4100E}"/>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38" name="Freeform 85">
              <a:extLst>
                <a:ext uri="{FF2B5EF4-FFF2-40B4-BE49-F238E27FC236}">
                  <a16:creationId xmlns:a16="http://schemas.microsoft.com/office/drawing/2014/main" id="{803D7B9D-7E36-2D2B-F6C1-EE95A0F35794}"/>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39" name="Freeform 86">
              <a:extLst>
                <a:ext uri="{FF2B5EF4-FFF2-40B4-BE49-F238E27FC236}">
                  <a16:creationId xmlns:a16="http://schemas.microsoft.com/office/drawing/2014/main" id="{54B8EE56-C141-34C0-CFB0-56BB9850E30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40" name="Freeform 87">
              <a:extLst>
                <a:ext uri="{FF2B5EF4-FFF2-40B4-BE49-F238E27FC236}">
                  <a16:creationId xmlns:a16="http://schemas.microsoft.com/office/drawing/2014/main" id="{CDD7DF2C-67DD-38EC-4009-451AC940F078}"/>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41" name="Freeform 88">
              <a:extLst>
                <a:ext uri="{FF2B5EF4-FFF2-40B4-BE49-F238E27FC236}">
                  <a16:creationId xmlns:a16="http://schemas.microsoft.com/office/drawing/2014/main" id="{DF25DE23-06FF-38BD-D81D-B33BDE2FFB8D}"/>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42" name="Freeform 89">
              <a:extLst>
                <a:ext uri="{FF2B5EF4-FFF2-40B4-BE49-F238E27FC236}">
                  <a16:creationId xmlns:a16="http://schemas.microsoft.com/office/drawing/2014/main" id="{A8D0DB28-12EF-CBFC-D82D-3AC055CE3800}"/>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43" name="Freeform 90">
              <a:extLst>
                <a:ext uri="{FF2B5EF4-FFF2-40B4-BE49-F238E27FC236}">
                  <a16:creationId xmlns:a16="http://schemas.microsoft.com/office/drawing/2014/main" id="{B4D0004C-EDD7-5BAE-EC0F-7F3CCD46EC35}"/>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44" name="Freeform 91">
              <a:extLst>
                <a:ext uri="{FF2B5EF4-FFF2-40B4-BE49-F238E27FC236}">
                  <a16:creationId xmlns:a16="http://schemas.microsoft.com/office/drawing/2014/main" id="{03F55F09-B356-D866-CC71-B554F359E0F3}"/>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45" name="Freeform 92">
              <a:extLst>
                <a:ext uri="{FF2B5EF4-FFF2-40B4-BE49-F238E27FC236}">
                  <a16:creationId xmlns:a16="http://schemas.microsoft.com/office/drawing/2014/main" id="{1B336C3A-D84B-A606-C38B-0DD1DB5D85C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46" name="Rectangle 93">
              <a:extLst>
                <a:ext uri="{FF2B5EF4-FFF2-40B4-BE49-F238E27FC236}">
                  <a16:creationId xmlns:a16="http://schemas.microsoft.com/office/drawing/2014/main" id="{A5B5E895-F9EB-C516-CA67-F3457E5ED62C}"/>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47" name="Freeform 94">
              <a:extLst>
                <a:ext uri="{FF2B5EF4-FFF2-40B4-BE49-F238E27FC236}">
                  <a16:creationId xmlns:a16="http://schemas.microsoft.com/office/drawing/2014/main" id="{B986FAC2-70AF-E1CF-6739-A0A0C728661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grpSp>
      <p:cxnSp>
        <p:nvCxnSpPr>
          <p:cNvPr id="48" name="Straight Connector 47">
            <a:extLst>
              <a:ext uri="{FF2B5EF4-FFF2-40B4-BE49-F238E27FC236}">
                <a16:creationId xmlns:a16="http://schemas.microsoft.com/office/drawing/2014/main" id="{60BDE013-7641-56E8-637E-9D5521B57ACB}"/>
              </a:ext>
            </a:extLst>
          </p:cNvPr>
          <p:cNvCxnSpPr>
            <a:cxnSpLocks/>
          </p:cNvCxnSpPr>
          <p:nvPr/>
        </p:nvCxnSpPr>
        <p:spPr>
          <a:xfrm flipV="1">
            <a:off x="9478078" y="2586275"/>
            <a:ext cx="0" cy="882650"/>
          </a:xfrm>
          <a:prstGeom prst="line">
            <a:avLst/>
          </a:prstGeom>
          <a:noFill/>
          <a:ln w="12700" cap="flat" cmpd="sng" algn="ctr">
            <a:solidFill>
              <a:srgbClr val="460073"/>
            </a:solidFill>
            <a:prstDash val="solid"/>
            <a:miter lim="800000"/>
          </a:ln>
          <a:effectLst/>
        </p:spPr>
      </p:cxnSp>
      <p:sp>
        <p:nvSpPr>
          <p:cNvPr id="49" name="TextBox 48">
            <a:extLst>
              <a:ext uri="{FF2B5EF4-FFF2-40B4-BE49-F238E27FC236}">
                <a16:creationId xmlns:a16="http://schemas.microsoft.com/office/drawing/2014/main" id="{C327FD12-6131-9CC0-0AEA-625358DFF9F5}"/>
              </a:ext>
            </a:extLst>
          </p:cNvPr>
          <p:cNvSpPr txBox="1"/>
          <p:nvPr/>
        </p:nvSpPr>
        <p:spPr>
          <a:xfrm>
            <a:off x="9640065" y="3597825"/>
            <a:ext cx="2013079" cy="4154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Rotational encoder to synchronise camera shutter with belt movement.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0000"/>
              </a:solidFill>
              <a:effectLst/>
              <a:uLnTx/>
              <a:uFillTx/>
              <a:latin typeface="Mars Centra"/>
              <a:ea typeface="+mn-ea"/>
              <a:cs typeface="+mn-cs"/>
            </a:endParaRPr>
          </a:p>
        </p:txBody>
      </p:sp>
      <p:sp>
        <p:nvSpPr>
          <p:cNvPr id="50" name="Oval 49">
            <a:extLst>
              <a:ext uri="{FF2B5EF4-FFF2-40B4-BE49-F238E27FC236}">
                <a16:creationId xmlns:a16="http://schemas.microsoft.com/office/drawing/2014/main" id="{37E91B8E-71C2-64E2-6BC2-325222AB980B}"/>
              </a:ext>
            </a:extLst>
          </p:cNvPr>
          <p:cNvSpPr/>
          <p:nvPr/>
        </p:nvSpPr>
        <p:spPr>
          <a:xfrm>
            <a:off x="137386" y="4339368"/>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Mars Centra"/>
                <a:ea typeface="+mn-ea"/>
                <a:cs typeface="+mn-cs"/>
              </a:rPr>
              <a:t>1</a:t>
            </a:r>
          </a:p>
        </p:txBody>
      </p:sp>
      <p:sp>
        <p:nvSpPr>
          <p:cNvPr id="51" name="Oval 50">
            <a:extLst>
              <a:ext uri="{FF2B5EF4-FFF2-40B4-BE49-F238E27FC236}">
                <a16:creationId xmlns:a16="http://schemas.microsoft.com/office/drawing/2014/main" id="{C93EFF79-5FDB-E3B9-59F6-A78360BC4896}"/>
              </a:ext>
            </a:extLst>
          </p:cNvPr>
          <p:cNvSpPr/>
          <p:nvPr/>
        </p:nvSpPr>
        <p:spPr>
          <a:xfrm>
            <a:off x="5951953" y="1741197"/>
            <a:ext cx="167232" cy="1642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Mars Centra"/>
                <a:ea typeface="+mn-ea"/>
                <a:cs typeface="+mn-cs"/>
              </a:rPr>
              <a:t>1</a:t>
            </a:r>
          </a:p>
        </p:txBody>
      </p:sp>
      <p:sp>
        <p:nvSpPr>
          <p:cNvPr id="52" name="Oval 51">
            <a:extLst>
              <a:ext uri="{FF2B5EF4-FFF2-40B4-BE49-F238E27FC236}">
                <a16:creationId xmlns:a16="http://schemas.microsoft.com/office/drawing/2014/main" id="{358AD888-89F3-AA36-75CC-7B1606047199}"/>
              </a:ext>
            </a:extLst>
          </p:cNvPr>
          <p:cNvSpPr/>
          <p:nvPr/>
        </p:nvSpPr>
        <p:spPr>
          <a:xfrm>
            <a:off x="9174650" y="1704812"/>
            <a:ext cx="167232" cy="1642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Mars Centra"/>
                <a:ea typeface="+mn-ea"/>
                <a:cs typeface="+mn-cs"/>
              </a:rPr>
              <a:t>2</a:t>
            </a:r>
          </a:p>
        </p:txBody>
      </p:sp>
      <p:sp>
        <p:nvSpPr>
          <p:cNvPr id="53" name="TextBox 52">
            <a:extLst>
              <a:ext uri="{FF2B5EF4-FFF2-40B4-BE49-F238E27FC236}">
                <a16:creationId xmlns:a16="http://schemas.microsoft.com/office/drawing/2014/main" id="{CCB922DB-4372-7842-A469-275CC52B118E}"/>
              </a:ext>
            </a:extLst>
          </p:cNvPr>
          <p:cNvSpPr txBox="1"/>
          <p:nvPr/>
        </p:nvSpPr>
        <p:spPr>
          <a:xfrm>
            <a:off x="385569" y="4339368"/>
            <a:ext cx="1761198" cy="246221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Mars Centra"/>
                <a:ea typeface="+mn-ea"/>
                <a:cs typeface="+mn-cs"/>
              </a:rPr>
              <a:t>The laser profiler continuously measures the width of the gum sticks as well as circular land score depth. The camera is placed after the Circular Scoring Rollers </a:t>
            </a:r>
            <a:r>
              <a:rPr kumimoji="0" lang="en-GB" sz="1000" b="1" i="0" u="none" strike="noStrike" kern="1200" cap="none" spc="0" normalizeH="0" baseline="0" noProof="0" dirty="0">
                <a:ln>
                  <a:noFill/>
                </a:ln>
                <a:solidFill>
                  <a:srgbClr val="FFFFFF"/>
                </a:solidFill>
                <a:effectLst/>
                <a:uLnTx/>
                <a:uFillTx/>
                <a:latin typeface="Mars Centra"/>
                <a:ea typeface="+mn-ea"/>
                <a:cs typeface="+mn-cs"/>
              </a:rPr>
              <a:t>above and centre of the cards.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FFFFFF"/>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Mars Centra"/>
                <a:ea typeface="+mn-ea"/>
                <a:cs typeface="+mn-cs"/>
              </a:rPr>
              <a:t>Scanning Area = 39mm (2 Circular Land Scores)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FFFFFF"/>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Mars Centra"/>
                <a:ea typeface="+mn-ea"/>
                <a:cs typeface="+mn-cs"/>
              </a:rPr>
              <a:t>Width : Distance between score lines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FFFFFF"/>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Mars Centra"/>
                <a:ea typeface="+mn-ea"/>
                <a:cs typeface="+mn-cs"/>
              </a:rPr>
              <a:t>Depth: Roller balance and knife + scraper settings </a:t>
            </a:r>
          </a:p>
        </p:txBody>
      </p:sp>
      <p:grpSp>
        <p:nvGrpSpPr>
          <p:cNvPr id="54" name="Group 83">
            <a:extLst>
              <a:ext uri="{FF2B5EF4-FFF2-40B4-BE49-F238E27FC236}">
                <a16:creationId xmlns:a16="http://schemas.microsoft.com/office/drawing/2014/main" id="{1F2E08B8-4166-90A0-B4E0-1D23CF5B83A2}"/>
              </a:ext>
            </a:extLst>
          </p:cNvPr>
          <p:cNvGrpSpPr>
            <a:grpSpLocks noChangeAspect="1"/>
          </p:cNvGrpSpPr>
          <p:nvPr/>
        </p:nvGrpSpPr>
        <p:grpSpPr bwMode="auto">
          <a:xfrm>
            <a:off x="5823984" y="3156963"/>
            <a:ext cx="297282" cy="290526"/>
            <a:chOff x="2584" y="1926"/>
            <a:chExt cx="440" cy="430"/>
          </a:xfrm>
          <a:solidFill>
            <a:srgbClr val="000000"/>
          </a:solidFill>
        </p:grpSpPr>
        <p:sp>
          <p:nvSpPr>
            <p:cNvPr id="55" name="Freeform 84">
              <a:extLst>
                <a:ext uri="{FF2B5EF4-FFF2-40B4-BE49-F238E27FC236}">
                  <a16:creationId xmlns:a16="http://schemas.microsoft.com/office/drawing/2014/main" id="{539DC278-B01B-468F-9603-9D14459E76FA}"/>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56" name="Freeform 85">
              <a:extLst>
                <a:ext uri="{FF2B5EF4-FFF2-40B4-BE49-F238E27FC236}">
                  <a16:creationId xmlns:a16="http://schemas.microsoft.com/office/drawing/2014/main" id="{ED29AB3A-7B6E-C6B7-26D4-E6EA0AF85FCB}"/>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57" name="Freeform 86">
              <a:extLst>
                <a:ext uri="{FF2B5EF4-FFF2-40B4-BE49-F238E27FC236}">
                  <a16:creationId xmlns:a16="http://schemas.microsoft.com/office/drawing/2014/main" id="{1E7B1171-CF4C-B3A6-8EF7-C3A24DB8AFD2}"/>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58" name="Freeform 87">
              <a:extLst>
                <a:ext uri="{FF2B5EF4-FFF2-40B4-BE49-F238E27FC236}">
                  <a16:creationId xmlns:a16="http://schemas.microsoft.com/office/drawing/2014/main" id="{FF7742B0-247C-759F-F024-4CA8D4412B78}"/>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59" name="Freeform 88">
              <a:extLst>
                <a:ext uri="{FF2B5EF4-FFF2-40B4-BE49-F238E27FC236}">
                  <a16:creationId xmlns:a16="http://schemas.microsoft.com/office/drawing/2014/main" id="{C5991BEB-033B-0689-12E6-148F0A33FB63}"/>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60" name="Freeform 89">
              <a:extLst>
                <a:ext uri="{FF2B5EF4-FFF2-40B4-BE49-F238E27FC236}">
                  <a16:creationId xmlns:a16="http://schemas.microsoft.com/office/drawing/2014/main" id="{6CC905A9-C484-9962-1990-1C8DF27BB0F0}"/>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61" name="Freeform 90">
              <a:extLst>
                <a:ext uri="{FF2B5EF4-FFF2-40B4-BE49-F238E27FC236}">
                  <a16:creationId xmlns:a16="http://schemas.microsoft.com/office/drawing/2014/main" id="{09DF36A8-EDF8-AC47-BA24-06433633025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62" name="Freeform 91">
              <a:extLst>
                <a:ext uri="{FF2B5EF4-FFF2-40B4-BE49-F238E27FC236}">
                  <a16:creationId xmlns:a16="http://schemas.microsoft.com/office/drawing/2014/main" id="{D923DB66-1230-4BC2-30DE-4DAB67C1C9D3}"/>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63" name="Freeform 92">
              <a:extLst>
                <a:ext uri="{FF2B5EF4-FFF2-40B4-BE49-F238E27FC236}">
                  <a16:creationId xmlns:a16="http://schemas.microsoft.com/office/drawing/2014/main" id="{AD52CCCA-90CC-861E-8194-344FE44A7F6D}"/>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64" name="Rectangle 93">
              <a:extLst>
                <a:ext uri="{FF2B5EF4-FFF2-40B4-BE49-F238E27FC236}">
                  <a16:creationId xmlns:a16="http://schemas.microsoft.com/office/drawing/2014/main" id="{D2AC9A23-2767-93D0-A38B-7219F2D88CB7}"/>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65" name="Freeform 94">
              <a:extLst>
                <a:ext uri="{FF2B5EF4-FFF2-40B4-BE49-F238E27FC236}">
                  <a16:creationId xmlns:a16="http://schemas.microsoft.com/office/drawing/2014/main" id="{8CC194DD-6C9A-8D0E-59D8-6A0CE2A356CC}"/>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grpSp>
      <p:cxnSp>
        <p:nvCxnSpPr>
          <p:cNvPr id="66" name="Straight Connector 65">
            <a:extLst>
              <a:ext uri="{FF2B5EF4-FFF2-40B4-BE49-F238E27FC236}">
                <a16:creationId xmlns:a16="http://schemas.microsoft.com/office/drawing/2014/main" id="{17CC893B-1C04-31E8-4EC6-B19F697FF7A0}"/>
              </a:ext>
            </a:extLst>
          </p:cNvPr>
          <p:cNvCxnSpPr>
            <a:cxnSpLocks/>
          </p:cNvCxnSpPr>
          <p:nvPr/>
        </p:nvCxnSpPr>
        <p:spPr>
          <a:xfrm flipV="1">
            <a:off x="6204284" y="2572332"/>
            <a:ext cx="0" cy="882650"/>
          </a:xfrm>
          <a:prstGeom prst="line">
            <a:avLst/>
          </a:prstGeom>
          <a:noFill/>
          <a:ln w="12700" cap="flat" cmpd="sng" algn="ctr">
            <a:solidFill>
              <a:srgbClr val="460073"/>
            </a:solidFill>
            <a:prstDash val="solid"/>
            <a:miter lim="800000"/>
          </a:ln>
          <a:effectLst/>
        </p:spPr>
      </p:cxnSp>
      <p:sp>
        <p:nvSpPr>
          <p:cNvPr id="67" name="TextBox 66">
            <a:extLst>
              <a:ext uri="{FF2B5EF4-FFF2-40B4-BE49-F238E27FC236}">
                <a16:creationId xmlns:a16="http://schemas.microsoft.com/office/drawing/2014/main" id="{53986FDA-7E08-7270-7A8C-943DBDCD5973}"/>
              </a:ext>
            </a:extLst>
          </p:cNvPr>
          <p:cNvSpPr txBox="1"/>
          <p:nvPr/>
        </p:nvSpPr>
        <p:spPr>
          <a:xfrm>
            <a:off x="4838573" y="3198722"/>
            <a:ext cx="946168" cy="4154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Roller Balance, Scraper and Knife Position (x25)</a:t>
            </a:r>
          </a:p>
        </p:txBody>
      </p:sp>
      <p:sp>
        <p:nvSpPr>
          <p:cNvPr id="68" name="Oval 67">
            <a:extLst>
              <a:ext uri="{FF2B5EF4-FFF2-40B4-BE49-F238E27FC236}">
                <a16:creationId xmlns:a16="http://schemas.microsoft.com/office/drawing/2014/main" id="{9E4FCC73-3957-7EF6-6DB6-5C76ECD60AC2}"/>
              </a:ext>
            </a:extLst>
          </p:cNvPr>
          <p:cNvSpPr/>
          <p:nvPr/>
        </p:nvSpPr>
        <p:spPr>
          <a:xfrm>
            <a:off x="2415941" y="4335897"/>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Mars Centra"/>
                <a:ea typeface="+mn-ea"/>
                <a:cs typeface="+mn-cs"/>
              </a:rPr>
              <a:t>2</a:t>
            </a:r>
          </a:p>
        </p:txBody>
      </p:sp>
      <p:sp>
        <p:nvSpPr>
          <p:cNvPr id="69" name="TextBox 68">
            <a:extLst>
              <a:ext uri="{FF2B5EF4-FFF2-40B4-BE49-F238E27FC236}">
                <a16:creationId xmlns:a16="http://schemas.microsoft.com/office/drawing/2014/main" id="{1762F271-B032-6DE1-0F04-1D24AF13F296}"/>
              </a:ext>
            </a:extLst>
          </p:cNvPr>
          <p:cNvSpPr txBox="1"/>
          <p:nvPr/>
        </p:nvSpPr>
        <p:spPr>
          <a:xfrm>
            <a:off x="2677829" y="4339368"/>
            <a:ext cx="1384903" cy="215443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Mars Centra"/>
                <a:ea typeface="+mn-ea"/>
                <a:cs typeface="+mn-cs"/>
              </a:rPr>
              <a:t>The line scanner is placed above and perpendicular to the moving belt. The camera’s shutter is synchronized to the belt movement by using a rotational encoder. When a signal from the encoder is received, the camera takes a picture.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FFFFFF"/>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Mars Centra"/>
                <a:ea typeface="+mn-ea"/>
                <a:cs typeface="+mn-cs"/>
              </a:rPr>
              <a:t>A strobe light illuminates the back of the cards. </a:t>
            </a:r>
          </a:p>
        </p:txBody>
      </p:sp>
      <p:sp>
        <p:nvSpPr>
          <p:cNvPr id="70" name="Oval 69">
            <a:extLst>
              <a:ext uri="{FF2B5EF4-FFF2-40B4-BE49-F238E27FC236}">
                <a16:creationId xmlns:a16="http://schemas.microsoft.com/office/drawing/2014/main" id="{DB987A25-1D2F-7542-A162-2E9CABE33EA9}"/>
              </a:ext>
            </a:extLst>
          </p:cNvPr>
          <p:cNvSpPr/>
          <p:nvPr/>
        </p:nvSpPr>
        <p:spPr>
          <a:xfrm>
            <a:off x="9362868" y="3603994"/>
            <a:ext cx="167232" cy="1642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Mars Centra"/>
                <a:ea typeface="+mn-ea"/>
                <a:cs typeface="+mn-cs"/>
              </a:rPr>
              <a:t>3</a:t>
            </a:r>
          </a:p>
        </p:txBody>
      </p:sp>
      <p:sp>
        <p:nvSpPr>
          <p:cNvPr id="71" name="Oval 70">
            <a:extLst>
              <a:ext uri="{FF2B5EF4-FFF2-40B4-BE49-F238E27FC236}">
                <a16:creationId xmlns:a16="http://schemas.microsoft.com/office/drawing/2014/main" id="{4B44777B-7DE0-4049-93EA-F2A8D9A419EE}"/>
              </a:ext>
            </a:extLst>
          </p:cNvPr>
          <p:cNvSpPr/>
          <p:nvPr/>
        </p:nvSpPr>
        <p:spPr>
          <a:xfrm>
            <a:off x="4331906" y="4335897"/>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Mars Centra"/>
                <a:ea typeface="+mn-ea"/>
                <a:cs typeface="+mn-cs"/>
              </a:rPr>
              <a:t>3</a:t>
            </a:r>
          </a:p>
        </p:txBody>
      </p:sp>
      <p:sp>
        <p:nvSpPr>
          <p:cNvPr id="72" name="TextBox 71">
            <a:extLst>
              <a:ext uri="{FF2B5EF4-FFF2-40B4-BE49-F238E27FC236}">
                <a16:creationId xmlns:a16="http://schemas.microsoft.com/office/drawing/2014/main" id="{09547D87-2DDD-8B20-EE80-CAB70CF54899}"/>
              </a:ext>
            </a:extLst>
          </p:cNvPr>
          <p:cNvSpPr txBox="1"/>
          <p:nvPr/>
        </p:nvSpPr>
        <p:spPr>
          <a:xfrm>
            <a:off x="4604065" y="4339368"/>
            <a:ext cx="1088456" cy="123110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Mars Centra"/>
                <a:ea typeface="+mn-ea"/>
                <a:cs typeface="+mn-cs"/>
              </a:rPr>
              <a:t>The line scanner take a series of line images and combines these to form a 3 x 2” ‘Field of View’.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FFFFFF"/>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FFFFFF"/>
              </a:solidFill>
              <a:effectLst/>
              <a:uLnTx/>
              <a:uFillTx/>
              <a:latin typeface="Mars Centra"/>
              <a:ea typeface="+mn-ea"/>
              <a:cs typeface="+mn-cs"/>
            </a:endParaRPr>
          </a:p>
        </p:txBody>
      </p:sp>
      <p:sp>
        <p:nvSpPr>
          <p:cNvPr id="73" name="TextBox 72">
            <a:extLst>
              <a:ext uri="{FF2B5EF4-FFF2-40B4-BE49-F238E27FC236}">
                <a16:creationId xmlns:a16="http://schemas.microsoft.com/office/drawing/2014/main" id="{090D506E-B770-7144-0170-BCA78CE41FA6}"/>
              </a:ext>
            </a:extLst>
          </p:cNvPr>
          <p:cNvSpPr txBox="1"/>
          <p:nvPr/>
        </p:nvSpPr>
        <p:spPr>
          <a:xfrm>
            <a:off x="6088159" y="4279963"/>
            <a:ext cx="2637199"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E6A000"/>
                </a:solidFill>
                <a:effectLst/>
                <a:uLnTx/>
                <a:uFillTx/>
                <a:latin typeface="Mars Centra"/>
                <a:ea typeface="+mn-ea"/>
                <a:cs typeface="+mn-cs"/>
              </a:rPr>
              <a:t>Power BI Dashboard Analytics </a:t>
            </a:r>
          </a:p>
        </p:txBody>
      </p:sp>
      <p:sp>
        <p:nvSpPr>
          <p:cNvPr id="74" name="TextBox 73">
            <a:extLst>
              <a:ext uri="{FF2B5EF4-FFF2-40B4-BE49-F238E27FC236}">
                <a16:creationId xmlns:a16="http://schemas.microsoft.com/office/drawing/2014/main" id="{6DD186B6-82A6-763E-15BF-FC589ABD869C}"/>
              </a:ext>
            </a:extLst>
          </p:cNvPr>
          <p:cNvSpPr txBox="1"/>
          <p:nvPr/>
        </p:nvSpPr>
        <p:spPr>
          <a:xfrm>
            <a:off x="6222043" y="4546902"/>
            <a:ext cx="3173017" cy="1400383"/>
          </a:xfrm>
          <a:prstGeom prst="rect">
            <a:avLst/>
          </a:prstGeom>
          <a:noFill/>
          <a:ln>
            <a:noFill/>
          </a:ln>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000A0"/>
                </a:solidFill>
                <a:effectLst/>
                <a:uLnTx/>
                <a:uFillTx/>
                <a:latin typeface="Mars Centra"/>
                <a:ea typeface="+mn-ea"/>
                <a:cs typeface="+mn-cs"/>
              </a:rPr>
              <a:t>Real-Time</a:t>
            </a:r>
            <a:endParaRPr kumimoji="0" lang="en-GB" sz="1100" b="0" i="0" u="none" strike="noStrike" kern="1200" cap="none" spc="0" normalizeH="0" baseline="0" noProof="0" dirty="0">
              <a:ln>
                <a:noFill/>
              </a:ln>
              <a:solidFill>
                <a:srgbClr val="0000A0"/>
              </a:solidFill>
              <a:effectLst/>
              <a:uLnTx/>
              <a:uFillTx/>
              <a:latin typeface="Mars Centra"/>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srgbClr val="0000A0"/>
                </a:solidFill>
                <a:effectLst/>
                <a:uLnTx/>
                <a:uFillTx/>
                <a:latin typeface="Mars Centra"/>
                <a:ea typeface="+mn-ea"/>
                <a:cs typeface="+mn-cs"/>
              </a:rPr>
              <a:t>Users are able to see if the length, width and land score depth of the gum stick is within a </a:t>
            </a:r>
            <a:r>
              <a:rPr kumimoji="0" lang="en-GB" sz="1000" b="1" i="0" u="none" strike="noStrike" kern="1200" cap="none" spc="0" normalizeH="0" baseline="0" noProof="0" dirty="0">
                <a:ln>
                  <a:noFill/>
                </a:ln>
                <a:solidFill>
                  <a:srgbClr val="0000A0"/>
                </a:solidFill>
                <a:effectLst/>
                <a:uLnTx/>
                <a:uFillTx/>
                <a:latin typeface="Mars Centra"/>
                <a:ea typeface="+mn-ea"/>
                <a:cs typeface="+mn-cs"/>
              </a:rPr>
              <a:t>maximum and minimum threshold across a 30 minute time period.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srgbClr val="0000A0"/>
                </a:solidFill>
                <a:effectLst/>
                <a:uLnTx/>
                <a:uFillTx/>
                <a:latin typeface="Mars Centra"/>
                <a:ea typeface="+mn-ea"/>
                <a:cs typeface="+mn-cs"/>
              </a:rPr>
              <a:t>Users can view the </a:t>
            </a:r>
            <a:r>
              <a:rPr kumimoji="0" lang="en-GB" sz="1000" b="1" i="0" u="none" strike="noStrike" kern="1200" cap="none" spc="0" normalizeH="0" baseline="0" noProof="0" dirty="0">
                <a:ln>
                  <a:noFill/>
                </a:ln>
                <a:solidFill>
                  <a:srgbClr val="0000A0"/>
                </a:solidFill>
                <a:effectLst/>
                <a:uLnTx/>
                <a:uFillTx/>
                <a:latin typeface="Mars Centra"/>
                <a:ea typeface="+mn-ea"/>
                <a:cs typeface="+mn-cs"/>
              </a:rPr>
              <a:t>total number of errors </a:t>
            </a:r>
            <a:r>
              <a:rPr kumimoji="0" lang="en-GB" sz="1000" b="0" i="0" u="none" strike="noStrike" kern="1200" cap="none" spc="0" normalizeH="0" baseline="0" noProof="0" dirty="0">
                <a:ln>
                  <a:noFill/>
                </a:ln>
                <a:solidFill>
                  <a:srgbClr val="0000A0"/>
                </a:solidFill>
                <a:effectLst/>
                <a:uLnTx/>
                <a:uFillTx/>
                <a:latin typeface="Mars Centra"/>
                <a:ea typeface="+mn-ea"/>
                <a:cs typeface="+mn-cs"/>
              </a:rPr>
              <a:t>above or below threshold of each type of measurement within a 30 minute time period.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0000A0"/>
              </a:solidFill>
              <a:effectLst/>
              <a:uLnTx/>
              <a:uFillTx/>
              <a:latin typeface="Mars Centra"/>
              <a:ea typeface="+mn-ea"/>
              <a:cs typeface="+mn-cs"/>
            </a:endParaRPr>
          </a:p>
        </p:txBody>
      </p:sp>
      <p:sp>
        <p:nvSpPr>
          <p:cNvPr id="75" name="TextBox 74">
            <a:extLst>
              <a:ext uri="{FF2B5EF4-FFF2-40B4-BE49-F238E27FC236}">
                <a16:creationId xmlns:a16="http://schemas.microsoft.com/office/drawing/2014/main" id="{B57583F6-4693-6E56-D82A-A676391F4955}"/>
              </a:ext>
            </a:extLst>
          </p:cNvPr>
          <p:cNvSpPr txBox="1"/>
          <p:nvPr/>
        </p:nvSpPr>
        <p:spPr>
          <a:xfrm>
            <a:off x="9641292" y="4546902"/>
            <a:ext cx="2281527" cy="93871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000A0"/>
                </a:solidFill>
                <a:effectLst/>
                <a:uLnTx/>
                <a:uFillTx/>
                <a:latin typeface="Mars Centra"/>
                <a:ea typeface="+mn-ea"/>
                <a:cs typeface="+mn-cs"/>
              </a:rPr>
              <a:t>Predictive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A0"/>
                </a:solidFill>
                <a:effectLst/>
                <a:uLnTx/>
                <a:uFillTx/>
                <a:latin typeface="Mars Centra"/>
                <a:ea typeface="+mn-ea"/>
                <a:cs typeface="+mn-cs"/>
              </a:rPr>
              <a:t>Users can see if a measurement will be </a:t>
            </a:r>
            <a:r>
              <a:rPr kumimoji="0" lang="en-GB" sz="1000" b="1" i="0" u="none" strike="noStrike" kern="1200" cap="none" spc="0" normalizeH="0" baseline="0" noProof="0" dirty="0">
                <a:ln>
                  <a:noFill/>
                </a:ln>
                <a:solidFill>
                  <a:srgbClr val="0000A0"/>
                </a:solidFill>
                <a:effectLst/>
                <a:uLnTx/>
                <a:uFillTx/>
                <a:latin typeface="Mars Centra"/>
                <a:ea typeface="+mn-ea"/>
                <a:cs typeface="+mn-cs"/>
              </a:rPr>
              <a:t>above or below threshold in the next 20 minutes.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rgbClr val="0000A0"/>
              </a:solidFill>
              <a:effectLst/>
              <a:uLnTx/>
              <a:uFillTx/>
              <a:latin typeface="Mars Centra"/>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GB" sz="1000" b="0" i="0" u="none" strike="noStrike" kern="1200" cap="none" spc="0" normalizeH="0" baseline="0" noProof="0" dirty="0">
              <a:ln>
                <a:noFill/>
              </a:ln>
              <a:solidFill>
                <a:srgbClr val="0000A0"/>
              </a:solidFill>
              <a:effectLst/>
              <a:uLnTx/>
              <a:uFillTx/>
              <a:latin typeface="Mars Centra"/>
              <a:ea typeface="+mn-ea"/>
              <a:cs typeface="+mn-cs"/>
            </a:endParaRPr>
          </a:p>
        </p:txBody>
      </p:sp>
      <p:sp>
        <p:nvSpPr>
          <p:cNvPr id="76" name="TextBox 75">
            <a:extLst>
              <a:ext uri="{FF2B5EF4-FFF2-40B4-BE49-F238E27FC236}">
                <a16:creationId xmlns:a16="http://schemas.microsoft.com/office/drawing/2014/main" id="{0A329719-8549-8E1A-9949-775322202D1D}"/>
              </a:ext>
            </a:extLst>
          </p:cNvPr>
          <p:cNvSpPr txBox="1"/>
          <p:nvPr/>
        </p:nvSpPr>
        <p:spPr>
          <a:xfrm>
            <a:off x="6222043" y="5666136"/>
            <a:ext cx="3012214" cy="109260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0000A0"/>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000A0"/>
                </a:solidFill>
                <a:effectLst/>
                <a:uLnTx/>
                <a:uFillTx/>
                <a:latin typeface="Mars Centra"/>
                <a:ea typeface="+mn-ea"/>
                <a:cs typeface="+mn-cs"/>
              </a:rPr>
              <a:t>Historic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A0"/>
                </a:solidFill>
                <a:effectLst/>
                <a:uLnTx/>
                <a:uFillTx/>
                <a:latin typeface="Mars Centra"/>
                <a:ea typeface="+mn-ea"/>
                <a:cs typeface="+mn-cs"/>
              </a:rPr>
              <a:t>Users can view the average length, width and land score depth across a </a:t>
            </a:r>
            <a:r>
              <a:rPr kumimoji="0" lang="en-GB" sz="1000" b="1" i="0" u="none" strike="noStrike" kern="1200" cap="none" spc="0" normalizeH="0" baseline="0" noProof="0" dirty="0">
                <a:ln>
                  <a:noFill/>
                </a:ln>
                <a:solidFill>
                  <a:srgbClr val="0000A0"/>
                </a:solidFill>
                <a:effectLst/>
                <a:uLnTx/>
                <a:uFillTx/>
                <a:latin typeface="Mars Centra"/>
                <a:ea typeface="+mn-ea"/>
                <a:cs typeface="+mn-cs"/>
              </a:rPr>
              <a:t>selected shift or SKU. </a:t>
            </a:r>
            <a:r>
              <a:rPr kumimoji="0" lang="en-GB" sz="1000" b="0" i="0" u="none" strike="noStrike" kern="1200" cap="none" spc="0" normalizeH="0" baseline="0" noProof="0" dirty="0">
                <a:ln>
                  <a:noFill/>
                </a:ln>
                <a:solidFill>
                  <a:srgbClr val="0000A0"/>
                </a:solidFill>
                <a:effectLst/>
                <a:uLnTx/>
                <a:uFillTx/>
                <a:latin typeface="Mars Centra"/>
                <a:ea typeface="+mn-ea"/>
                <a:cs typeface="+mn-cs"/>
              </a:rPr>
              <a:t>They can also drill down into the </a:t>
            </a:r>
            <a:r>
              <a:rPr kumimoji="0" lang="en-GB" sz="1000" b="1" i="0" u="none" strike="noStrike" kern="1200" cap="none" spc="0" normalizeH="0" baseline="0" noProof="0" dirty="0">
                <a:ln>
                  <a:noFill/>
                </a:ln>
                <a:solidFill>
                  <a:srgbClr val="0000A0"/>
                </a:solidFill>
                <a:effectLst/>
                <a:uLnTx/>
                <a:uFillTx/>
                <a:latin typeface="Mars Centra"/>
                <a:ea typeface="+mn-ea"/>
                <a:cs typeface="+mn-cs"/>
              </a:rPr>
              <a:t>total number of errors </a:t>
            </a:r>
            <a:r>
              <a:rPr kumimoji="0" lang="en-GB" sz="1000" b="0" i="0" u="none" strike="noStrike" kern="1200" cap="none" spc="0" normalizeH="0" baseline="0" noProof="0" dirty="0">
                <a:ln>
                  <a:noFill/>
                </a:ln>
                <a:solidFill>
                  <a:srgbClr val="0000A0"/>
                </a:solidFill>
                <a:effectLst/>
                <a:uLnTx/>
                <a:uFillTx/>
                <a:latin typeface="Mars Centra"/>
                <a:ea typeface="+mn-ea"/>
                <a:cs typeface="+mn-cs"/>
              </a:rPr>
              <a:t>in each run as well the </a:t>
            </a:r>
            <a:r>
              <a:rPr kumimoji="0" lang="en-GB" sz="1000" b="1" i="0" u="none" strike="noStrike" kern="1200" cap="none" spc="0" normalizeH="0" baseline="0" noProof="0" dirty="0">
                <a:ln>
                  <a:noFill/>
                </a:ln>
                <a:solidFill>
                  <a:srgbClr val="0000A0"/>
                </a:solidFill>
                <a:effectLst/>
                <a:uLnTx/>
                <a:uFillTx/>
                <a:latin typeface="Mars Centra"/>
                <a:ea typeface="+mn-ea"/>
                <a:cs typeface="+mn-cs"/>
              </a:rPr>
              <a:t>median of the hours during which an error has occurred.</a:t>
            </a:r>
            <a:endParaRPr kumimoji="0" lang="en-GB" sz="1000" b="0" i="0" u="none" strike="noStrike" kern="1200" cap="none" spc="0" normalizeH="0" baseline="0" noProof="0" dirty="0">
              <a:ln>
                <a:noFill/>
              </a:ln>
              <a:solidFill>
                <a:srgbClr val="0000A0"/>
              </a:solidFill>
              <a:effectLst/>
              <a:uLnTx/>
              <a:uFillTx/>
              <a:latin typeface="Mars Centra"/>
              <a:ea typeface="+mn-ea"/>
              <a:cs typeface="+mn-cs"/>
            </a:endParaRPr>
          </a:p>
        </p:txBody>
      </p:sp>
      <p:sp>
        <p:nvSpPr>
          <p:cNvPr id="77" name="TextBox 76">
            <a:extLst>
              <a:ext uri="{FF2B5EF4-FFF2-40B4-BE49-F238E27FC236}">
                <a16:creationId xmlns:a16="http://schemas.microsoft.com/office/drawing/2014/main" id="{771FCC9B-6C19-50FE-6AED-1DD3FB9350E7}"/>
              </a:ext>
            </a:extLst>
          </p:cNvPr>
          <p:cNvSpPr txBox="1"/>
          <p:nvPr/>
        </p:nvSpPr>
        <p:spPr>
          <a:xfrm>
            <a:off x="9640065" y="5173942"/>
            <a:ext cx="2406623" cy="170816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0000A0"/>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000A0"/>
                </a:solidFill>
                <a:effectLst/>
                <a:uLnTx/>
                <a:uFillTx/>
                <a:latin typeface="Mars Centra"/>
                <a:ea typeface="+mn-ea"/>
                <a:cs typeface="+mn-cs"/>
              </a:rPr>
              <a:t>Alerts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A0"/>
                </a:solidFill>
                <a:effectLst/>
                <a:uLnTx/>
                <a:uFillTx/>
                <a:latin typeface="Mars Centra"/>
                <a:ea typeface="+mn-ea"/>
                <a:cs typeface="+mn-cs"/>
              </a:rPr>
              <a:t>An alert is provided when gum measurements are +/- their ideal threshold. Users can </a:t>
            </a:r>
            <a:r>
              <a:rPr kumimoji="0" lang="en-GB" sz="1000" b="1" i="0" u="none" strike="noStrike" kern="1200" cap="none" spc="0" normalizeH="0" baseline="0" noProof="0" dirty="0">
                <a:ln>
                  <a:noFill/>
                </a:ln>
                <a:solidFill>
                  <a:srgbClr val="0000A0"/>
                </a:solidFill>
                <a:effectLst/>
                <a:uLnTx/>
                <a:uFillTx/>
                <a:latin typeface="Mars Centra"/>
                <a:ea typeface="+mn-ea"/>
                <a:cs typeface="+mn-cs"/>
              </a:rPr>
              <a:t>accept and reject these alerts</a:t>
            </a:r>
            <a:r>
              <a:rPr kumimoji="0" lang="en-GB" sz="1000" b="0" i="0" u="none" strike="noStrike" kern="1200" cap="none" spc="0" normalizeH="0" baseline="0" noProof="0" dirty="0">
                <a:ln>
                  <a:noFill/>
                </a:ln>
                <a:solidFill>
                  <a:srgbClr val="0000A0"/>
                </a:solidFill>
                <a:effectLst/>
                <a:uLnTx/>
                <a:uFillTx/>
                <a:latin typeface="Mars Centra"/>
                <a:ea typeface="+mn-ea"/>
                <a:cs typeface="+mn-cs"/>
              </a:rPr>
              <a:t>. A reject indicates that the operator believes an error is not significant. Chosen actions are displayed on the dashboard. Alerts are considered expired after 15 mins.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GB" sz="1000" b="0" i="0" u="none" strike="noStrike" kern="1200" cap="none" spc="0" normalizeH="0" baseline="0" noProof="0" dirty="0">
              <a:ln>
                <a:noFill/>
              </a:ln>
              <a:solidFill>
                <a:srgbClr val="0000A0"/>
              </a:solidFill>
              <a:effectLst/>
              <a:uLnTx/>
              <a:uFillTx/>
              <a:latin typeface="Mars Centra"/>
              <a:ea typeface="+mn-ea"/>
              <a:cs typeface="+mn-cs"/>
            </a:endParaRPr>
          </a:p>
        </p:txBody>
      </p:sp>
    </p:spTree>
    <p:extLst>
      <p:ext uri="{BB962C8B-B14F-4D97-AF65-F5344CB8AC3E}">
        <p14:creationId xmlns:p14="http://schemas.microsoft.com/office/powerpoint/2010/main" val="261144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531FB59A-C36B-E60B-27A1-622E8665CD8D}"/>
              </a:ext>
            </a:extLst>
          </p:cNvPr>
          <p:cNvCxnSpPr>
            <a:cxnSpLocks/>
          </p:cNvCxnSpPr>
          <p:nvPr/>
        </p:nvCxnSpPr>
        <p:spPr>
          <a:xfrm flipV="1">
            <a:off x="9185859" y="2592397"/>
            <a:ext cx="80416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8340EC6-378E-C484-C311-61337E073561}"/>
              </a:ext>
            </a:extLst>
          </p:cNvPr>
          <p:cNvCxnSpPr/>
          <p:nvPr/>
        </p:nvCxnSpPr>
        <p:spPr>
          <a:xfrm flipV="1">
            <a:off x="7502856" y="2592397"/>
            <a:ext cx="80416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DD98EB-EA69-1E58-8CD7-F2C9250F12FE}"/>
              </a:ext>
            </a:extLst>
          </p:cNvPr>
          <p:cNvCxnSpPr>
            <a:stCxn id="16" idx="3"/>
          </p:cNvCxnSpPr>
          <p:nvPr/>
        </p:nvCxnSpPr>
        <p:spPr>
          <a:xfrm flipV="1">
            <a:off x="5888647" y="2592397"/>
            <a:ext cx="804168"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40FC71C-8F2A-30F3-1906-05B53A3DCDE3}"/>
              </a:ext>
            </a:extLst>
          </p:cNvPr>
          <p:cNvSpPr/>
          <p:nvPr/>
        </p:nvSpPr>
        <p:spPr>
          <a:xfrm>
            <a:off x="11375532" y="2423374"/>
            <a:ext cx="878349" cy="333242"/>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Cooling &amp; Packaging</a:t>
            </a:r>
          </a:p>
        </p:txBody>
      </p:sp>
      <p:sp>
        <p:nvSpPr>
          <p:cNvPr id="3" name="Title 2">
            <a:extLst>
              <a:ext uri="{FF2B5EF4-FFF2-40B4-BE49-F238E27FC236}">
                <a16:creationId xmlns:a16="http://schemas.microsoft.com/office/drawing/2014/main" id="{A105C21A-5CD5-E5C7-BE8B-8829A05E0B9C}"/>
              </a:ext>
            </a:extLst>
          </p:cNvPr>
          <p:cNvSpPr>
            <a:spLocks noGrp="1"/>
          </p:cNvSpPr>
          <p:nvPr>
            <p:ph type="title"/>
          </p:nvPr>
        </p:nvSpPr>
        <p:spPr/>
        <p:txBody>
          <a:bodyPr/>
          <a:lstStyle/>
          <a:p>
            <a:r>
              <a:rPr lang="en-GB" b="1" dirty="0"/>
              <a:t>Gum Defects</a:t>
            </a:r>
            <a:br>
              <a:rPr lang="en-GB" b="1" dirty="0"/>
            </a:br>
            <a:r>
              <a:rPr lang="en-GB" sz="1800" b="1" dirty="0"/>
              <a:t>GNV Solution Overview</a:t>
            </a:r>
            <a:endParaRPr lang="en-GB" b="1" dirty="0"/>
          </a:p>
        </p:txBody>
      </p:sp>
      <p:sp>
        <p:nvSpPr>
          <p:cNvPr id="4" name="TextBox 3">
            <a:extLst>
              <a:ext uri="{FF2B5EF4-FFF2-40B4-BE49-F238E27FC236}">
                <a16:creationId xmlns:a16="http://schemas.microsoft.com/office/drawing/2014/main" id="{6048844C-B385-CBEA-0FA0-1D11247FE166}"/>
              </a:ext>
            </a:extLst>
          </p:cNvPr>
          <p:cNvSpPr txBox="1"/>
          <p:nvPr/>
        </p:nvSpPr>
        <p:spPr>
          <a:xfrm>
            <a:off x="425888" y="958612"/>
            <a:ext cx="6667053" cy="67710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0000A0"/>
                </a:solidFill>
                <a:effectLst/>
                <a:uLnTx/>
                <a:uFillTx/>
                <a:latin typeface="Mars Centra"/>
                <a:ea typeface="+mn-ea"/>
                <a:cs typeface="+mn-cs"/>
              </a:rPr>
              <a:t>The Challenge: </a:t>
            </a:r>
            <a:r>
              <a:rPr kumimoji="0" lang="en-GB" sz="1100" b="0" i="0" u="none" strike="noStrike" kern="1200" cap="none" spc="0" normalizeH="0" baseline="0" noProof="0" dirty="0">
                <a:ln>
                  <a:noFill/>
                </a:ln>
                <a:solidFill>
                  <a:srgbClr val="0000A0"/>
                </a:solidFill>
                <a:effectLst/>
                <a:uLnTx/>
                <a:uFillTx/>
                <a:latin typeface="Mars Centra"/>
                <a:ea typeface="+mn-ea"/>
                <a:cs typeface="+mn-cs"/>
              </a:rPr>
              <a:t>To identify holes/spots &amp; trim abnormalities to improve regularity of gum parameters and prevent short stops downstream in the wrapping process. The aim is to identify which sheets have defects so that they can be removed before reaching the packaging area and causing delays.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0000A0"/>
              </a:solidFill>
              <a:effectLst/>
              <a:uLnTx/>
              <a:uFillTx/>
              <a:latin typeface="Mars Centra"/>
              <a:ea typeface="+mn-ea"/>
              <a:cs typeface="+mn-cs"/>
            </a:endParaRPr>
          </a:p>
        </p:txBody>
      </p:sp>
      <p:sp>
        <p:nvSpPr>
          <p:cNvPr id="10" name="Rectangle 9">
            <a:extLst>
              <a:ext uri="{FF2B5EF4-FFF2-40B4-BE49-F238E27FC236}">
                <a16:creationId xmlns:a16="http://schemas.microsoft.com/office/drawing/2014/main" id="{2C355101-9025-50E6-377E-82FB0E57E7C5}"/>
              </a:ext>
            </a:extLst>
          </p:cNvPr>
          <p:cNvSpPr/>
          <p:nvPr/>
        </p:nvSpPr>
        <p:spPr>
          <a:xfrm>
            <a:off x="3422477" y="2425681"/>
            <a:ext cx="947970" cy="333242"/>
          </a:xfrm>
          <a:prstGeom prst="rect">
            <a:avLst/>
          </a:prstGeom>
          <a:solidFill>
            <a:srgbClr val="FFFFFF">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3 Sizing Rollers applied to sheet before scoring (thickness)</a:t>
            </a:r>
          </a:p>
        </p:txBody>
      </p:sp>
      <p:grpSp>
        <p:nvGrpSpPr>
          <p:cNvPr id="32" name="Group 31">
            <a:extLst>
              <a:ext uri="{FF2B5EF4-FFF2-40B4-BE49-F238E27FC236}">
                <a16:creationId xmlns:a16="http://schemas.microsoft.com/office/drawing/2014/main" id="{065595E6-4FF9-2694-2957-97E0E9385235}"/>
              </a:ext>
            </a:extLst>
          </p:cNvPr>
          <p:cNvGrpSpPr/>
          <p:nvPr/>
        </p:nvGrpSpPr>
        <p:grpSpPr>
          <a:xfrm>
            <a:off x="4942479" y="2038399"/>
            <a:ext cx="946168" cy="997618"/>
            <a:chOff x="4526571" y="1629623"/>
            <a:chExt cx="946168" cy="997618"/>
          </a:xfrm>
        </p:grpSpPr>
        <p:sp>
          <p:nvSpPr>
            <p:cNvPr id="16" name="Rectangle 15">
              <a:extLst>
                <a:ext uri="{FF2B5EF4-FFF2-40B4-BE49-F238E27FC236}">
                  <a16:creationId xmlns:a16="http://schemas.microsoft.com/office/drawing/2014/main" id="{ACA017A0-034B-9C1A-37D1-F097663FAF5D}"/>
                </a:ext>
              </a:extLst>
            </p:cNvPr>
            <p:cNvSpPr/>
            <p:nvPr/>
          </p:nvSpPr>
          <p:spPr>
            <a:xfrm>
              <a:off x="4594391" y="1740002"/>
              <a:ext cx="878348" cy="887239"/>
            </a:xfrm>
            <a:prstGeom prst="rect">
              <a:avLst/>
            </a:prstGeom>
            <a:solidFill>
              <a:srgbClr val="FFFFFF">
                <a:alpha val="90000"/>
              </a:srgbClr>
            </a:solidFill>
            <a:ln w="12700" cap="flat" cmpd="sng" algn="ctr">
              <a:solidFill>
                <a:srgbClr val="000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0000"/>
                </a:solidFill>
                <a:effectLst/>
                <a:uLnTx/>
                <a:uFillTx/>
                <a:latin typeface="Mars Centra"/>
                <a:ea typeface="+mn-ea"/>
                <a:cs typeface="+mn-cs"/>
              </a:endParaRPr>
            </a:p>
          </p:txBody>
        </p:sp>
        <p:sp>
          <p:nvSpPr>
            <p:cNvPr id="13" name="Rectangle 12">
              <a:extLst>
                <a:ext uri="{FF2B5EF4-FFF2-40B4-BE49-F238E27FC236}">
                  <a16:creationId xmlns:a16="http://schemas.microsoft.com/office/drawing/2014/main" id="{00FBAD09-AF94-53A9-81E3-49D06E09E31E}"/>
                </a:ext>
              </a:extLst>
            </p:cNvPr>
            <p:cNvSpPr/>
            <p:nvPr/>
          </p:nvSpPr>
          <p:spPr>
            <a:xfrm>
              <a:off x="4526571" y="1629623"/>
              <a:ext cx="878348" cy="887239"/>
            </a:xfrm>
            <a:prstGeom prst="rect">
              <a:avLst/>
            </a:prstGeom>
            <a:solidFill>
              <a:srgbClr val="FFFFFF">
                <a:alpha val="90000"/>
              </a:srgbClr>
            </a:solidFill>
            <a:ln w="12700" cap="flat" cmpd="sng" algn="ctr">
              <a:solidFill>
                <a:srgbClr val="000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Circular Scoring Rollers (x26)</a:t>
              </a:r>
            </a:p>
          </p:txBody>
        </p:sp>
      </p:grpSp>
      <p:grpSp>
        <p:nvGrpSpPr>
          <p:cNvPr id="33" name="Group 32">
            <a:extLst>
              <a:ext uri="{FF2B5EF4-FFF2-40B4-BE49-F238E27FC236}">
                <a16:creationId xmlns:a16="http://schemas.microsoft.com/office/drawing/2014/main" id="{D122A5BE-0DAC-A957-109A-A491DF33E407}"/>
              </a:ext>
            </a:extLst>
          </p:cNvPr>
          <p:cNvGrpSpPr/>
          <p:nvPr/>
        </p:nvGrpSpPr>
        <p:grpSpPr>
          <a:xfrm>
            <a:off x="6624995" y="2038399"/>
            <a:ext cx="946168" cy="997618"/>
            <a:chOff x="5540559" y="1629623"/>
            <a:chExt cx="946168" cy="997618"/>
          </a:xfrm>
        </p:grpSpPr>
        <p:sp>
          <p:nvSpPr>
            <p:cNvPr id="17" name="Rectangle 16">
              <a:extLst>
                <a:ext uri="{FF2B5EF4-FFF2-40B4-BE49-F238E27FC236}">
                  <a16:creationId xmlns:a16="http://schemas.microsoft.com/office/drawing/2014/main" id="{C24E7E5E-F3D3-B5D9-08FD-C049B9E7A71B}"/>
                </a:ext>
              </a:extLst>
            </p:cNvPr>
            <p:cNvSpPr/>
            <p:nvPr/>
          </p:nvSpPr>
          <p:spPr>
            <a:xfrm>
              <a:off x="5608379" y="1740002"/>
              <a:ext cx="878348" cy="887239"/>
            </a:xfrm>
            <a:prstGeom prst="rect">
              <a:avLst/>
            </a:prstGeom>
            <a:solidFill>
              <a:srgbClr val="FFFFFF">
                <a:alpha val="90000"/>
              </a:srgbClr>
            </a:solidFill>
            <a:ln w="12700" cap="flat" cmpd="sng" algn="ctr">
              <a:solidFill>
                <a:srgbClr val="000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0000"/>
                </a:solidFill>
                <a:effectLst/>
                <a:uLnTx/>
                <a:uFillTx/>
                <a:latin typeface="Mars Centra"/>
                <a:ea typeface="+mn-ea"/>
                <a:cs typeface="+mn-cs"/>
              </a:endParaRPr>
            </a:p>
          </p:txBody>
        </p:sp>
        <p:sp>
          <p:nvSpPr>
            <p:cNvPr id="14" name="Rectangle 13">
              <a:extLst>
                <a:ext uri="{FF2B5EF4-FFF2-40B4-BE49-F238E27FC236}">
                  <a16:creationId xmlns:a16="http://schemas.microsoft.com/office/drawing/2014/main" id="{70719B15-615C-2D42-438D-E3DA75BC424B}"/>
                </a:ext>
              </a:extLst>
            </p:cNvPr>
            <p:cNvSpPr/>
            <p:nvPr/>
          </p:nvSpPr>
          <p:spPr>
            <a:xfrm>
              <a:off x="5540559" y="1629623"/>
              <a:ext cx="878348" cy="887239"/>
            </a:xfrm>
            <a:prstGeom prst="rect">
              <a:avLst/>
            </a:prstGeom>
            <a:solidFill>
              <a:srgbClr val="FFFFFF">
                <a:alpha val="90000"/>
              </a:srgbClr>
            </a:solidFill>
            <a:ln w="12700" cap="flat" cmpd="sng" algn="ctr">
              <a:solidFill>
                <a:srgbClr val="000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Cross-Scoring Rollers (x6)</a:t>
              </a:r>
            </a:p>
          </p:txBody>
        </p:sp>
      </p:grpSp>
      <p:sp>
        <p:nvSpPr>
          <p:cNvPr id="15" name="Rectangle 14">
            <a:extLst>
              <a:ext uri="{FF2B5EF4-FFF2-40B4-BE49-F238E27FC236}">
                <a16:creationId xmlns:a16="http://schemas.microsoft.com/office/drawing/2014/main" id="{FE5A97F9-07E7-0749-E773-A2B50D487B62}"/>
              </a:ext>
            </a:extLst>
          </p:cNvPr>
          <p:cNvSpPr/>
          <p:nvPr/>
        </p:nvSpPr>
        <p:spPr>
          <a:xfrm>
            <a:off x="8307511" y="2093589"/>
            <a:ext cx="878348" cy="887239"/>
          </a:xfrm>
          <a:prstGeom prst="rect">
            <a:avLst/>
          </a:prstGeom>
          <a:solidFill>
            <a:srgbClr val="FFFFFF">
              <a:alpha val="90000"/>
            </a:srgbClr>
          </a:solidFill>
          <a:ln w="12700" cap="flat" cmpd="sng" algn="ctr">
            <a:solidFill>
              <a:srgbClr val="000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Last Roller</a:t>
            </a:r>
          </a:p>
        </p:txBody>
      </p:sp>
      <p:sp>
        <p:nvSpPr>
          <p:cNvPr id="19" name="Rectangle 18">
            <a:extLst>
              <a:ext uri="{FF2B5EF4-FFF2-40B4-BE49-F238E27FC236}">
                <a16:creationId xmlns:a16="http://schemas.microsoft.com/office/drawing/2014/main" id="{BDFD7E9D-1F90-2026-95F4-87D85029225C}"/>
              </a:ext>
            </a:extLst>
          </p:cNvPr>
          <p:cNvSpPr/>
          <p:nvPr/>
        </p:nvSpPr>
        <p:spPr>
          <a:xfrm>
            <a:off x="9922208" y="2093589"/>
            <a:ext cx="878348" cy="887239"/>
          </a:xfrm>
          <a:prstGeom prst="rect">
            <a:avLst/>
          </a:prstGeom>
          <a:solidFill>
            <a:schemeClr val="bg1">
              <a:alpha val="90000"/>
            </a:schemeClr>
          </a:solidFill>
          <a:ln w="12700" cap="flat" cmpd="sng" algn="ctr">
            <a:solidFill>
              <a:srgbClr val="000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LTO</a:t>
            </a:r>
          </a:p>
        </p:txBody>
      </p:sp>
      <p:cxnSp>
        <p:nvCxnSpPr>
          <p:cNvPr id="27" name="Straight Arrow Connector 26">
            <a:extLst>
              <a:ext uri="{FF2B5EF4-FFF2-40B4-BE49-F238E27FC236}">
                <a16:creationId xmlns:a16="http://schemas.microsoft.com/office/drawing/2014/main" id="{ABD04D22-CA29-61B5-DB5D-6E453E5DE3DF}"/>
              </a:ext>
            </a:extLst>
          </p:cNvPr>
          <p:cNvCxnSpPr>
            <a:cxnSpLocks/>
          </p:cNvCxnSpPr>
          <p:nvPr/>
        </p:nvCxnSpPr>
        <p:spPr>
          <a:xfrm flipV="1">
            <a:off x="10800556" y="2592302"/>
            <a:ext cx="642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72BA304-4FB3-C850-2649-58072EB2A6A5}"/>
              </a:ext>
            </a:extLst>
          </p:cNvPr>
          <p:cNvCxnSpPr>
            <a:cxnSpLocks/>
          </p:cNvCxnSpPr>
          <p:nvPr/>
        </p:nvCxnSpPr>
        <p:spPr>
          <a:xfrm flipV="1">
            <a:off x="4308572" y="2592302"/>
            <a:ext cx="642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B9FE475-202F-0955-DF91-168A4FC5C254}"/>
              </a:ext>
            </a:extLst>
          </p:cNvPr>
          <p:cNvCxnSpPr>
            <a:cxnSpLocks/>
          </p:cNvCxnSpPr>
          <p:nvPr/>
        </p:nvCxnSpPr>
        <p:spPr>
          <a:xfrm flipV="1">
            <a:off x="9242964" y="536985"/>
            <a:ext cx="0" cy="1498617"/>
          </a:xfrm>
          <a:prstGeom prst="line">
            <a:avLst/>
          </a:prstGeom>
          <a:noFill/>
          <a:ln w="12700" cap="flat" cmpd="sng" algn="ctr">
            <a:solidFill>
              <a:srgbClr val="460073"/>
            </a:solidFill>
            <a:prstDash val="solid"/>
            <a:miter lim="800000"/>
          </a:ln>
          <a:effectLst/>
        </p:spPr>
      </p:cxnSp>
      <p:sp>
        <p:nvSpPr>
          <p:cNvPr id="46" name="TextBox 45">
            <a:extLst>
              <a:ext uri="{FF2B5EF4-FFF2-40B4-BE49-F238E27FC236}">
                <a16:creationId xmlns:a16="http://schemas.microsoft.com/office/drawing/2014/main" id="{90B88A76-7104-323C-F1D7-E3CF75708094}"/>
              </a:ext>
            </a:extLst>
          </p:cNvPr>
          <p:cNvSpPr txBox="1"/>
          <p:nvPr/>
        </p:nvSpPr>
        <p:spPr>
          <a:xfrm>
            <a:off x="9844379" y="644803"/>
            <a:ext cx="2034934" cy="138499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Mars Centra"/>
                <a:ea typeface="+mn-ea"/>
                <a:cs typeface="+mn-cs"/>
              </a:rPr>
              <a:t>Camera 1: Area Camera</a:t>
            </a:r>
            <a:endParaRPr kumimoji="0" lang="en-GB" sz="900" b="0" i="0" u="none" strike="noStrike" kern="0" cap="none" spc="0" normalizeH="0" baseline="0" noProof="0" dirty="0">
              <a:ln>
                <a:noFill/>
              </a:ln>
              <a:solidFill>
                <a:srgbClr val="000000"/>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Captures image of whole gum sheet area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0000"/>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Mars Centra"/>
                <a:ea typeface="+mn-ea"/>
                <a:cs typeface="+mn-cs"/>
              </a:rPr>
              <a:t>Camera 2: Line Scan Camera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Camera builds 2D image which displays identifiable defects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srgbClr val="000000"/>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Images processed by respective software on device’s controller.</a:t>
            </a:r>
          </a:p>
        </p:txBody>
      </p:sp>
      <p:grpSp>
        <p:nvGrpSpPr>
          <p:cNvPr id="66" name="Group 65">
            <a:extLst>
              <a:ext uri="{FF2B5EF4-FFF2-40B4-BE49-F238E27FC236}">
                <a16:creationId xmlns:a16="http://schemas.microsoft.com/office/drawing/2014/main" id="{54127628-1378-CDB7-458F-1B830AD3C555}"/>
              </a:ext>
            </a:extLst>
          </p:cNvPr>
          <p:cNvGrpSpPr/>
          <p:nvPr/>
        </p:nvGrpSpPr>
        <p:grpSpPr>
          <a:xfrm>
            <a:off x="362159" y="1711548"/>
            <a:ext cx="2631329" cy="2308324"/>
            <a:chOff x="167924" y="1247284"/>
            <a:chExt cx="2726032" cy="2532163"/>
          </a:xfrm>
        </p:grpSpPr>
        <p:sp>
          <p:nvSpPr>
            <p:cNvPr id="59" name="Rectangle 58">
              <a:extLst>
                <a:ext uri="{FF2B5EF4-FFF2-40B4-BE49-F238E27FC236}">
                  <a16:creationId xmlns:a16="http://schemas.microsoft.com/office/drawing/2014/main" id="{DDCF39E3-D334-FB23-EA32-EEB65B9010DA}"/>
                </a:ext>
              </a:extLst>
            </p:cNvPr>
            <p:cNvSpPr/>
            <p:nvPr/>
          </p:nvSpPr>
          <p:spPr>
            <a:xfrm>
              <a:off x="583848" y="3282215"/>
              <a:ext cx="1922315" cy="385485"/>
            </a:xfrm>
            <a:prstGeom prst="rect">
              <a:avLst/>
            </a:prstGeom>
            <a:solidFill>
              <a:schemeClr val="accent6">
                <a:lumMod val="20000"/>
                <a:lumOff val="80000"/>
              </a:schemeClr>
            </a:solidFill>
            <a:ln w="12700" cap="flat" cmpd="sng" algn="ctr">
              <a:noFill/>
              <a:prstDash val="solid"/>
              <a:miter lim="800000"/>
            </a:ln>
            <a:effectLst/>
          </p:spPr>
          <p:txBody>
            <a:bodyPr rtlCol="0" anchor="t"/>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Sheet = 26x6 gum sticks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130 Sheets/minute produced</a:t>
              </a:r>
              <a:endParaRPr kumimoji="0" lang="en-GB" sz="900" b="1" i="0" u="none" strike="noStrike" kern="0" cap="none" spc="0" normalizeH="0" baseline="0" noProof="0" dirty="0">
                <a:ln>
                  <a:noFill/>
                </a:ln>
                <a:solidFill>
                  <a:srgbClr val="000000"/>
                </a:solidFill>
                <a:effectLst/>
                <a:uLnTx/>
                <a:uFillTx/>
                <a:latin typeface="Mars Centra"/>
                <a:ea typeface="+mn-ea"/>
                <a:cs typeface="+mn-cs"/>
              </a:endParaRPr>
            </a:p>
          </p:txBody>
        </p:sp>
        <p:grpSp>
          <p:nvGrpSpPr>
            <p:cNvPr id="64" name="Group 63">
              <a:extLst>
                <a:ext uri="{FF2B5EF4-FFF2-40B4-BE49-F238E27FC236}">
                  <a16:creationId xmlns:a16="http://schemas.microsoft.com/office/drawing/2014/main" id="{543D8FCA-D81C-DEB8-4A1D-D977D19A9139}"/>
                </a:ext>
              </a:extLst>
            </p:cNvPr>
            <p:cNvGrpSpPr/>
            <p:nvPr/>
          </p:nvGrpSpPr>
          <p:grpSpPr>
            <a:xfrm>
              <a:off x="242775" y="1522141"/>
              <a:ext cx="381023" cy="1181844"/>
              <a:chOff x="242775" y="1522141"/>
              <a:chExt cx="381023" cy="1181844"/>
            </a:xfrm>
          </p:grpSpPr>
          <p:cxnSp>
            <p:nvCxnSpPr>
              <p:cNvPr id="61" name="Straight Arrow Connector 60">
                <a:extLst>
                  <a:ext uri="{FF2B5EF4-FFF2-40B4-BE49-F238E27FC236}">
                    <a16:creationId xmlns:a16="http://schemas.microsoft.com/office/drawing/2014/main" id="{FFEB9D30-E2A3-F7B8-AD07-07D07C187B3B}"/>
                  </a:ext>
                </a:extLst>
              </p:cNvPr>
              <p:cNvCxnSpPr>
                <a:cxnSpLocks/>
              </p:cNvCxnSpPr>
              <p:nvPr/>
            </p:nvCxnSpPr>
            <p:spPr>
              <a:xfrm flipV="1">
                <a:off x="623798" y="2038967"/>
                <a:ext cx="0" cy="617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9C1D600-8646-1EB1-E6E1-A3F0F4D41E97}"/>
                  </a:ext>
                </a:extLst>
              </p:cNvPr>
              <p:cNvSpPr/>
              <p:nvPr/>
            </p:nvSpPr>
            <p:spPr>
              <a:xfrm rot="16200000">
                <a:off x="-213854" y="1978770"/>
                <a:ext cx="1181844" cy="268586"/>
              </a:xfrm>
              <a:prstGeom prst="rect">
                <a:avLst/>
              </a:prstGeom>
              <a:no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a:ln>
                      <a:noFill/>
                    </a:ln>
                    <a:solidFill>
                      <a:srgbClr val="000000"/>
                    </a:solidFill>
                    <a:effectLst/>
                    <a:uLnTx/>
                    <a:uFillTx/>
                    <a:latin typeface="Mars Centra"/>
                    <a:ea typeface="+mn-ea"/>
                    <a:cs typeface="+mn-cs"/>
                  </a:rPr>
                  <a:t>Moving Belt Direction</a:t>
                </a:r>
              </a:p>
            </p:txBody>
          </p:sp>
        </p:grpSp>
        <p:sp>
          <p:nvSpPr>
            <p:cNvPr id="65" name="Rectangle 64">
              <a:extLst>
                <a:ext uri="{FF2B5EF4-FFF2-40B4-BE49-F238E27FC236}">
                  <a16:creationId xmlns:a16="http://schemas.microsoft.com/office/drawing/2014/main" id="{49E22D63-94AC-2800-2B51-197B9EF2CAA5}"/>
                </a:ext>
              </a:extLst>
            </p:cNvPr>
            <p:cNvSpPr/>
            <p:nvPr/>
          </p:nvSpPr>
          <p:spPr>
            <a:xfrm>
              <a:off x="167924" y="1247284"/>
              <a:ext cx="2726032" cy="2532163"/>
            </a:xfrm>
            <a:prstGeom prst="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FFFF"/>
                </a:solidFill>
                <a:effectLst/>
                <a:uLnTx/>
                <a:uFillTx/>
                <a:latin typeface="Mars Centra"/>
                <a:ea typeface="+mn-ea"/>
                <a:cs typeface="+mn-cs"/>
              </a:endParaRPr>
            </a:p>
          </p:txBody>
        </p:sp>
      </p:grpSp>
      <p:pic>
        <p:nvPicPr>
          <p:cNvPr id="68" name="Graphic 67" descr="Security camera with solid fill">
            <a:extLst>
              <a:ext uri="{FF2B5EF4-FFF2-40B4-BE49-F238E27FC236}">
                <a16:creationId xmlns:a16="http://schemas.microsoft.com/office/drawing/2014/main" id="{CC0582C9-743A-BCEB-FF34-C3896E53E4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25179" y="536985"/>
            <a:ext cx="457200" cy="457200"/>
          </a:xfrm>
          <a:prstGeom prst="rect">
            <a:avLst/>
          </a:prstGeom>
        </p:spPr>
      </p:pic>
      <p:sp>
        <p:nvSpPr>
          <p:cNvPr id="69" name="TextBox 68">
            <a:extLst>
              <a:ext uri="{FF2B5EF4-FFF2-40B4-BE49-F238E27FC236}">
                <a16:creationId xmlns:a16="http://schemas.microsoft.com/office/drawing/2014/main" id="{FBDD67A7-B7CC-E634-711E-23C6A81D2D63}"/>
              </a:ext>
            </a:extLst>
          </p:cNvPr>
          <p:cNvSpPr txBox="1"/>
          <p:nvPr/>
        </p:nvSpPr>
        <p:spPr>
          <a:xfrm>
            <a:off x="3394963" y="1767766"/>
            <a:ext cx="1650488"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0000A0"/>
                </a:solidFill>
                <a:effectLst/>
                <a:uLnTx/>
                <a:uFillTx/>
                <a:latin typeface="Mars Centra"/>
                <a:ea typeface="+mn-ea"/>
                <a:cs typeface="+mn-cs"/>
              </a:rPr>
              <a:t>Traditional Line</a:t>
            </a:r>
            <a:endParaRPr kumimoji="0" lang="en-GB" sz="1400" b="0" i="0" u="none" strike="noStrike" kern="1200" cap="none" spc="0" normalizeH="0" baseline="0" noProof="0" dirty="0">
              <a:ln>
                <a:noFill/>
              </a:ln>
              <a:solidFill>
                <a:srgbClr val="0000A0"/>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A0"/>
              </a:solidFill>
              <a:effectLst/>
              <a:uLnTx/>
              <a:uFillTx/>
              <a:latin typeface="Mars Centra"/>
              <a:ea typeface="+mn-ea"/>
              <a:cs typeface="+mn-cs"/>
            </a:endParaRPr>
          </a:p>
        </p:txBody>
      </p:sp>
      <p:sp>
        <p:nvSpPr>
          <p:cNvPr id="96" name="Oval 95">
            <a:extLst>
              <a:ext uri="{FF2B5EF4-FFF2-40B4-BE49-F238E27FC236}">
                <a16:creationId xmlns:a16="http://schemas.microsoft.com/office/drawing/2014/main" id="{B415C7C2-1B85-F3FC-C6B0-E245426425D8}"/>
              </a:ext>
            </a:extLst>
          </p:cNvPr>
          <p:cNvSpPr/>
          <p:nvPr/>
        </p:nvSpPr>
        <p:spPr>
          <a:xfrm>
            <a:off x="9008856" y="1114146"/>
            <a:ext cx="167232" cy="1642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Mars Centra"/>
                <a:ea typeface="+mn-ea"/>
                <a:cs typeface="+mn-cs"/>
              </a:rPr>
              <a:t>2</a:t>
            </a:r>
          </a:p>
        </p:txBody>
      </p:sp>
      <p:grpSp>
        <p:nvGrpSpPr>
          <p:cNvPr id="12" name="Group 11">
            <a:extLst>
              <a:ext uri="{FF2B5EF4-FFF2-40B4-BE49-F238E27FC236}">
                <a16:creationId xmlns:a16="http://schemas.microsoft.com/office/drawing/2014/main" id="{C3DF4EF2-40DE-6675-1355-A5241BE0FEB4}"/>
              </a:ext>
            </a:extLst>
          </p:cNvPr>
          <p:cNvGrpSpPr/>
          <p:nvPr/>
        </p:nvGrpSpPr>
        <p:grpSpPr>
          <a:xfrm>
            <a:off x="3477014" y="4952795"/>
            <a:ext cx="2211221" cy="1457715"/>
            <a:chOff x="3682440" y="4728431"/>
            <a:chExt cx="2211221" cy="1457715"/>
          </a:xfrm>
        </p:grpSpPr>
        <p:sp>
          <p:nvSpPr>
            <p:cNvPr id="115" name="Oval 114">
              <a:extLst>
                <a:ext uri="{FF2B5EF4-FFF2-40B4-BE49-F238E27FC236}">
                  <a16:creationId xmlns:a16="http://schemas.microsoft.com/office/drawing/2014/main" id="{5211CA42-8C6B-1197-02D8-254B3ECE7629}"/>
                </a:ext>
              </a:extLst>
            </p:cNvPr>
            <p:cNvSpPr/>
            <p:nvPr/>
          </p:nvSpPr>
          <p:spPr>
            <a:xfrm>
              <a:off x="3682440" y="4728431"/>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Mars Centra"/>
                  <a:ea typeface="+mn-ea"/>
                  <a:cs typeface="+mn-cs"/>
                </a:rPr>
                <a:t>2</a:t>
              </a:r>
            </a:p>
          </p:txBody>
        </p:sp>
        <p:sp>
          <p:nvSpPr>
            <p:cNvPr id="116" name="TextBox 115">
              <a:extLst>
                <a:ext uri="{FF2B5EF4-FFF2-40B4-BE49-F238E27FC236}">
                  <a16:creationId xmlns:a16="http://schemas.microsoft.com/office/drawing/2014/main" id="{CC1B800B-2441-7390-FB1F-F9399C3B28A3}"/>
                </a:ext>
              </a:extLst>
            </p:cNvPr>
            <p:cNvSpPr txBox="1"/>
            <p:nvPr/>
          </p:nvSpPr>
          <p:spPr>
            <a:xfrm>
              <a:off x="3935151" y="4731902"/>
              <a:ext cx="1958510" cy="14542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FFFFFF"/>
                  </a:solidFill>
                  <a:effectLst/>
                  <a:uLnTx/>
                  <a:uFillTx/>
                  <a:latin typeface="Mars Centra"/>
                  <a:ea typeface="+mn-ea"/>
                  <a:cs typeface="+mn-cs"/>
                </a:rPr>
                <a:t>The cameras are placed after the last roller with an additional light source.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srgbClr val="FFFFFF"/>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FFFFFF"/>
                  </a:solidFill>
                  <a:effectLst/>
                  <a:uLnTx/>
                  <a:uFillTx/>
                  <a:latin typeface="Mars Centra"/>
                  <a:ea typeface="+mn-ea"/>
                  <a:cs typeface="+mn-cs"/>
                </a:rPr>
                <a:t>The camera’s shutter speed will be synchronised with the belt’s movement to capture a single sheet of gum. The camera will capture 130 images per minute.</a:t>
              </a:r>
            </a:p>
          </p:txBody>
        </p:sp>
      </p:grpSp>
      <p:pic>
        <p:nvPicPr>
          <p:cNvPr id="89" name="Picture 88">
            <a:extLst>
              <a:ext uri="{FF2B5EF4-FFF2-40B4-BE49-F238E27FC236}">
                <a16:creationId xmlns:a16="http://schemas.microsoft.com/office/drawing/2014/main" id="{C57096F5-E420-C4E8-D630-ECE4D0B3EC2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9520" r="48305" b="4673"/>
          <a:stretch/>
        </p:blipFill>
        <p:spPr bwMode="auto">
          <a:xfrm>
            <a:off x="986364" y="1823027"/>
            <a:ext cx="1496292" cy="1692533"/>
          </a:xfrm>
          <a:prstGeom prst="rect">
            <a:avLst/>
          </a:prstGeom>
          <a:noFill/>
        </p:spPr>
      </p:pic>
      <p:grpSp>
        <p:nvGrpSpPr>
          <p:cNvPr id="6" name="Group 5">
            <a:extLst>
              <a:ext uri="{FF2B5EF4-FFF2-40B4-BE49-F238E27FC236}">
                <a16:creationId xmlns:a16="http://schemas.microsoft.com/office/drawing/2014/main" id="{AE502DC5-F1A9-CC4C-FF7E-6970318625C2}"/>
              </a:ext>
            </a:extLst>
          </p:cNvPr>
          <p:cNvGrpSpPr/>
          <p:nvPr/>
        </p:nvGrpSpPr>
        <p:grpSpPr>
          <a:xfrm>
            <a:off x="3756143" y="3506331"/>
            <a:ext cx="1916484" cy="306067"/>
            <a:chOff x="3720481" y="3253969"/>
            <a:chExt cx="1916484" cy="306067"/>
          </a:xfrm>
        </p:grpSpPr>
        <p:grpSp>
          <p:nvGrpSpPr>
            <p:cNvPr id="58" name="Group 83">
              <a:extLst>
                <a:ext uri="{FF2B5EF4-FFF2-40B4-BE49-F238E27FC236}">
                  <a16:creationId xmlns:a16="http://schemas.microsoft.com/office/drawing/2014/main" id="{CBFB1EB9-C3D3-3510-18A5-319D59E17417}"/>
                </a:ext>
              </a:extLst>
            </p:cNvPr>
            <p:cNvGrpSpPr>
              <a:grpSpLocks noChangeAspect="1"/>
            </p:cNvGrpSpPr>
            <p:nvPr/>
          </p:nvGrpSpPr>
          <p:grpSpPr bwMode="auto">
            <a:xfrm>
              <a:off x="3720481" y="3253969"/>
              <a:ext cx="297282" cy="290526"/>
              <a:chOff x="2584" y="1926"/>
              <a:chExt cx="440" cy="430"/>
            </a:xfrm>
            <a:solidFill>
              <a:srgbClr val="000000"/>
            </a:solidFill>
          </p:grpSpPr>
          <p:sp>
            <p:nvSpPr>
              <p:cNvPr id="60" name="Freeform 84">
                <a:extLst>
                  <a:ext uri="{FF2B5EF4-FFF2-40B4-BE49-F238E27FC236}">
                    <a16:creationId xmlns:a16="http://schemas.microsoft.com/office/drawing/2014/main" id="{8C502863-7253-D00A-9E8F-6EBA5431B31C}"/>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62" name="Freeform 85">
                <a:extLst>
                  <a:ext uri="{FF2B5EF4-FFF2-40B4-BE49-F238E27FC236}">
                    <a16:creationId xmlns:a16="http://schemas.microsoft.com/office/drawing/2014/main" id="{4B1457ED-93A0-ABEF-C20E-4EAFAFF628B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67" name="Freeform 86">
                <a:extLst>
                  <a:ext uri="{FF2B5EF4-FFF2-40B4-BE49-F238E27FC236}">
                    <a16:creationId xmlns:a16="http://schemas.microsoft.com/office/drawing/2014/main" id="{4D8F80B9-11D2-67F2-6C56-D43677D49EC5}"/>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70" name="Freeform 87">
                <a:extLst>
                  <a:ext uri="{FF2B5EF4-FFF2-40B4-BE49-F238E27FC236}">
                    <a16:creationId xmlns:a16="http://schemas.microsoft.com/office/drawing/2014/main" id="{AE8F6A20-857B-B6B6-5426-FAC47697156A}"/>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71" name="Freeform 88">
                <a:extLst>
                  <a:ext uri="{FF2B5EF4-FFF2-40B4-BE49-F238E27FC236}">
                    <a16:creationId xmlns:a16="http://schemas.microsoft.com/office/drawing/2014/main" id="{7C424B74-E529-5B11-7B18-75D6C52BA259}"/>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72" name="Freeform 89">
                <a:extLst>
                  <a:ext uri="{FF2B5EF4-FFF2-40B4-BE49-F238E27FC236}">
                    <a16:creationId xmlns:a16="http://schemas.microsoft.com/office/drawing/2014/main" id="{AC3CBD93-9EAB-3226-16FF-454433970BEE}"/>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73" name="Freeform 90">
                <a:extLst>
                  <a:ext uri="{FF2B5EF4-FFF2-40B4-BE49-F238E27FC236}">
                    <a16:creationId xmlns:a16="http://schemas.microsoft.com/office/drawing/2014/main" id="{86107057-D816-A544-8288-7FDB7E589696}"/>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90" name="Freeform 91">
                <a:extLst>
                  <a:ext uri="{FF2B5EF4-FFF2-40B4-BE49-F238E27FC236}">
                    <a16:creationId xmlns:a16="http://schemas.microsoft.com/office/drawing/2014/main" id="{DBCE7CEE-15E6-C302-0557-43ADA5B6F458}"/>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91" name="Freeform 92">
                <a:extLst>
                  <a:ext uri="{FF2B5EF4-FFF2-40B4-BE49-F238E27FC236}">
                    <a16:creationId xmlns:a16="http://schemas.microsoft.com/office/drawing/2014/main" id="{0CF7AD2A-0EF3-A179-902A-CA64D37D3521}"/>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92" name="Rectangle 93">
                <a:extLst>
                  <a:ext uri="{FF2B5EF4-FFF2-40B4-BE49-F238E27FC236}">
                    <a16:creationId xmlns:a16="http://schemas.microsoft.com/office/drawing/2014/main" id="{92851CF6-63EE-FE9F-E903-2AB37206B342}"/>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93" name="Freeform 94">
                <a:extLst>
                  <a:ext uri="{FF2B5EF4-FFF2-40B4-BE49-F238E27FC236}">
                    <a16:creationId xmlns:a16="http://schemas.microsoft.com/office/drawing/2014/main" id="{2C07B5FF-84D0-543E-0C3A-2509712A791C}"/>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grpSp>
        <p:cxnSp>
          <p:nvCxnSpPr>
            <p:cNvPr id="94" name="Straight Connector 93">
              <a:extLst>
                <a:ext uri="{FF2B5EF4-FFF2-40B4-BE49-F238E27FC236}">
                  <a16:creationId xmlns:a16="http://schemas.microsoft.com/office/drawing/2014/main" id="{F26A5CFE-D2C2-CDC9-CF33-06297BB570CD}"/>
                </a:ext>
              </a:extLst>
            </p:cNvPr>
            <p:cNvCxnSpPr>
              <a:cxnSpLocks/>
            </p:cNvCxnSpPr>
            <p:nvPr/>
          </p:nvCxnSpPr>
          <p:spPr>
            <a:xfrm>
              <a:off x="4137368" y="3411394"/>
              <a:ext cx="285862" cy="0"/>
            </a:xfrm>
            <a:prstGeom prst="line">
              <a:avLst/>
            </a:prstGeom>
            <a:noFill/>
            <a:ln w="12700" cap="flat" cmpd="sng" algn="ctr">
              <a:solidFill>
                <a:srgbClr val="460073"/>
              </a:solidFill>
              <a:prstDash val="solid"/>
              <a:miter lim="800000"/>
            </a:ln>
            <a:effectLst/>
          </p:spPr>
        </p:cxnSp>
        <p:sp>
          <p:nvSpPr>
            <p:cNvPr id="95" name="TextBox 94">
              <a:extLst>
                <a:ext uri="{FF2B5EF4-FFF2-40B4-BE49-F238E27FC236}">
                  <a16:creationId xmlns:a16="http://schemas.microsoft.com/office/drawing/2014/main" id="{932E910D-9FF1-6BC4-D704-465DF679DBB7}"/>
                </a:ext>
              </a:extLst>
            </p:cNvPr>
            <p:cNvSpPr txBox="1"/>
            <p:nvPr/>
          </p:nvSpPr>
          <p:spPr>
            <a:xfrm>
              <a:off x="4511419" y="3283037"/>
              <a:ext cx="1125546"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ID of Load Production,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Current Shift</a:t>
              </a:r>
            </a:p>
          </p:txBody>
        </p:sp>
      </p:grpSp>
      <p:grpSp>
        <p:nvGrpSpPr>
          <p:cNvPr id="18" name="Group 17">
            <a:extLst>
              <a:ext uri="{FF2B5EF4-FFF2-40B4-BE49-F238E27FC236}">
                <a16:creationId xmlns:a16="http://schemas.microsoft.com/office/drawing/2014/main" id="{0987EC05-16FD-4850-BB88-6874FBC81E63}"/>
              </a:ext>
            </a:extLst>
          </p:cNvPr>
          <p:cNvGrpSpPr/>
          <p:nvPr/>
        </p:nvGrpSpPr>
        <p:grpSpPr>
          <a:xfrm>
            <a:off x="982003" y="4952795"/>
            <a:ext cx="2109405" cy="1780881"/>
            <a:chOff x="1251816" y="4724960"/>
            <a:chExt cx="1856694" cy="1780881"/>
          </a:xfrm>
        </p:grpSpPr>
        <p:sp>
          <p:nvSpPr>
            <p:cNvPr id="97" name="TextBox 96">
              <a:extLst>
                <a:ext uri="{FF2B5EF4-FFF2-40B4-BE49-F238E27FC236}">
                  <a16:creationId xmlns:a16="http://schemas.microsoft.com/office/drawing/2014/main" id="{F254E338-139E-7B9E-0D1A-873A3CF6972E}"/>
                </a:ext>
              </a:extLst>
            </p:cNvPr>
            <p:cNvSpPr txBox="1"/>
            <p:nvPr/>
          </p:nvSpPr>
          <p:spPr>
            <a:xfrm>
              <a:off x="1507890" y="4728431"/>
              <a:ext cx="1600620" cy="177741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FFFFFF"/>
                  </a:solidFill>
                  <a:effectLst/>
                  <a:uLnTx/>
                  <a:uFillTx/>
                  <a:latin typeface="Mars Centra"/>
                  <a:ea typeface="+mn-ea"/>
                  <a:cs typeface="+mn-cs"/>
                </a:rPr>
                <a:t>The solution will aim to detect the following defects: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srgbClr val="FFFFFF"/>
                </a:solidFill>
                <a:effectLst/>
                <a:uLnTx/>
                <a:uFillTx/>
                <a:latin typeface="Mars Centra"/>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GB" sz="1050" b="0" i="0" u="none" strike="noStrike" kern="1200" cap="none" spc="0" normalizeH="0" baseline="0" noProof="0" dirty="0">
                  <a:ln>
                    <a:noFill/>
                  </a:ln>
                  <a:solidFill>
                    <a:srgbClr val="FFFFFF"/>
                  </a:solidFill>
                  <a:effectLst/>
                  <a:uLnTx/>
                  <a:uFillTx/>
                  <a:latin typeface="Mars Centra"/>
                  <a:ea typeface="+mn-ea"/>
                  <a:cs typeface="+mn-cs"/>
                </a:rPr>
                <a:t>Holes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GB" sz="1050" b="0" i="0" u="none" strike="noStrike" kern="1200" cap="none" spc="0" normalizeH="0" baseline="0" noProof="0" dirty="0">
                  <a:ln>
                    <a:noFill/>
                  </a:ln>
                  <a:solidFill>
                    <a:srgbClr val="FFFFFF"/>
                  </a:solidFill>
                  <a:effectLst/>
                  <a:uLnTx/>
                  <a:uFillTx/>
                  <a:latin typeface="Mars Centra"/>
                  <a:ea typeface="+mn-ea"/>
                  <a:cs typeface="+mn-cs"/>
                </a:rPr>
                <a:t>Ingredient Spots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GB" sz="1050" b="0" i="0" u="none" strike="noStrike" kern="1200" cap="none" spc="0" normalizeH="0" baseline="0" noProof="0" dirty="0">
                  <a:ln>
                    <a:noFill/>
                  </a:ln>
                  <a:solidFill>
                    <a:srgbClr val="FFFFFF"/>
                  </a:solidFill>
                  <a:effectLst/>
                  <a:uLnTx/>
                  <a:uFillTx/>
                  <a:latin typeface="Mars Centra"/>
                  <a:ea typeface="+mn-ea"/>
                  <a:cs typeface="+mn-cs"/>
                </a:rPr>
                <a:t>Ragged Edges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GB" sz="1050" b="0" i="0" u="none" strike="noStrike" kern="1200" cap="none" spc="0" normalizeH="0" baseline="0" noProof="0" dirty="0">
                <a:ln>
                  <a:noFill/>
                </a:ln>
                <a:solidFill>
                  <a:srgbClr val="FFFFFF"/>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FFFFFF"/>
                  </a:solidFill>
                  <a:effectLst/>
                  <a:uLnTx/>
                  <a:uFillTx/>
                  <a:latin typeface="Mars Centra"/>
                  <a:ea typeface="+mn-ea"/>
                  <a:cs typeface="+mn-cs"/>
                </a:rPr>
                <a:t>and match these to the production run so that individual defected sheets can be identified. </a:t>
              </a:r>
            </a:p>
          </p:txBody>
        </p:sp>
        <p:sp>
          <p:nvSpPr>
            <p:cNvPr id="99" name="Oval 98">
              <a:extLst>
                <a:ext uri="{FF2B5EF4-FFF2-40B4-BE49-F238E27FC236}">
                  <a16:creationId xmlns:a16="http://schemas.microsoft.com/office/drawing/2014/main" id="{C4DF64FB-914A-094D-C1DE-1624E639A6C8}"/>
                </a:ext>
              </a:extLst>
            </p:cNvPr>
            <p:cNvSpPr/>
            <p:nvPr/>
          </p:nvSpPr>
          <p:spPr>
            <a:xfrm>
              <a:off x="1251816" y="4724960"/>
              <a:ext cx="22181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Mars Centra"/>
                  <a:ea typeface="+mn-ea"/>
                  <a:cs typeface="+mn-cs"/>
                </a:rPr>
                <a:t>1</a:t>
              </a:r>
            </a:p>
          </p:txBody>
        </p:sp>
      </p:grpSp>
      <p:grpSp>
        <p:nvGrpSpPr>
          <p:cNvPr id="101" name="Group 83">
            <a:extLst>
              <a:ext uri="{FF2B5EF4-FFF2-40B4-BE49-F238E27FC236}">
                <a16:creationId xmlns:a16="http://schemas.microsoft.com/office/drawing/2014/main" id="{D6D50A14-59E8-22B5-D4B5-B7C70D273ADC}"/>
              </a:ext>
            </a:extLst>
          </p:cNvPr>
          <p:cNvGrpSpPr>
            <a:grpSpLocks noChangeAspect="1"/>
          </p:cNvGrpSpPr>
          <p:nvPr/>
        </p:nvGrpSpPr>
        <p:grpSpPr bwMode="auto">
          <a:xfrm>
            <a:off x="9417300" y="3506331"/>
            <a:ext cx="297282" cy="290526"/>
            <a:chOff x="2584" y="1926"/>
            <a:chExt cx="440" cy="430"/>
          </a:xfrm>
          <a:solidFill>
            <a:srgbClr val="000000"/>
          </a:solidFill>
        </p:grpSpPr>
        <p:sp>
          <p:nvSpPr>
            <p:cNvPr id="104" name="Freeform 84">
              <a:extLst>
                <a:ext uri="{FF2B5EF4-FFF2-40B4-BE49-F238E27FC236}">
                  <a16:creationId xmlns:a16="http://schemas.microsoft.com/office/drawing/2014/main" id="{342F990D-F4D8-B794-E7D4-F442C2DC166E}"/>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105" name="Freeform 85">
              <a:extLst>
                <a:ext uri="{FF2B5EF4-FFF2-40B4-BE49-F238E27FC236}">
                  <a16:creationId xmlns:a16="http://schemas.microsoft.com/office/drawing/2014/main" id="{FE0AB3F5-D147-3DFC-CB0D-CBE7A1A9EAEB}"/>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106" name="Freeform 86">
              <a:extLst>
                <a:ext uri="{FF2B5EF4-FFF2-40B4-BE49-F238E27FC236}">
                  <a16:creationId xmlns:a16="http://schemas.microsoft.com/office/drawing/2014/main" id="{2ECB3CAF-8BCF-7515-CB38-C422039EA586}"/>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107" name="Freeform 87">
              <a:extLst>
                <a:ext uri="{FF2B5EF4-FFF2-40B4-BE49-F238E27FC236}">
                  <a16:creationId xmlns:a16="http://schemas.microsoft.com/office/drawing/2014/main" id="{671B1154-3241-5164-CE71-4079D4B933FE}"/>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108" name="Freeform 88">
              <a:extLst>
                <a:ext uri="{FF2B5EF4-FFF2-40B4-BE49-F238E27FC236}">
                  <a16:creationId xmlns:a16="http://schemas.microsoft.com/office/drawing/2014/main" id="{2ED2761E-545C-D8B3-4AB6-C3FC97560E39}"/>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109" name="Freeform 89">
              <a:extLst>
                <a:ext uri="{FF2B5EF4-FFF2-40B4-BE49-F238E27FC236}">
                  <a16:creationId xmlns:a16="http://schemas.microsoft.com/office/drawing/2014/main" id="{B26633BF-C43E-641B-FE82-32D11479FA3E}"/>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110" name="Freeform 90">
              <a:extLst>
                <a:ext uri="{FF2B5EF4-FFF2-40B4-BE49-F238E27FC236}">
                  <a16:creationId xmlns:a16="http://schemas.microsoft.com/office/drawing/2014/main" id="{77C7540E-A072-E40D-CE8D-60C8183D337A}"/>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111" name="Freeform 91">
              <a:extLst>
                <a:ext uri="{FF2B5EF4-FFF2-40B4-BE49-F238E27FC236}">
                  <a16:creationId xmlns:a16="http://schemas.microsoft.com/office/drawing/2014/main" id="{B396AA24-58E5-1F93-E60E-E14ABD42B729}"/>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112" name="Freeform 92">
              <a:extLst>
                <a:ext uri="{FF2B5EF4-FFF2-40B4-BE49-F238E27FC236}">
                  <a16:creationId xmlns:a16="http://schemas.microsoft.com/office/drawing/2014/main" id="{3B4955A5-66A2-8DCF-C299-851698F2ED13}"/>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113" name="Rectangle 93">
              <a:extLst>
                <a:ext uri="{FF2B5EF4-FFF2-40B4-BE49-F238E27FC236}">
                  <a16:creationId xmlns:a16="http://schemas.microsoft.com/office/drawing/2014/main" id="{14179DAA-048C-704D-602E-C54EA37A2746}"/>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sp>
          <p:nvSpPr>
            <p:cNvPr id="114" name="Freeform 94">
              <a:extLst>
                <a:ext uri="{FF2B5EF4-FFF2-40B4-BE49-F238E27FC236}">
                  <a16:creationId xmlns:a16="http://schemas.microsoft.com/office/drawing/2014/main" id="{E98FB6F4-2301-A4F1-4BC3-2DF8969C0C1F}"/>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ars Centra"/>
                <a:ea typeface="+mn-ea"/>
                <a:cs typeface="+mn-cs"/>
              </a:endParaRPr>
            </a:p>
          </p:txBody>
        </p:sp>
      </p:grpSp>
      <p:cxnSp>
        <p:nvCxnSpPr>
          <p:cNvPr id="102" name="Straight Connector 101">
            <a:extLst>
              <a:ext uri="{FF2B5EF4-FFF2-40B4-BE49-F238E27FC236}">
                <a16:creationId xmlns:a16="http://schemas.microsoft.com/office/drawing/2014/main" id="{CF5686DB-C154-52F8-875F-171CBFF0F419}"/>
              </a:ext>
            </a:extLst>
          </p:cNvPr>
          <p:cNvCxnSpPr>
            <a:cxnSpLocks/>
          </p:cNvCxnSpPr>
          <p:nvPr/>
        </p:nvCxnSpPr>
        <p:spPr>
          <a:xfrm>
            <a:off x="9322413" y="2731115"/>
            <a:ext cx="0" cy="847510"/>
          </a:xfrm>
          <a:prstGeom prst="line">
            <a:avLst/>
          </a:prstGeom>
          <a:noFill/>
          <a:ln w="12700" cap="flat" cmpd="sng" algn="ctr">
            <a:solidFill>
              <a:srgbClr val="460073"/>
            </a:solidFill>
            <a:prstDash val="solid"/>
            <a:miter lim="800000"/>
          </a:ln>
          <a:effectLst/>
        </p:spPr>
      </p:cxnSp>
      <p:sp>
        <p:nvSpPr>
          <p:cNvPr id="103" name="TextBox 102">
            <a:extLst>
              <a:ext uri="{FF2B5EF4-FFF2-40B4-BE49-F238E27FC236}">
                <a16:creationId xmlns:a16="http://schemas.microsoft.com/office/drawing/2014/main" id="{A3C06BCB-AE0B-895F-F7F8-B985619D0FB4}"/>
              </a:ext>
            </a:extLst>
          </p:cNvPr>
          <p:cNvSpPr txBox="1"/>
          <p:nvPr/>
        </p:nvSpPr>
        <p:spPr>
          <a:xfrm>
            <a:off x="9844379" y="3517381"/>
            <a:ext cx="1125546"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000000"/>
                </a:solidFill>
                <a:effectLst/>
                <a:uLnTx/>
                <a:uFillTx/>
                <a:latin typeface="Mars Centra"/>
                <a:ea typeface="+mn-ea"/>
                <a:cs typeface="+mn-cs"/>
              </a:rPr>
              <a:t>Laser Trigger Model TBD</a:t>
            </a:r>
          </a:p>
        </p:txBody>
      </p:sp>
      <p:sp>
        <p:nvSpPr>
          <p:cNvPr id="117" name="Oval 116">
            <a:extLst>
              <a:ext uri="{FF2B5EF4-FFF2-40B4-BE49-F238E27FC236}">
                <a16:creationId xmlns:a16="http://schemas.microsoft.com/office/drawing/2014/main" id="{912E77C7-72BA-1899-E4DA-113D4A0E04D6}"/>
              </a:ext>
            </a:extLst>
          </p:cNvPr>
          <p:cNvSpPr/>
          <p:nvPr/>
        </p:nvSpPr>
        <p:spPr>
          <a:xfrm>
            <a:off x="3493271" y="3513282"/>
            <a:ext cx="167232" cy="1642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Mars Centra"/>
                <a:ea typeface="+mn-ea"/>
                <a:cs typeface="+mn-cs"/>
              </a:rPr>
              <a:t>1</a:t>
            </a:r>
          </a:p>
        </p:txBody>
      </p:sp>
      <p:grpSp>
        <p:nvGrpSpPr>
          <p:cNvPr id="11" name="Group 10">
            <a:extLst>
              <a:ext uri="{FF2B5EF4-FFF2-40B4-BE49-F238E27FC236}">
                <a16:creationId xmlns:a16="http://schemas.microsoft.com/office/drawing/2014/main" id="{1D23B8FE-950D-3004-96E4-9933F49648A7}"/>
              </a:ext>
            </a:extLst>
          </p:cNvPr>
          <p:cNvGrpSpPr/>
          <p:nvPr/>
        </p:nvGrpSpPr>
        <p:grpSpPr>
          <a:xfrm>
            <a:off x="6273926" y="4952795"/>
            <a:ext cx="2235771" cy="1619298"/>
            <a:chOff x="6210410" y="4728431"/>
            <a:chExt cx="2235771" cy="1619298"/>
          </a:xfrm>
        </p:grpSpPr>
        <p:sp>
          <p:nvSpPr>
            <p:cNvPr id="119" name="Oval 118">
              <a:extLst>
                <a:ext uri="{FF2B5EF4-FFF2-40B4-BE49-F238E27FC236}">
                  <a16:creationId xmlns:a16="http://schemas.microsoft.com/office/drawing/2014/main" id="{438BAAA1-F906-7151-71E9-8622BC188D9A}"/>
                </a:ext>
              </a:extLst>
            </p:cNvPr>
            <p:cNvSpPr/>
            <p:nvPr/>
          </p:nvSpPr>
          <p:spPr>
            <a:xfrm>
              <a:off x="6210410" y="4728431"/>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Mars Centra"/>
                  <a:ea typeface="+mn-ea"/>
                  <a:cs typeface="+mn-cs"/>
                </a:rPr>
                <a:t>3</a:t>
              </a:r>
            </a:p>
          </p:txBody>
        </p:sp>
        <p:sp>
          <p:nvSpPr>
            <p:cNvPr id="121" name="TextBox 120">
              <a:extLst>
                <a:ext uri="{FF2B5EF4-FFF2-40B4-BE49-F238E27FC236}">
                  <a16:creationId xmlns:a16="http://schemas.microsoft.com/office/drawing/2014/main" id="{7C29BB40-BB1B-B17E-9DA9-1F9EBCB52000}"/>
                </a:ext>
              </a:extLst>
            </p:cNvPr>
            <p:cNvSpPr txBox="1"/>
            <p:nvPr/>
          </p:nvSpPr>
          <p:spPr>
            <a:xfrm>
              <a:off x="6487671" y="4731902"/>
              <a:ext cx="1958510" cy="161582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FFFFFF"/>
                  </a:solidFill>
                  <a:effectLst/>
                  <a:uLnTx/>
                  <a:uFillTx/>
                  <a:latin typeface="Mars Centra"/>
                  <a:ea typeface="+mn-ea"/>
                  <a:cs typeface="+mn-cs"/>
                </a:rPr>
                <a:t>The machine learning model for automatic defect detection is to be determined depending on accuracy, complexity and time to train the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srgbClr val="FFFFFF"/>
                </a:solidFill>
                <a:effectLst/>
                <a:uLnTx/>
                <a:uFillTx/>
                <a:latin typeface="Mars Centr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FFFFFF"/>
                  </a:solidFill>
                  <a:effectLst/>
                  <a:uLnTx/>
                  <a:uFillTx/>
                  <a:latin typeface="Mars Centra"/>
                  <a:ea typeface="+mn-ea"/>
                  <a:cs typeface="+mn-cs"/>
                </a:rPr>
                <a:t>The model will aim to count the number of good sheets produced and identify the number of defects as they arise. </a:t>
              </a:r>
            </a:p>
          </p:txBody>
        </p:sp>
      </p:grpSp>
      <p:grpSp>
        <p:nvGrpSpPr>
          <p:cNvPr id="9" name="Group 8">
            <a:extLst>
              <a:ext uri="{FF2B5EF4-FFF2-40B4-BE49-F238E27FC236}">
                <a16:creationId xmlns:a16="http://schemas.microsoft.com/office/drawing/2014/main" id="{852F80DF-1151-1B4B-1FF3-D41857192BE0}"/>
              </a:ext>
            </a:extLst>
          </p:cNvPr>
          <p:cNvGrpSpPr/>
          <p:nvPr/>
        </p:nvGrpSpPr>
        <p:grpSpPr>
          <a:xfrm>
            <a:off x="8989122" y="4952795"/>
            <a:ext cx="2336412" cy="824142"/>
            <a:chOff x="9279656" y="4725190"/>
            <a:chExt cx="2108897" cy="824142"/>
          </a:xfrm>
        </p:grpSpPr>
        <p:sp>
          <p:nvSpPr>
            <p:cNvPr id="123" name="TextBox 122">
              <a:extLst>
                <a:ext uri="{FF2B5EF4-FFF2-40B4-BE49-F238E27FC236}">
                  <a16:creationId xmlns:a16="http://schemas.microsoft.com/office/drawing/2014/main" id="{EDBF51A8-1B46-F83A-4CD8-6AE7032BAED2}"/>
                </a:ext>
              </a:extLst>
            </p:cNvPr>
            <p:cNvSpPr txBox="1"/>
            <p:nvPr/>
          </p:nvSpPr>
          <p:spPr>
            <a:xfrm>
              <a:off x="9569203" y="4741419"/>
              <a:ext cx="1819350" cy="80791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FFFFFF"/>
                  </a:solidFill>
                  <a:effectLst/>
                  <a:uLnTx/>
                  <a:uFillTx/>
                  <a:latin typeface="Mars Centra"/>
                  <a:ea typeface="+mn-ea"/>
                  <a:cs typeface="+mn-cs"/>
                </a:rPr>
                <a:t>With time, a Power BI dashboard will be able to alert operators of gum defects before they enter packaging and reduce detection time by up to 2-3 days. </a:t>
              </a:r>
            </a:p>
          </p:txBody>
        </p:sp>
        <p:sp>
          <p:nvSpPr>
            <p:cNvPr id="124" name="Oval 123">
              <a:extLst>
                <a:ext uri="{FF2B5EF4-FFF2-40B4-BE49-F238E27FC236}">
                  <a16:creationId xmlns:a16="http://schemas.microsoft.com/office/drawing/2014/main" id="{61AB6207-5F6F-CFB8-DB30-CD05A5DD85DB}"/>
                </a:ext>
              </a:extLst>
            </p:cNvPr>
            <p:cNvSpPr/>
            <p:nvPr/>
          </p:nvSpPr>
          <p:spPr>
            <a:xfrm>
              <a:off x="9279656" y="4725190"/>
              <a:ext cx="252000" cy="25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FFFF"/>
                  </a:solidFill>
                  <a:effectLst/>
                  <a:uLnTx/>
                  <a:uFillTx/>
                  <a:latin typeface="Mars Centra"/>
                  <a:ea typeface="+mn-ea"/>
                  <a:cs typeface="+mn-cs"/>
                </a:rPr>
                <a:t>4</a:t>
              </a:r>
            </a:p>
          </p:txBody>
        </p:sp>
      </p:grpSp>
      <p:pic>
        <p:nvPicPr>
          <p:cNvPr id="74" name="Graphic 73" descr="Security camera with solid fill">
            <a:extLst>
              <a:ext uri="{FF2B5EF4-FFF2-40B4-BE49-F238E27FC236}">
                <a16:creationId xmlns:a16="http://schemas.microsoft.com/office/drawing/2014/main" id="{FE853D48-52B7-6C95-C200-A63D37B837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22413" y="1132902"/>
            <a:ext cx="457200" cy="457200"/>
          </a:xfrm>
          <a:prstGeom prst="rect">
            <a:avLst/>
          </a:prstGeom>
        </p:spPr>
      </p:pic>
    </p:spTree>
    <p:extLst>
      <p:ext uri="{BB962C8B-B14F-4D97-AF65-F5344CB8AC3E}">
        <p14:creationId xmlns:p14="http://schemas.microsoft.com/office/powerpoint/2010/main" val="248761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3F46-57C2-430D-AC01-482A809D3FE4}"/>
              </a:ext>
            </a:extLst>
          </p:cNvPr>
          <p:cNvSpPr>
            <a:spLocks noGrp="1"/>
          </p:cNvSpPr>
          <p:nvPr>
            <p:ph type="title"/>
          </p:nvPr>
        </p:nvSpPr>
        <p:spPr>
          <a:xfrm>
            <a:off x="473773" y="2497856"/>
            <a:ext cx="7104564" cy="864000"/>
          </a:xfrm>
        </p:spPr>
        <p:txBody>
          <a:bodyPr/>
          <a:lstStyle/>
          <a:p>
            <a:r>
              <a:rPr lang="en-GB" sz="6600" dirty="0"/>
              <a:t>MVP VALUE CASE</a:t>
            </a:r>
          </a:p>
        </p:txBody>
      </p:sp>
      <p:sp>
        <p:nvSpPr>
          <p:cNvPr id="4" name="Date Placeholder 3">
            <a:extLst>
              <a:ext uri="{FF2B5EF4-FFF2-40B4-BE49-F238E27FC236}">
                <a16:creationId xmlns:a16="http://schemas.microsoft.com/office/drawing/2014/main" id="{6E9218A5-6835-4198-BB00-9E8B736D2068}"/>
              </a:ext>
            </a:extLst>
          </p:cNvPr>
          <p:cNvSpPr>
            <a:spLocks noGrp="1"/>
          </p:cNvSpPr>
          <p:nvPr>
            <p:ph type="dt" sz="half" idx="10"/>
          </p:nvPr>
        </p:nvSpPr>
        <p:spPr/>
        <p:txBody>
          <a:bodyPr/>
          <a:lstStyle/>
          <a:p>
            <a:pPr algn="l"/>
            <a:r>
              <a:rPr lang="en-US"/>
              <a:t>Copyright © 2022 Mars Wrigley — Confidential</a:t>
            </a:r>
            <a:endParaRPr lang="en-GB" dirty="0"/>
          </a:p>
        </p:txBody>
      </p:sp>
      <p:sp>
        <p:nvSpPr>
          <p:cNvPr id="5" name="Slide Number Placeholder 4">
            <a:extLst>
              <a:ext uri="{FF2B5EF4-FFF2-40B4-BE49-F238E27FC236}">
                <a16:creationId xmlns:a16="http://schemas.microsoft.com/office/drawing/2014/main" id="{0871F054-13E3-4FF5-9164-3755DA531E27}"/>
              </a:ext>
            </a:extLst>
          </p:cNvPr>
          <p:cNvSpPr>
            <a:spLocks noGrp="1"/>
          </p:cNvSpPr>
          <p:nvPr>
            <p:ph type="sldNum" sz="quarter" idx="11"/>
          </p:nvPr>
        </p:nvSpPr>
        <p:spPr/>
        <p:txBody>
          <a:bodyPr/>
          <a:lstStyle/>
          <a:p>
            <a:fld id="{9C3ACAB3-CA36-4966-8A1D-076772D39D8D}" type="slidenum">
              <a:rPr lang="en-GB" smtClean="0"/>
              <a:pPr/>
              <a:t>7</a:t>
            </a:fld>
            <a:endParaRPr lang="en-GB" dirty="0"/>
          </a:p>
        </p:txBody>
      </p:sp>
    </p:spTree>
    <p:extLst>
      <p:ext uri="{BB962C8B-B14F-4D97-AF65-F5344CB8AC3E}">
        <p14:creationId xmlns:p14="http://schemas.microsoft.com/office/powerpoint/2010/main" val="390126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0D4476-02E0-4D73-9938-5B4B4563BE41}"/>
              </a:ext>
            </a:extLst>
          </p:cNvPr>
          <p:cNvSpPr>
            <a:spLocks noGrp="1"/>
          </p:cNvSpPr>
          <p:nvPr>
            <p:ph type="title"/>
          </p:nvPr>
        </p:nvSpPr>
        <p:spPr>
          <a:xfrm>
            <a:off x="407989" y="274680"/>
            <a:ext cx="11376024" cy="864000"/>
          </a:xfrm>
        </p:spPr>
        <p:txBody>
          <a:bodyPr/>
          <a:lstStyle/>
          <a:p>
            <a:r>
              <a:rPr lang="en-GB" dirty="0"/>
              <a:t>Gum Optimisation Value Case - GNV</a:t>
            </a:r>
          </a:p>
        </p:txBody>
      </p:sp>
      <p:sp>
        <p:nvSpPr>
          <p:cNvPr id="5" name="Rectangle: Rounded Corners 4">
            <a:extLst>
              <a:ext uri="{FF2B5EF4-FFF2-40B4-BE49-F238E27FC236}">
                <a16:creationId xmlns:a16="http://schemas.microsoft.com/office/drawing/2014/main" id="{A2F1E935-5D69-4022-96A4-4C7CDA7DAEB0}"/>
              </a:ext>
            </a:extLst>
          </p:cNvPr>
          <p:cNvSpPr/>
          <p:nvPr/>
        </p:nvSpPr>
        <p:spPr>
          <a:xfrm>
            <a:off x="521209" y="1095362"/>
            <a:ext cx="2404872" cy="457200"/>
          </a:xfrm>
          <a:prstGeom prst="roundRect">
            <a:avLst>
              <a:gd name="adj" fmla="val 10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288000" tIns="108000" rIns="288000" bIns="108000" rtlCol="0" anchor="ctr"/>
          <a:lstStyle/>
          <a:p>
            <a:pPr algn="ctr"/>
            <a:r>
              <a:rPr lang="en-GB" sz="1400" b="1" dirty="0"/>
              <a:t>Non Quality Cost Avoidance</a:t>
            </a:r>
          </a:p>
        </p:txBody>
      </p:sp>
      <p:sp>
        <p:nvSpPr>
          <p:cNvPr id="6" name="Rectangle: Rounded Corners 5">
            <a:extLst>
              <a:ext uri="{FF2B5EF4-FFF2-40B4-BE49-F238E27FC236}">
                <a16:creationId xmlns:a16="http://schemas.microsoft.com/office/drawing/2014/main" id="{7C18CD9E-D24C-4700-A0F1-CB86885A1349}"/>
              </a:ext>
            </a:extLst>
          </p:cNvPr>
          <p:cNvSpPr/>
          <p:nvPr/>
        </p:nvSpPr>
        <p:spPr>
          <a:xfrm>
            <a:off x="3078481" y="109536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$86,203</a:t>
            </a:r>
          </a:p>
        </p:txBody>
      </p:sp>
      <p:sp>
        <p:nvSpPr>
          <p:cNvPr id="7" name="Rectangle: Rounded Corners 6">
            <a:extLst>
              <a:ext uri="{FF2B5EF4-FFF2-40B4-BE49-F238E27FC236}">
                <a16:creationId xmlns:a16="http://schemas.microsoft.com/office/drawing/2014/main" id="{9CAFBDC3-E6D3-4C14-92F6-172C943D1150}"/>
              </a:ext>
            </a:extLst>
          </p:cNvPr>
          <p:cNvSpPr/>
          <p:nvPr/>
        </p:nvSpPr>
        <p:spPr>
          <a:xfrm>
            <a:off x="521209" y="1704962"/>
            <a:ext cx="2404872" cy="457200"/>
          </a:xfrm>
          <a:prstGeom prst="roundRect">
            <a:avLst>
              <a:gd name="adj" fmla="val 10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288000" tIns="108000" rIns="288000" bIns="108000" rtlCol="0" anchor="ctr"/>
          <a:lstStyle/>
          <a:p>
            <a:pPr algn="ctr"/>
            <a:r>
              <a:rPr lang="en-GB" sz="1400" b="1" dirty="0"/>
              <a:t>Downtime Cost Avoidance</a:t>
            </a:r>
          </a:p>
        </p:txBody>
      </p:sp>
      <p:sp>
        <p:nvSpPr>
          <p:cNvPr id="8" name="Rectangle: Rounded Corners 7">
            <a:extLst>
              <a:ext uri="{FF2B5EF4-FFF2-40B4-BE49-F238E27FC236}">
                <a16:creationId xmlns:a16="http://schemas.microsoft.com/office/drawing/2014/main" id="{AE138DFF-1CDB-4044-B803-1D000FAC61A2}"/>
              </a:ext>
            </a:extLst>
          </p:cNvPr>
          <p:cNvSpPr/>
          <p:nvPr/>
        </p:nvSpPr>
        <p:spPr>
          <a:xfrm>
            <a:off x="3078481" y="170496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$324,272</a:t>
            </a:r>
          </a:p>
        </p:txBody>
      </p:sp>
      <p:sp>
        <p:nvSpPr>
          <p:cNvPr id="9" name="Rectangle: Rounded Corners 8">
            <a:extLst>
              <a:ext uri="{FF2B5EF4-FFF2-40B4-BE49-F238E27FC236}">
                <a16:creationId xmlns:a16="http://schemas.microsoft.com/office/drawing/2014/main" id="{6467E045-D06E-4288-9DE9-8165BFDDA058}"/>
              </a:ext>
            </a:extLst>
          </p:cNvPr>
          <p:cNvSpPr/>
          <p:nvPr/>
        </p:nvSpPr>
        <p:spPr>
          <a:xfrm>
            <a:off x="521209" y="2314562"/>
            <a:ext cx="2404872" cy="457200"/>
          </a:xfrm>
          <a:prstGeom prst="roundRect">
            <a:avLst>
              <a:gd name="adj" fmla="val 10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288000" tIns="108000" rIns="288000" bIns="108000" rtlCol="0" anchor="ctr"/>
          <a:lstStyle/>
          <a:p>
            <a:pPr algn="ctr"/>
            <a:r>
              <a:rPr lang="en-GB" sz="1400" b="1" dirty="0"/>
              <a:t>Capacity</a:t>
            </a:r>
          </a:p>
        </p:txBody>
      </p:sp>
      <p:sp>
        <p:nvSpPr>
          <p:cNvPr id="10" name="Rectangle: Rounded Corners 9">
            <a:extLst>
              <a:ext uri="{FF2B5EF4-FFF2-40B4-BE49-F238E27FC236}">
                <a16:creationId xmlns:a16="http://schemas.microsoft.com/office/drawing/2014/main" id="{36E0A36B-5E57-4655-A92A-0E1CC964B1B6}"/>
              </a:ext>
            </a:extLst>
          </p:cNvPr>
          <p:cNvSpPr/>
          <p:nvPr/>
        </p:nvSpPr>
        <p:spPr>
          <a:xfrm>
            <a:off x="3078481" y="231456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$383,500</a:t>
            </a:r>
          </a:p>
        </p:txBody>
      </p:sp>
      <p:sp>
        <p:nvSpPr>
          <p:cNvPr id="11" name="Rectangle: Rounded Corners 10">
            <a:extLst>
              <a:ext uri="{FF2B5EF4-FFF2-40B4-BE49-F238E27FC236}">
                <a16:creationId xmlns:a16="http://schemas.microsoft.com/office/drawing/2014/main" id="{C15083CB-72F1-4EA5-B384-3542499BA502}"/>
              </a:ext>
            </a:extLst>
          </p:cNvPr>
          <p:cNvSpPr/>
          <p:nvPr/>
        </p:nvSpPr>
        <p:spPr>
          <a:xfrm>
            <a:off x="3078481" y="817994"/>
            <a:ext cx="2404872" cy="201168"/>
          </a:xfrm>
          <a:prstGeom prst="roundRect">
            <a:avLst>
              <a:gd name="adj" fmla="val 10667"/>
            </a:avLst>
          </a:prstGeom>
          <a:ln>
            <a:noFill/>
          </a:ln>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TOTAL LOSS</a:t>
            </a:r>
          </a:p>
        </p:txBody>
      </p:sp>
      <p:sp>
        <p:nvSpPr>
          <p:cNvPr id="12" name="Rectangle: Rounded Corners 11">
            <a:extLst>
              <a:ext uri="{FF2B5EF4-FFF2-40B4-BE49-F238E27FC236}">
                <a16:creationId xmlns:a16="http://schemas.microsoft.com/office/drawing/2014/main" id="{9550883D-C4FF-462F-9716-43FEE38B525E}"/>
              </a:ext>
            </a:extLst>
          </p:cNvPr>
          <p:cNvSpPr/>
          <p:nvPr/>
        </p:nvSpPr>
        <p:spPr>
          <a:xfrm>
            <a:off x="5635753" y="109536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$47,411</a:t>
            </a:r>
          </a:p>
        </p:txBody>
      </p:sp>
      <p:sp>
        <p:nvSpPr>
          <p:cNvPr id="13" name="Rectangle: Rounded Corners 12">
            <a:extLst>
              <a:ext uri="{FF2B5EF4-FFF2-40B4-BE49-F238E27FC236}">
                <a16:creationId xmlns:a16="http://schemas.microsoft.com/office/drawing/2014/main" id="{18B94E2B-2D55-409A-9ACA-2EF99585193A}"/>
              </a:ext>
            </a:extLst>
          </p:cNvPr>
          <p:cNvSpPr/>
          <p:nvPr/>
        </p:nvSpPr>
        <p:spPr>
          <a:xfrm>
            <a:off x="5635753" y="170496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$178,350</a:t>
            </a:r>
          </a:p>
        </p:txBody>
      </p:sp>
      <p:sp>
        <p:nvSpPr>
          <p:cNvPr id="14" name="Rectangle: Rounded Corners 13">
            <a:extLst>
              <a:ext uri="{FF2B5EF4-FFF2-40B4-BE49-F238E27FC236}">
                <a16:creationId xmlns:a16="http://schemas.microsoft.com/office/drawing/2014/main" id="{3732996B-7269-47E3-B0B4-00AA825C45CF}"/>
              </a:ext>
            </a:extLst>
          </p:cNvPr>
          <p:cNvSpPr/>
          <p:nvPr/>
        </p:nvSpPr>
        <p:spPr>
          <a:xfrm>
            <a:off x="5635753" y="231456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$210,925</a:t>
            </a:r>
          </a:p>
        </p:txBody>
      </p:sp>
      <p:sp>
        <p:nvSpPr>
          <p:cNvPr id="15" name="Rectangle: Rounded Corners 14">
            <a:extLst>
              <a:ext uri="{FF2B5EF4-FFF2-40B4-BE49-F238E27FC236}">
                <a16:creationId xmlns:a16="http://schemas.microsoft.com/office/drawing/2014/main" id="{2E18502A-0BCA-4029-BA35-4A5C8033E7DC}"/>
              </a:ext>
            </a:extLst>
          </p:cNvPr>
          <p:cNvSpPr/>
          <p:nvPr/>
        </p:nvSpPr>
        <p:spPr>
          <a:xfrm>
            <a:off x="5635753" y="817994"/>
            <a:ext cx="2404872" cy="201168"/>
          </a:xfrm>
          <a:prstGeom prst="roundRect">
            <a:avLst>
              <a:gd name="adj" fmla="val 10667"/>
            </a:avLst>
          </a:prstGeom>
          <a:ln>
            <a:noFill/>
          </a:ln>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ADDRESSABLE LOSS</a:t>
            </a:r>
          </a:p>
        </p:txBody>
      </p:sp>
      <p:sp>
        <p:nvSpPr>
          <p:cNvPr id="16" name="Rectangle: Rounded Corners 15">
            <a:extLst>
              <a:ext uri="{FF2B5EF4-FFF2-40B4-BE49-F238E27FC236}">
                <a16:creationId xmlns:a16="http://schemas.microsoft.com/office/drawing/2014/main" id="{B2E30621-5400-4049-A462-07287AAF901A}"/>
              </a:ext>
            </a:extLst>
          </p:cNvPr>
          <p:cNvSpPr/>
          <p:nvPr/>
        </p:nvSpPr>
        <p:spPr>
          <a:xfrm>
            <a:off x="5635753" y="292416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$436,686</a:t>
            </a:r>
          </a:p>
        </p:txBody>
      </p:sp>
      <p:sp>
        <p:nvSpPr>
          <p:cNvPr id="17" name="Rectangle: Rounded Corners 16">
            <a:extLst>
              <a:ext uri="{FF2B5EF4-FFF2-40B4-BE49-F238E27FC236}">
                <a16:creationId xmlns:a16="http://schemas.microsoft.com/office/drawing/2014/main" id="{7315D92C-3335-459D-A6E9-018FD49F9E58}"/>
              </a:ext>
            </a:extLst>
          </p:cNvPr>
          <p:cNvSpPr/>
          <p:nvPr/>
        </p:nvSpPr>
        <p:spPr>
          <a:xfrm>
            <a:off x="8193025" y="1095362"/>
            <a:ext cx="3477768" cy="457200"/>
          </a:xfrm>
          <a:prstGeom prst="roundRect">
            <a:avLst>
              <a:gd name="adj" fmla="val 10667"/>
            </a:avLst>
          </a:prstGeom>
          <a:ln w="28575">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200" dirty="0"/>
              <a:t>Avoidance of edge trim waste and waste at the cutting and packaging process.</a:t>
            </a:r>
          </a:p>
        </p:txBody>
      </p:sp>
      <p:sp>
        <p:nvSpPr>
          <p:cNvPr id="18" name="Rectangle: Rounded Corners 17">
            <a:extLst>
              <a:ext uri="{FF2B5EF4-FFF2-40B4-BE49-F238E27FC236}">
                <a16:creationId xmlns:a16="http://schemas.microsoft.com/office/drawing/2014/main" id="{C30A59DB-C8EF-4E0A-9685-CDAB9CC66BB1}"/>
              </a:ext>
            </a:extLst>
          </p:cNvPr>
          <p:cNvSpPr/>
          <p:nvPr/>
        </p:nvSpPr>
        <p:spPr>
          <a:xfrm>
            <a:off x="8193025" y="1704962"/>
            <a:ext cx="3477768" cy="482856"/>
          </a:xfrm>
          <a:prstGeom prst="roundRect">
            <a:avLst>
              <a:gd name="adj" fmla="val 10667"/>
            </a:avLst>
          </a:prstGeom>
          <a:ln w="28575">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200" dirty="0"/>
              <a:t>Avoidance of short stops and downtime in the packaging process.</a:t>
            </a:r>
          </a:p>
        </p:txBody>
      </p:sp>
      <p:sp>
        <p:nvSpPr>
          <p:cNvPr id="19" name="Rectangle: Rounded Corners 18">
            <a:extLst>
              <a:ext uri="{FF2B5EF4-FFF2-40B4-BE49-F238E27FC236}">
                <a16:creationId xmlns:a16="http://schemas.microsoft.com/office/drawing/2014/main" id="{D6111180-53CF-49BC-B613-47CD985D9DD3}"/>
              </a:ext>
            </a:extLst>
          </p:cNvPr>
          <p:cNvSpPr/>
          <p:nvPr/>
        </p:nvSpPr>
        <p:spPr>
          <a:xfrm>
            <a:off x="8193025" y="2314562"/>
            <a:ext cx="3477768" cy="457200"/>
          </a:xfrm>
          <a:prstGeom prst="roundRect">
            <a:avLst>
              <a:gd name="adj" fmla="val 10667"/>
            </a:avLst>
          </a:prstGeom>
          <a:ln w="28575">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200" dirty="0"/>
              <a:t>Avoidance of short stops and downtime based on 80% utilisation rate at GNV</a:t>
            </a:r>
          </a:p>
        </p:txBody>
      </p:sp>
      <p:sp>
        <p:nvSpPr>
          <p:cNvPr id="20" name="Title 3">
            <a:extLst>
              <a:ext uri="{FF2B5EF4-FFF2-40B4-BE49-F238E27FC236}">
                <a16:creationId xmlns:a16="http://schemas.microsoft.com/office/drawing/2014/main" id="{791A406B-9DD6-43E6-BBC3-8080B88BA98B}"/>
              </a:ext>
            </a:extLst>
          </p:cNvPr>
          <p:cNvSpPr txBox="1">
            <a:spLocks/>
          </p:cNvSpPr>
          <p:nvPr/>
        </p:nvSpPr>
        <p:spPr>
          <a:xfrm>
            <a:off x="407989" y="3573269"/>
            <a:ext cx="11376024" cy="864000"/>
          </a:xfrm>
          <a:prstGeom prst="rect">
            <a:avLst/>
          </a:prstGeom>
        </p:spPr>
        <p:txBody>
          <a:bodyPr vert="horz" lIns="0" tIns="0" rIns="0" bIns="0" rtlCol="0" anchor="t" anchorCtr="0">
            <a:noAutofit/>
          </a:bodyPr>
          <a:lstStyle>
            <a:lvl1pPr algn="l" defTabSz="914400" rtl="0" eaLnBrk="1" latinLnBrk="0" hangingPunct="1">
              <a:lnSpc>
                <a:spcPct val="83000"/>
              </a:lnSpc>
              <a:spcBef>
                <a:spcPct val="0"/>
              </a:spcBef>
              <a:buNone/>
              <a:defRPr sz="3000" b="0" kern="1200">
                <a:solidFill>
                  <a:schemeClr val="tx2"/>
                </a:solidFill>
                <a:latin typeface="+mj-lt"/>
                <a:ea typeface="Mars Centra" pitchFamily="2" charset="0"/>
                <a:cs typeface="+mj-cs"/>
              </a:defRPr>
            </a:lvl1pPr>
          </a:lstStyle>
          <a:p>
            <a:r>
              <a:rPr lang="en-GB" dirty="0"/>
              <a:t>Gum Optimisation Value Case - YRV</a:t>
            </a:r>
          </a:p>
        </p:txBody>
      </p:sp>
      <p:sp>
        <p:nvSpPr>
          <p:cNvPr id="22" name="Rectangle: Rounded Corners 21">
            <a:extLst>
              <a:ext uri="{FF2B5EF4-FFF2-40B4-BE49-F238E27FC236}">
                <a16:creationId xmlns:a16="http://schemas.microsoft.com/office/drawing/2014/main" id="{9E1084FF-499E-401C-9DF3-26F770EB0324}"/>
              </a:ext>
            </a:extLst>
          </p:cNvPr>
          <p:cNvSpPr/>
          <p:nvPr/>
        </p:nvSpPr>
        <p:spPr>
          <a:xfrm>
            <a:off x="521209" y="4305532"/>
            <a:ext cx="2404872" cy="457200"/>
          </a:xfrm>
          <a:prstGeom prst="roundRect">
            <a:avLst>
              <a:gd name="adj" fmla="val 10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288000" tIns="108000" rIns="288000" bIns="108000" rtlCol="0" anchor="ctr"/>
          <a:lstStyle/>
          <a:p>
            <a:pPr algn="ctr"/>
            <a:r>
              <a:rPr lang="en-GB" sz="1400" b="1" dirty="0"/>
              <a:t>Non Quality Cost Avoidance</a:t>
            </a:r>
          </a:p>
        </p:txBody>
      </p:sp>
      <p:sp>
        <p:nvSpPr>
          <p:cNvPr id="23" name="Rectangle: Rounded Corners 22">
            <a:extLst>
              <a:ext uri="{FF2B5EF4-FFF2-40B4-BE49-F238E27FC236}">
                <a16:creationId xmlns:a16="http://schemas.microsoft.com/office/drawing/2014/main" id="{0C0C0EC5-961A-4004-BA86-235972F1D4BA}"/>
              </a:ext>
            </a:extLst>
          </p:cNvPr>
          <p:cNvSpPr/>
          <p:nvPr/>
        </p:nvSpPr>
        <p:spPr>
          <a:xfrm>
            <a:off x="3078481" y="430553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$144,000</a:t>
            </a:r>
          </a:p>
        </p:txBody>
      </p:sp>
      <p:sp>
        <p:nvSpPr>
          <p:cNvPr id="24" name="Rectangle: Rounded Corners 23">
            <a:extLst>
              <a:ext uri="{FF2B5EF4-FFF2-40B4-BE49-F238E27FC236}">
                <a16:creationId xmlns:a16="http://schemas.microsoft.com/office/drawing/2014/main" id="{B7F0B19A-8F84-429E-BB09-6A3CB3F6686F}"/>
              </a:ext>
            </a:extLst>
          </p:cNvPr>
          <p:cNvSpPr/>
          <p:nvPr/>
        </p:nvSpPr>
        <p:spPr>
          <a:xfrm>
            <a:off x="521209" y="4915132"/>
            <a:ext cx="2404872" cy="457200"/>
          </a:xfrm>
          <a:prstGeom prst="roundRect">
            <a:avLst>
              <a:gd name="adj" fmla="val 10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288000" tIns="108000" rIns="288000" bIns="108000" rtlCol="0" anchor="ctr"/>
          <a:lstStyle/>
          <a:p>
            <a:pPr algn="ctr"/>
            <a:r>
              <a:rPr lang="en-GB" sz="1400" b="1" dirty="0"/>
              <a:t>Downtime Cost Avoidance</a:t>
            </a:r>
          </a:p>
        </p:txBody>
      </p:sp>
      <p:sp>
        <p:nvSpPr>
          <p:cNvPr id="25" name="Rectangle: Rounded Corners 24">
            <a:extLst>
              <a:ext uri="{FF2B5EF4-FFF2-40B4-BE49-F238E27FC236}">
                <a16:creationId xmlns:a16="http://schemas.microsoft.com/office/drawing/2014/main" id="{D76B6BDA-CFA8-47A8-A05C-BFDC0C8132F9}"/>
              </a:ext>
            </a:extLst>
          </p:cNvPr>
          <p:cNvSpPr/>
          <p:nvPr/>
        </p:nvSpPr>
        <p:spPr>
          <a:xfrm>
            <a:off x="3078481" y="491513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$555,234</a:t>
            </a:r>
          </a:p>
        </p:txBody>
      </p:sp>
      <p:sp>
        <p:nvSpPr>
          <p:cNvPr id="26" name="Rectangle: Rounded Corners 25">
            <a:extLst>
              <a:ext uri="{FF2B5EF4-FFF2-40B4-BE49-F238E27FC236}">
                <a16:creationId xmlns:a16="http://schemas.microsoft.com/office/drawing/2014/main" id="{981C311C-D063-4DEC-935A-01C90A2CDDD9}"/>
              </a:ext>
            </a:extLst>
          </p:cNvPr>
          <p:cNvSpPr/>
          <p:nvPr/>
        </p:nvSpPr>
        <p:spPr>
          <a:xfrm>
            <a:off x="521209" y="5524732"/>
            <a:ext cx="2404872" cy="457200"/>
          </a:xfrm>
          <a:prstGeom prst="roundRect">
            <a:avLst>
              <a:gd name="adj" fmla="val 10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lIns="288000" tIns="108000" rIns="288000" bIns="108000" rtlCol="0" anchor="ctr"/>
          <a:lstStyle/>
          <a:p>
            <a:pPr algn="ctr"/>
            <a:r>
              <a:rPr lang="en-GB" sz="1400" b="1" dirty="0"/>
              <a:t>Capacity</a:t>
            </a:r>
          </a:p>
        </p:txBody>
      </p:sp>
      <p:sp>
        <p:nvSpPr>
          <p:cNvPr id="27" name="Rectangle: Rounded Corners 26">
            <a:extLst>
              <a:ext uri="{FF2B5EF4-FFF2-40B4-BE49-F238E27FC236}">
                <a16:creationId xmlns:a16="http://schemas.microsoft.com/office/drawing/2014/main" id="{23DBEFDF-CEA0-477D-B154-B009E8F1735D}"/>
              </a:ext>
            </a:extLst>
          </p:cNvPr>
          <p:cNvSpPr/>
          <p:nvPr/>
        </p:nvSpPr>
        <p:spPr>
          <a:xfrm>
            <a:off x="3078481" y="552473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TBC</a:t>
            </a:r>
          </a:p>
        </p:txBody>
      </p:sp>
      <p:sp>
        <p:nvSpPr>
          <p:cNvPr id="28" name="Rectangle: Rounded Corners 27">
            <a:extLst>
              <a:ext uri="{FF2B5EF4-FFF2-40B4-BE49-F238E27FC236}">
                <a16:creationId xmlns:a16="http://schemas.microsoft.com/office/drawing/2014/main" id="{34A0C92D-4665-4B30-8662-3D6040FA8AFF}"/>
              </a:ext>
            </a:extLst>
          </p:cNvPr>
          <p:cNvSpPr/>
          <p:nvPr/>
        </p:nvSpPr>
        <p:spPr>
          <a:xfrm>
            <a:off x="3078481" y="4028164"/>
            <a:ext cx="2404872" cy="201168"/>
          </a:xfrm>
          <a:prstGeom prst="roundRect">
            <a:avLst>
              <a:gd name="adj" fmla="val 10667"/>
            </a:avLst>
          </a:prstGeom>
          <a:ln>
            <a:noFill/>
          </a:ln>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TOTAL LOSS</a:t>
            </a:r>
          </a:p>
        </p:txBody>
      </p:sp>
      <p:sp>
        <p:nvSpPr>
          <p:cNvPr id="29" name="Rectangle: Rounded Corners 28">
            <a:extLst>
              <a:ext uri="{FF2B5EF4-FFF2-40B4-BE49-F238E27FC236}">
                <a16:creationId xmlns:a16="http://schemas.microsoft.com/office/drawing/2014/main" id="{3D1431FD-C4A4-49D9-B683-D7DFBCDF5465}"/>
              </a:ext>
            </a:extLst>
          </p:cNvPr>
          <p:cNvSpPr/>
          <p:nvPr/>
        </p:nvSpPr>
        <p:spPr>
          <a:xfrm>
            <a:off x="5635753" y="430553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$79,200</a:t>
            </a:r>
          </a:p>
        </p:txBody>
      </p:sp>
      <p:sp>
        <p:nvSpPr>
          <p:cNvPr id="30" name="Rectangle: Rounded Corners 29">
            <a:extLst>
              <a:ext uri="{FF2B5EF4-FFF2-40B4-BE49-F238E27FC236}">
                <a16:creationId xmlns:a16="http://schemas.microsoft.com/office/drawing/2014/main" id="{AD95C506-17EF-446E-A30F-D8ADFCFC616B}"/>
              </a:ext>
            </a:extLst>
          </p:cNvPr>
          <p:cNvSpPr/>
          <p:nvPr/>
        </p:nvSpPr>
        <p:spPr>
          <a:xfrm>
            <a:off x="5635753" y="491513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$305,378</a:t>
            </a:r>
          </a:p>
        </p:txBody>
      </p:sp>
      <p:sp>
        <p:nvSpPr>
          <p:cNvPr id="31" name="Rectangle: Rounded Corners 30">
            <a:extLst>
              <a:ext uri="{FF2B5EF4-FFF2-40B4-BE49-F238E27FC236}">
                <a16:creationId xmlns:a16="http://schemas.microsoft.com/office/drawing/2014/main" id="{B019875C-C296-42F1-BA30-778A4ACC2EFA}"/>
              </a:ext>
            </a:extLst>
          </p:cNvPr>
          <p:cNvSpPr/>
          <p:nvPr/>
        </p:nvSpPr>
        <p:spPr>
          <a:xfrm>
            <a:off x="5635753" y="5524732"/>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TBC</a:t>
            </a:r>
          </a:p>
        </p:txBody>
      </p:sp>
      <p:sp>
        <p:nvSpPr>
          <p:cNvPr id="32" name="Rectangle: Rounded Corners 31">
            <a:extLst>
              <a:ext uri="{FF2B5EF4-FFF2-40B4-BE49-F238E27FC236}">
                <a16:creationId xmlns:a16="http://schemas.microsoft.com/office/drawing/2014/main" id="{9200F79C-0E79-4BFF-9CE5-4E62A6831EA1}"/>
              </a:ext>
            </a:extLst>
          </p:cNvPr>
          <p:cNvSpPr/>
          <p:nvPr/>
        </p:nvSpPr>
        <p:spPr>
          <a:xfrm>
            <a:off x="5635753" y="4028164"/>
            <a:ext cx="2404872" cy="201168"/>
          </a:xfrm>
          <a:prstGeom prst="roundRect">
            <a:avLst>
              <a:gd name="adj" fmla="val 10667"/>
            </a:avLst>
          </a:prstGeom>
          <a:ln>
            <a:noFill/>
          </a:ln>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ADDRESSABLE LOSS</a:t>
            </a:r>
          </a:p>
        </p:txBody>
      </p:sp>
      <p:sp>
        <p:nvSpPr>
          <p:cNvPr id="34" name="Rectangle: Rounded Corners 33">
            <a:extLst>
              <a:ext uri="{FF2B5EF4-FFF2-40B4-BE49-F238E27FC236}">
                <a16:creationId xmlns:a16="http://schemas.microsoft.com/office/drawing/2014/main" id="{05BA4A27-995C-4FB9-85D4-D4823EAA4A7A}"/>
              </a:ext>
            </a:extLst>
          </p:cNvPr>
          <p:cNvSpPr/>
          <p:nvPr/>
        </p:nvSpPr>
        <p:spPr>
          <a:xfrm>
            <a:off x="8193025" y="4305532"/>
            <a:ext cx="3477768" cy="457200"/>
          </a:xfrm>
          <a:prstGeom prst="roundRect">
            <a:avLst>
              <a:gd name="adj" fmla="val 10667"/>
            </a:avLst>
          </a:prstGeom>
          <a:ln w="28575">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200" dirty="0"/>
              <a:t>Avoidance of edge trim waste and waste at the cutting and packaging process.</a:t>
            </a:r>
          </a:p>
        </p:txBody>
      </p:sp>
      <p:sp>
        <p:nvSpPr>
          <p:cNvPr id="35" name="Rectangle: Rounded Corners 34">
            <a:extLst>
              <a:ext uri="{FF2B5EF4-FFF2-40B4-BE49-F238E27FC236}">
                <a16:creationId xmlns:a16="http://schemas.microsoft.com/office/drawing/2014/main" id="{D1B24EA4-7E17-4B20-90AE-FFECE72B9F5B}"/>
              </a:ext>
            </a:extLst>
          </p:cNvPr>
          <p:cNvSpPr/>
          <p:nvPr/>
        </p:nvSpPr>
        <p:spPr>
          <a:xfrm>
            <a:off x="8193025" y="4915132"/>
            <a:ext cx="3477768" cy="482856"/>
          </a:xfrm>
          <a:prstGeom prst="roundRect">
            <a:avLst>
              <a:gd name="adj" fmla="val 10667"/>
            </a:avLst>
          </a:prstGeom>
          <a:ln w="28575">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200" dirty="0"/>
              <a:t>Avoidance of short stops and downtime in the packaging process.</a:t>
            </a:r>
          </a:p>
        </p:txBody>
      </p:sp>
      <p:sp>
        <p:nvSpPr>
          <p:cNvPr id="36" name="Rectangle: Rounded Corners 35">
            <a:extLst>
              <a:ext uri="{FF2B5EF4-FFF2-40B4-BE49-F238E27FC236}">
                <a16:creationId xmlns:a16="http://schemas.microsoft.com/office/drawing/2014/main" id="{159915F3-3227-40C0-B4EE-B0366CA732C7}"/>
              </a:ext>
            </a:extLst>
          </p:cNvPr>
          <p:cNvSpPr/>
          <p:nvPr/>
        </p:nvSpPr>
        <p:spPr>
          <a:xfrm>
            <a:off x="8193025" y="5524732"/>
            <a:ext cx="3477768" cy="457200"/>
          </a:xfrm>
          <a:prstGeom prst="roundRect">
            <a:avLst>
              <a:gd name="adj" fmla="val 10667"/>
            </a:avLst>
          </a:prstGeom>
          <a:ln w="28575">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200" dirty="0"/>
              <a:t>Avoidance of short stops and downtime</a:t>
            </a:r>
          </a:p>
        </p:txBody>
      </p:sp>
      <p:sp>
        <p:nvSpPr>
          <p:cNvPr id="2" name="Rectangle 1">
            <a:extLst>
              <a:ext uri="{FF2B5EF4-FFF2-40B4-BE49-F238E27FC236}">
                <a16:creationId xmlns:a16="http://schemas.microsoft.com/office/drawing/2014/main" id="{A816AECB-EC86-4847-B437-263703ECF25A}"/>
              </a:ext>
            </a:extLst>
          </p:cNvPr>
          <p:cNvSpPr/>
          <p:nvPr/>
        </p:nvSpPr>
        <p:spPr>
          <a:xfrm>
            <a:off x="7882128" y="35615"/>
            <a:ext cx="4309872" cy="79934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108000" rIns="288000" bIns="108000" rtlCol="0" anchor="ctr"/>
          <a:lstStyle/>
          <a:p>
            <a:r>
              <a:rPr lang="en-GB" sz="1050" dirty="0">
                <a:solidFill>
                  <a:sysClr val="windowText" lastClr="000000"/>
                </a:solidFill>
              </a:rPr>
              <a:t>ASSUMPTIONS ARE FROM </a:t>
            </a:r>
            <a:r>
              <a:rPr lang="en-GB" sz="1050" b="1" dirty="0">
                <a:solidFill>
                  <a:sysClr val="windowText" lastClr="000000"/>
                </a:solidFill>
              </a:rPr>
              <a:t>ORIGINAL VALUE CASE </a:t>
            </a:r>
            <a:r>
              <a:rPr lang="en-GB" sz="1050" dirty="0">
                <a:solidFill>
                  <a:sysClr val="windowText" lastClr="000000"/>
                </a:solidFill>
              </a:rPr>
              <a:t>AND HAVE NOT BEEN VALIDATED IN COMPARISON TO THE EXISTING SOLUTION AS IT IS NOT CURRENTLY LIVE.</a:t>
            </a:r>
            <a:endParaRPr lang="en-GB" sz="2000" dirty="0">
              <a:solidFill>
                <a:sysClr val="windowText" lastClr="000000"/>
              </a:solidFill>
            </a:endParaRPr>
          </a:p>
        </p:txBody>
      </p:sp>
      <p:sp>
        <p:nvSpPr>
          <p:cNvPr id="37" name="Rectangle: Rounded Corners 36">
            <a:extLst>
              <a:ext uri="{FF2B5EF4-FFF2-40B4-BE49-F238E27FC236}">
                <a16:creationId xmlns:a16="http://schemas.microsoft.com/office/drawing/2014/main" id="{06642A7D-8362-482B-9370-1ECE9DC38163}"/>
              </a:ext>
            </a:extLst>
          </p:cNvPr>
          <p:cNvSpPr/>
          <p:nvPr/>
        </p:nvSpPr>
        <p:spPr>
          <a:xfrm>
            <a:off x="5635753" y="6098688"/>
            <a:ext cx="2404872" cy="457200"/>
          </a:xfrm>
          <a:prstGeom prst="roundRect">
            <a:avLst>
              <a:gd name="adj" fmla="val 10667"/>
            </a:avLst>
          </a:prstGeom>
          <a:ln w="28575"/>
        </p:spPr>
        <p:style>
          <a:lnRef idx="2">
            <a:schemeClr val="accent3"/>
          </a:lnRef>
          <a:fillRef idx="1">
            <a:schemeClr val="lt1"/>
          </a:fillRef>
          <a:effectRef idx="0">
            <a:schemeClr val="accent3"/>
          </a:effectRef>
          <a:fontRef idx="minor">
            <a:schemeClr val="dk1"/>
          </a:fontRef>
        </p:style>
        <p:txBody>
          <a:bodyPr lIns="288000" tIns="108000" rIns="288000" bIns="108000" rtlCol="0" anchor="ctr"/>
          <a:lstStyle/>
          <a:p>
            <a:pPr algn="ctr"/>
            <a:r>
              <a:rPr lang="en-GB" sz="1400" b="1" dirty="0"/>
              <a:t>$384,578</a:t>
            </a:r>
          </a:p>
        </p:txBody>
      </p:sp>
    </p:spTree>
    <p:extLst>
      <p:ext uri="{BB962C8B-B14F-4D97-AF65-F5344CB8AC3E}">
        <p14:creationId xmlns:p14="http://schemas.microsoft.com/office/powerpoint/2010/main" val="654679826"/>
      </p:ext>
    </p:extLst>
  </p:cSld>
  <p:clrMapOvr>
    <a:masterClrMapping/>
  </p:clrMapOvr>
</p:sld>
</file>

<file path=ppt/theme/theme1.xml><?xml version="1.0" encoding="utf-8"?>
<a:theme xmlns:a="http://schemas.openxmlformats.org/drawingml/2006/main" name="MarsWrigley dec18">
  <a:themeElements>
    <a:clrScheme name="MarsWrigley jan19">
      <a:dk1>
        <a:srgbClr val="3C3C3C"/>
      </a:dk1>
      <a:lt1>
        <a:srgbClr val="FFFFFF"/>
      </a:lt1>
      <a:dk2>
        <a:srgbClr val="0000A0"/>
      </a:dk2>
      <a:lt2>
        <a:srgbClr val="E6A000"/>
      </a:lt2>
      <a:accent1>
        <a:srgbClr val="0000A0"/>
      </a:accent1>
      <a:accent2>
        <a:srgbClr val="E6A000"/>
      </a:accent2>
      <a:accent3>
        <a:srgbClr val="E30073"/>
      </a:accent3>
      <a:accent4>
        <a:srgbClr val="009EEB"/>
      </a:accent4>
      <a:accent5>
        <a:srgbClr val="D64200"/>
      </a:accent5>
      <a:accent6>
        <a:srgbClr val="8080D0"/>
      </a:accent6>
      <a:hlink>
        <a:srgbClr val="E6A000"/>
      </a:hlink>
      <a:folHlink>
        <a:srgbClr val="E30073"/>
      </a:folHlink>
    </a:clrScheme>
    <a:fontScheme name="Mars Centra">
      <a:majorFont>
        <a:latin typeface="Mars Centra Extrabold"/>
        <a:ea typeface=""/>
        <a:cs typeface=""/>
      </a:majorFont>
      <a:minorFont>
        <a:latin typeface="Mars Cent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lIns="288000" tIns="108000" rIns="288000" bIns="108000" rtlCol="0" anchor="ctr"/>
      <a:lstStyle>
        <a:defPPr>
          <a:defRPr sz="20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200" dirty="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arsWrigley dec18">
  <a:themeElements>
    <a:clrScheme name="MarsWrigley jan19">
      <a:dk1>
        <a:srgbClr val="3C3C3C"/>
      </a:dk1>
      <a:lt1>
        <a:srgbClr val="FFFFFF"/>
      </a:lt1>
      <a:dk2>
        <a:srgbClr val="0000A0"/>
      </a:dk2>
      <a:lt2>
        <a:srgbClr val="E6A000"/>
      </a:lt2>
      <a:accent1>
        <a:srgbClr val="0000A0"/>
      </a:accent1>
      <a:accent2>
        <a:srgbClr val="E6A000"/>
      </a:accent2>
      <a:accent3>
        <a:srgbClr val="E30073"/>
      </a:accent3>
      <a:accent4>
        <a:srgbClr val="009EEB"/>
      </a:accent4>
      <a:accent5>
        <a:srgbClr val="D64200"/>
      </a:accent5>
      <a:accent6>
        <a:srgbClr val="8080D0"/>
      </a:accent6>
      <a:hlink>
        <a:srgbClr val="E6A000"/>
      </a:hlink>
      <a:folHlink>
        <a:srgbClr val="E30073"/>
      </a:folHlink>
    </a:clrScheme>
    <a:fontScheme name="Mars Centra">
      <a:majorFont>
        <a:latin typeface="Mars Centra Extrabold"/>
        <a:ea typeface=""/>
        <a:cs typeface=""/>
      </a:majorFont>
      <a:minorFont>
        <a:latin typeface="Mars Cent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lIns="288000" tIns="108000" rIns="288000" bIns="108000" rtlCol="0" anchor="ctr"/>
      <a:lstStyle>
        <a:defPPr>
          <a:defRPr sz="20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200" dirty="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5EFD40173BDC4F8F702254550D4F73" ma:contentTypeVersion="14" ma:contentTypeDescription="Create a new document." ma:contentTypeScope="" ma:versionID="0b6cca622af86d8f637ef79e642fa210">
  <xsd:schema xmlns:xsd="http://www.w3.org/2001/XMLSchema" xmlns:xs="http://www.w3.org/2001/XMLSchema" xmlns:p="http://schemas.microsoft.com/office/2006/metadata/properties" xmlns:ns2="9c85b6d5-4a41-4310-aeee-a13a888a2646" xmlns:ns3="a8805fc3-5b70-4380-b31e-f78829039954" targetNamespace="http://schemas.microsoft.com/office/2006/metadata/properties" ma:root="true" ma:fieldsID="88b7aa16fb03e6c7fd3b17a394097b68" ns2:_="" ns3:_="">
    <xsd:import namespace="9c85b6d5-4a41-4310-aeee-a13a888a2646"/>
    <xsd:import namespace="a8805fc3-5b70-4380-b31e-f7882903995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85b6d5-4a41-4310-aeee-a13a888a26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805fc3-5b70-4380-b31e-f7882903995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cfb5e912-41c3-4334-949b-58fe6fc2018d}" ma:internalName="TaxCatchAll" ma:showField="CatchAllData" ma:web="a8805fc3-5b70-4380-b31e-f7882903995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c85b6d5-4a41-4310-aeee-a13a888a2646">
      <Terms xmlns="http://schemas.microsoft.com/office/infopath/2007/PartnerControls"/>
    </lcf76f155ced4ddcb4097134ff3c332f>
    <TaxCatchAll xmlns="a8805fc3-5b70-4380-b31e-f78829039954" xsi:nil="true"/>
  </documentManagement>
</p:properties>
</file>

<file path=customXml/itemProps1.xml><?xml version="1.0" encoding="utf-8"?>
<ds:datastoreItem xmlns:ds="http://schemas.openxmlformats.org/officeDocument/2006/customXml" ds:itemID="{FD8068F1-A1B7-4E27-B382-7B03FA10CAA4}"/>
</file>

<file path=customXml/itemProps2.xml><?xml version="1.0" encoding="utf-8"?>
<ds:datastoreItem xmlns:ds="http://schemas.openxmlformats.org/officeDocument/2006/customXml" ds:itemID="{5EE3F2E7-1C21-49BE-98EA-1A8144B269EB}"/>
</file>

<file path=customXml/itemProps3.xml><?xml version="1.0" encoding="utf-8"?>
<ds:datastoreItem xmlns:ds="http://schemas.openxmlformats.org/officeDocument/2006/customXml" ds:itemID="{8539B6F8-8872-4ABF-A591-735A5D0433C0}"/>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
  <TotalTime>16023</TotalTime>
  <Words>1322</Words>
  <Application>Microsoft Office PowerPoint</Application>
  <PresentationFormat>Widescreen</PresentationFormat>
  <Paragraphs>189</Paragraphs>
  <Slides>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Graphik Black</vt:lpstr>
      <vt:lpstr>Courier New</vt:lpstr>
      <vt:lpstr>Mars Centra Extrabold</vt:lpstr>
      <vt:lpstr>Mars Centra</vt:lpstr>
      <vt:lpstr>MarsWrigley dec18</vt:lpstr>
      <vt:lpstr>1_MarsWrigley dec18</vt:lpstr>
      <vt:lpstr>GUM OPTIMISATION Overview</vt:lpstr>
      <vt:lpstr>OVERVIEW</vt:lpstr>
      <vt:lpstr>Potential use cases</vt:lpstr>
      <vt:lpstr>SOLUTION OVERVIEW</vt:lpstr>
      <vt:lpstr>Gum Measurement  YRV Solution Overview</vt:lpstr>
      <vt:lpstr>Gum Defects GNV Solution Overview</vt:lpstr>
      <vt:lpstr>MVP VALUE CASE</vt:lpstr>
      <vt:lpstr>Gum Optimisation Value Case - GNV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goes here onto three lines</dc:title>
  <dc:creator>Anthony Batt</dc:creator>
  <cp:lastModifiedBy>Vasanwala, Amam</cp:lastModifiedBy>
  <cp:revision>162</cp:revision>
  <dcterms:created xsi:type="dcterms:W3CDTF">2018-10-23T11:32:20Z</dcterms:created>
  <dcterms:modified xsi:type="dcterms:W3CDTF">2022-11-14T16:35:44Z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0x010100335EFD40173BDC4F8F702254550D4F73</vt:lpwstr>
  </property>
</Properties>
</file>