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62" r:id="rId11"/>
    <p:sldId id="270" r:id="rId12"/>
    <p:sldId id="271" r:id="rId13"/>
  </p:sldIdLst>
  <p:sldSz cx="12192000" cy="6858000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PT Serif" panose="020A0603040505020204" pitchFamily="18" charset="0"/>
      <p:regular r:id="rId22"/>
      <p:bold r:id="rId23"/>
      <p:italic r:id="rId24"/>
      <p:boldItalic r:id="rId25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53C961-5B06-44AC-993D-A63C38A8A217}">
          <p14:sldIdLst>
            <p14:sldId id="256"/>
          </p14:sldIdLst>
        </p14:section>
        <p14:section name="PAD" id="{8C0A1B28-9074-4E48-A3F7-246D6A49C8AE}">
          <p14:sldIdLst>
            <p14:sldId id="261"/>
          </p14:sldIdLst>
        </p14:section>
        <p14:section name="RIGHT" id="{046A3A0B-B469-44E5-A246-F288EFBEDF37}">
          <p14:sldIdLst>
            <p14:sldId id="263"/>
            <p14:sldId id="264"/>
            <p14:sldId id="265"/>
            <p14:sldId id="266"/>
          </p14:sldIdLst>
        </p14:section>
        <p14:section name="WRONG" id="{3B314F96-33B6-4AD8-9149-CBFE68B28C50}">
          <p14:sldIdLst>
            <p14:sldId id="267"/>
            <p14:sldId id="268"/>
            <p14:sldId id="269"/>
            <p14:sldId id="262"/>
          </p14:sldIdLst>
        </p14:section>
        <p14:section name="REWARD" id="{01125B88-7B80-4E0C-B406-9C4F94110777}">
          <p14:sldIdLst>
            <p14:sldId id="270"/>
          </p14:sldIdLst>
        </p14:section>
        <p14:section name="CREDITS" id="{29FA8B9A-ED22-4484-A833-91D3D39F8E82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Kleine" initials="CK" lastIdx="2" clrIdx="0">
    <p:extLst>
      <p:ext uri="{19B8F6BF-5375-455C-9EA6-DF929625EA0E}">
        <p15:presenceInfo xmlns:p15="http://schemas.microsoft.com/office/powerpoint/2012/main" userId="1ad508d8fd608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1" autoAdjust="0"/>
    <p:restoredTop sz="96710" autoAdjust="0"/>
  </p:normalViewPr>
  <p:slideViewPr>
    <p:cSldViewPr snapToGrid="0">
      <p:cViewPr varScale="1">
        <p:scale>
          <a:sx n="120" d="100"/>
          <a:sy n="120" d="100"/>
        </p:scale>
        <p:origin x="490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B1058-0754-4160-99E9-C5A112E60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552AA8-C63B-438E-A4F4-29853B58A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D002BD-B79F-4703-BC97-73D05360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95F34C-36CA-4A89-8F16-DE5D9D2A01A4}" type="datetimeFigureOut">
              <a:rPr lang="de-DE" smtClean="0"/>
              <a:t>05.02.2020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5CFCEC-B395-400F-AD73-101D1361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5B2478-1B2A-4A07-8924-A272F64B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66263-39E6-4319-9DCE-D03085BA0B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090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A5539-8738-44AF-8D9F-1B28785E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80B8EE-0586-4EFD-A1D0-56B618652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7BAE44-8153-4570-9C46-A1A6BBDE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95F34C-36CA-4A89-8F16-DE5D9D2A01A4}" type="datetimeFigureOut">
              <a:rPr lang="de-DE" smtClean="0"/>
              <a:t>05.02.2020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9F6BE2-112D-41C9-A193-BD747758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955940-58F4-4068-BB8F-0E4AB0DC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66263-39E6-4319-9DCE-D03085BA0B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08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993C2E-B016-4988-A27A-E90F3DF53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09B8A2-1C14-45D7-99C2-0044C151F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AA9F41-018C-4F1A-A9A6-613EBD47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95F34C-36CA-4A89-8F16-DE5D9D2A01A4}" type="datetimeFigureOut">
              <a:rPr lang="de-DE" smtClean="0"/>
              <a:t>05.02.2020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AB668F-4697-4A39-ACB7-AC3F87DC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529CC-08D5-4D98-AD83-EB616D9E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66263-39E6-4319-9DCE-D03085BA0B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48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33197-4CC9-4882-90A1-FFBF8931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27FB12-4E87-4CC4-8364-728DC547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94FDDB-0B14-4E03-A997-E3B840A1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95F34C-36CA-4A89-8F16-DE5D9D2A01A4}" type="datetimeFigureOut">
              <a:rPr lang="de-DE" smtClean="0"/>
              <a:t>05.02.2020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28200E-411D-4800-9515-1107B75E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C47F62-EF00-4F00-8FE4-AFCBDF6A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66263-39E6-4319-9DCE-D03085BA0B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03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6CE0D-DC6B-43F7-996C-6CFC6FDB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E0BA40-D4F8-43F1-B8B3-13F5C97F5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EE6C81-E411-4833-B027-753A7D28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95F34C-36CA-4A89-8F16-DE5D9D2A01A4}" type="datetimeFigureOut">
              <a:rPr lang="de-DE" smtClean="0"/>
              <a:t>05.02.2020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AED36-459A-43FB-A1ED-F59D8B3B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C7291F-8F7B-4CD2-B375-F987B785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66263-39E6-4319-9DCE-D03085BA0B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016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ECB43-EF5D-4B01-A48A-2C7E5334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98C759-7792-4128-B66E-540A4E476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016BA4-EC1A-425E-AF63-5C4F83F92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03DCA4-4819-47E9-B75A-CB9AFC31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95F34C-36CA-4A89-8F16-DE5D9D2A01A4}" type="datetimeFigureOut">
              <a:rPr lang="de-DE" smtClean="0"/>
              <a:t>05.02.2020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360937-62CD-445B-8DFC-EAF2039F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E64710-CB0F-4FF8-A5BA-658E1009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66263-39E6-4319-9DCE-D03085BA0B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028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E0852-36CF-407D-A05A-C576E2FD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6FAA5-F0DE-4BF8-AAEE-42DFDBD78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193A33-175C-4AE2-8DD7-6DCC3E148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665FC4-EBBD-48D8-B5E8-3F2DCC33F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38B521-00E0-4359-8CA7-31FC7932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5A41EB-C590-4E24-9314-5B766CF1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95F34C-36CA-4A89-8F16-DE5D9D2A01A4}" type="datetimeFigureOut">
              <a:rPr lang="de-DE" smtClean="0"/>
              <a:t>05.02.2020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3CC917-B729-4EC8-9274-E1681664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38BD91-B08F-4E75-B1B7-66FCCAA9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66263-39E6-4319-9DCE-D03085BA0B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108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C51D7-B960-47DC-ADAA-97F20C62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56D150-02C6-4E34-B5DD-FCF8F682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95F34C-36CA-4A89-8F16-DE5D9D2A01A4}" type="datetimeFigureOut">
              <a:rPr lang="de-DE" smtClean="0"/>
              <a:t>05.02.2020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07F05C-8DA4-494B-904D-9103806A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A70AFE-F3E1-4C76-8933-88BD8FC1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66263-39E6-4319-9DCE-D03085BA0B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87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9A49F2-5102-4794-A4F6-69DD9125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95F34C-36CA-4A89-8F16-DE5D9D2A01A4}" type="datetimeFigureOut">
              <a:rPr lang="de-DE" smtClean="0"/>
              <a:t>05.02.2020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AA97CB-8C7A-437B-A565-4679896F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EE24D5-FB92-4735-BD84-C90A2E16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66263-39E6-4319-9DCE-D03085BA0B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730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F4A84-60EF-4A9A-808E-DB4D2E8D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D21765-F3BE-465D-9060-13E440218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8075B-FE34-4493-AEE4-5FBC9874D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17405E-4583-4B91-8EE2-4A039125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95F34C-36CA-4A89-8F16-DE5D9D2A01A4}" type="datetimeFigureOut">
              <a:rPr lang="de-DE" smtClean="0"/>
              <a:t>05.02.2020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E715A1-863A-4652-B4F3-B6829260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C2C603-AF26-4D5D-8BA1-11FA2A2C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66263-39E6-4319-9DCE-D03085BA0B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623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3E10D-BF2B-4B7D-84E4-645664AD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8720A1-DB14-4765-9B59-C613ECDD9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BAF541-531D-4D4B-93FA-0B9D6FDAD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240363-81F3-43E2-BE63-FBCFC7C4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95F34C-36CA-4A89-8F16-DE5D9D2A01A4}" type="datetimeFigureOut">
              <a:rPr lang="de-DE" smtClean="0"/>
              <a:t>05.02.2020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B9703-5DC7-460F-9941-2CB647B1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178D7-C925-49C8-A645-1A67D74F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66263-39E6-4319-9DCE-D03085BA0B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319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internetzkidz.de/?utm_source=presentation&amp;utm_medium=softwar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3D843D-9C41-432E-BDD7-33E74AE4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AD7194-FF12-4BA8-A0FD-05FABC189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41773-9183-44FA-B4AC-B07043DAA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55066263-39E6-4319-9DCE-D03085BA0B5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388D099-93EB-4397-92F6-6DC919EE5B92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hlinkClick r:id="rId13"/>
            <a:extLst>
              <a:ext uri="{FF2B5EF4-FFF2-40B4-BE49-F238E27FC236}">
                <a16:creationId xmlns:a16="http://schemas.microsoft.com/office/drawing/2014/main" id="{91F629A3-7406-4E0A-99B1-252167CCCAD3}"/>
              </a:ext>
            </a:extLst>
          </p:cNvPr>
          <p:cNvSpPr/>
          <p:nvPr userDrawn="1"/>
        </p:nvSpPr>
        <p:spPr>
          <a:xfrm>
            <a:off x="4935940" y="5998191"/>
            <a:ext cx="2320119" cy="365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+mj-lt"/>
              </a:rPr>
              <a:t>internetzkidz.de</a:t>
            </a:r>
          </a:p>
        </p:txBody>
      </p:sp>
    </p:spTree>
    <p:extLst>
      <p:ext uri="{BB962C8B-B14F-4D97-AF65-F5344CB8AC3E}">
        <p14:creationId xmlns:p14="http://schemas.microsoft.com/office/powerpoint/2010/main" val="72695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netzkidz.de/2016/06/programmieren-lernen-coding-ressourcen-web/?utm_source=slidePIN&amp;utm_medium=software&amp;utm_campaign=slidePIN-ppt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3loq22TxSc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_Intro">
            <a:extLst>
              <a:ext uri="{FF2B5EF4-FFF2-40B4-BE49-F238E27FC236}">
                <a16:creationId xmlns:a16="http://schemas.microsoft.com/office/drawing/2014/main" id="{7A8E3F5F-9212-443F-9AAB-07436A163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cap="all" dirty="0"/>
              <a:t>Enter the correct PIN to gain access to exclusive internetzkidz.de content!</a:t>
            </a:r>
          </a:p>
        </p:txBody>
      </p:sp>
      <p:sp>
        <p:nvSpPr>
          <p:cNvPr id="4" name="Button_Start">
            <a:extLst>
              <a:ext uri="{FF2B5EF4-FFF2-40B4-BE49-F238E27FC236}">
                <a16:creationId xmlns:a16="http://schemas.microsoft.com/office/drawing/2014/main" id="{63A401E1-C9AB-4502-A14B-82BBC53D3592}"/>
              </a:ext>
            </a:extLst>
          </p:cNvPr>
          <p:cNvSpPr/>
          <p:nvPr/>
        </p:nvSpPr>
        <p:spPr>
          <a:xfrm>
            <a:off x="4570981" y="4044456"/>
            <a:ext cx="3050037" cy="67184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+mj-lt"/>
              </a:rPr>
              <a:t>START!</a:t>
            </a:r>
          </a:p>
        </p:txBody>
      </p:sp>
    </p:spTree>
    <p:extLst>
      <p:ext uri="{BB962C8B-B14F-4D97-AF65-F5344CB8AC3E}">
        <p14:creationId xmlns:p14="http://schemas.microsoft.com/office/powerpoint/2010/main" val="378715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d">
            <a:extLst>
              <a:ext uri="{FF2B5EF4-FFF2-40B4-BE49-F238E27FC236}">
                <a16:creationId xmlns:a16="http://schemas.microsoft.com/office/drawing/2014/main" id="{CEA08CBA-787C-4492-B812-54C5D7D6BD1F}"/>
              </a:ext>
            </a:extLst>
          </p:cNvPr>
          <p:cNvSpPr/>
          <p:nvPr/>
        </p:nvSpPr>
        <p:spPr>
          <a:xfrm>
            <a:off x="2456688" y="1055594"/>
            <a:ext cx="7278624" cy="477827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1">
            <a:extLst>
              <a:ext uri="{FF2B5EF4-FFF2-40B4-BE49-F238E27FC236}">
                <a16:creationId xmlns:a16="http://schemas.microsoft.com/office/drawing/2014/main" id="{32A87C81-ACEB-43B3-B392-34F803CB85E8}"/>
              </a:ext>
            </a:extLst>
          </p:cNvPr>
          <p:cNvSpPr/>
          <p:nvPr/>
        </p:nvSpPr>
        <p:spPr>
          <a:xfrm>
            <a:off x="2749295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1</a:t>
            </a:r>
          </a:p>
        </p:txBody>
      </p:sp>
      <p:sp>
        <p:nvSpPr>
          <p:cNvPr id="9" name="2">
            <a:extLst>
              <a:ext uri="{FF2B5EF4-FFF2-40B4-BE49-F238E27FC236}">
                <a16:creationId xmlns:a16="http://schemas.microsoft.com/office/drawing/2014/main" id="{B5322ACA-8B17-432B-9BB9-6BB5B679D65E}"/>
              </a:ext>
            </a:extLst>
          </p:cNvPr>
          <p:cNvSpPr/>
          <p:nvPr/>
        </p:nvSpPr>
        <p:spPr>
          <a:xfrm>
            <a:off x="5077968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2</a:t>
            </a:r>
          </a:p>
        </p:txBody>
      </p:sp>
      <p:sp>
        <p:nvSpPr>
          <p:cNvPr id="10" name="3">
            <a:extLst>
              <a:ext uri="{FF2B5EF4-FFF2-40B4-BE49-F238E27FC236}">
                <a16:creationId xmlns:a16="http://schemas.microsoft.com/office/drawing/2014/main" id="{63B99035-2CBC-4FA7-B6C5-D867D65246B3}"/>
              </a:ext>
            </a:extLst>
          </p:cNvPr>
          <p:cNvSpPr/>
          <p:nvPr/>
        </p:nvSpPr>
        <p:spPr>
          <a:xfrm>
            <a:off x="7406640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3</a:t>
            </a:r>
          </a:p>
        </p:txBody>
      </p:sp>
      <p:sp>
        <p:nvSpPr>
          <p:cNvPr id="11" name="4">
            <a:extLst>
              <a:ext uri="{FF2B5EF4-FFF2-40B4-BE49-F238E27FC236}">
                <a16:creationId xmlns:a16="http://schemas.microsoft.com/office/drawing/2014/main" id="{FDBCAB07-B3ED-40CE-97B7-5E8477D27C2F}"/>
              </a:ext>
            </a:extLst>
          </p:cNvPr>
          <p:cNvSpPr/>
          <p:nvPr/>
        </p:nvSpPr>
        <p:spPr>
          <a:xfrm>
            <a:off x="2749296" y="3528180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4</a:t>
            </a:r>
          </a:p>
        </p:txBody>
      </p:sp>
      <p:sp>
        <p:nvSpPr>
          <p:cNvPr id="13" name="5">
            <a:extLst>
              <a:ext uri="{FF2B5EF4-FFF2-40B4-BE49-F238E27FC236}">
                <a16:creationId xmlns:a16="http://schemas.microsoft.com/office/drawing/2014/main" id="{3FF9EE23-E31C-498C-80D8-D4B105019431}"/>
              </a:ext>
            </a:extLst>
          </p:cNvPr>
          <p:cNvSpPr/>
          <p:nvPr/>
        </p:nvSpPr>
        <p:spPr>
          <a:xfrm>
            <a:off x="5077968" y="3528180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5</a:t>
            </a:r>
          </a:p>
        </p:txBody>
      </p:sp>
      <p:sp>
        <p:nvSpPr>
          <p:cNvPr id="14" name="6">
            <a:extLst>
              <a:ext uri="{FF2B5EF4-FFF2-40B4-BE49-F238E27FC236}">
                <a16:creationId xmlns:a16="http://schemas.microsoft.com/office/drawing/2014/main" id="{EF8BBB65-DE9D-4263-A864-43E383AEABE0}"/>
              </a:ext>
            </a:extLst>
          </p:cNvPr>
          <p:cNvSpPr/>
          <p:nvPr/>
        </p:nvSpPr>
        <p:spPr>
          <a:xfrm>
            <a:off x="7406640" y="3528180"/>
            <a:ext cx="2036064" cy="57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6</a:t>
            </a:r>
          </a:p>
        </p:txBody>
      </p:sp>
      <p:sp>
        <p:nvSpPr>
          <p:cNvPr id="12" name="7">
            <a:extLst>
              <a:ext uri="{FF2B5EF4-FFF2-40B4-BE49-F238E27FC236}">
                <a16:creationId xmlns:a16="http://schemas.microsoft.com/office/drawing/2014/main" id="{C4246CC2-73AB-4FA0-BC4F-AAC28AC21C4E}"/>
              </a:ext>
            </a:extLst>
          </p:cNvPr>
          <p:cNvSpPr/>
          <p:nvPr/>
        </p:nvSpPr>
        <p:spPr>
          <a:xfrm>
            <a:off x="2749296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7</a:t>
            </a:r>
          </a:p>
        </p:txBody>
      </p:sp>
      <p:sp>
        <p:nvSpPr>
          <p:cNvPr id="15" name="8">
            <a:extLst>
              <a:ext uri="{FF2B5EF4-FFF2-40B4-BE49-F238E27FC236}">
                <a16:creationId xmlns:a16="http://schemas.microsoft.com/office/drawing/2014/main" id="{EE0128C9-BBEE-41F8-9FA0-513C55DFC75A}"/>
              </a:ext>
            </a:extLst>
          </p:cNvPr>
          <p:cNvSpPr/>
          <p:nvPr/>
        </p:nvSpPr>
        <p:spPr>
          <a:xfrm>
            <a:off x="5077968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8</a:t>
            </a:r>
          </a:p>
        </p:txBody>
      </p:sp>
      <p:sp>
        <p:nvSpPr>
          <p:cNvPr id="16" name="9">
            <a:extLst>
              <a:ext uri="{FF2B5EF4-FFF2-40B4-BE49-F238E27FC236}">
                <a16:creationId xmlns:a16="http://schemas.microsoft.com/office/drawing/2014/main" id="{FE380688-E24D-4AD6-A2C0-854A2EAA9C28}"/>
              </a:ext>
            </a:extLst>
          </p:cNvPr>
          <p:cNvSpPr/>
          <p:nvPr/>
        </p:nvSpPr>
        <p:spPr>
          <a:xfrm>
            <a:off x="7406640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9</a:t>
            </a:r>
          </a:p>
        </p:txBody>
      </p:sp>
      <p:sp>
        <p:nvSpPr>
          <p:cNvPr id="20" name="0">
            <a:extLst>
              <a:ext uri="{FF2B5EF4-FFF2-40B4-BE49-F238E27FC236}">
                <a16:creationId xmlns:a16="http://schemas.microsoft.com/office/drawing/2014/main" id="{F7DADFE8-29A3-4088-A376-A4A278F334CD}"/>
              </a:ext>
            </a:extLst>
          </p:cNvPr>
          <p:cNvSpPr/>
          <p:nvPr/>
        </p:nvSpPr>
        <p:spPr>
          <a:xfrm>
            <a:off x="2749295" y="5079636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0</a:t>
            </a:r>
          </a:p>
        </p:txBody>
      </p:sp>
      <p:sp>
        <p:nvSpPr>
          <p:cNvPr id="17" name="Info-Box">
            <a:hlinkClick r:id="rId2" action="ppaction://hlinksldjump"/>
            <a:extLst>
              <a:ext uri="{FF2B5EF4-FFF2-40B4-BE49-F238E27FC236}">
                <a16:creationId xmlns:a16="http://schemas.microsoft.com/office/drawing/2014/main" id="{2CB2317A-324E-473A-B070-80CAAD82277C}"/>
              </a:ext>
            </a:extLst>
          </p:cNvPr>
          <p:cNvSpPr/>
          <p:nvPr/>
        </p:nvSpPr>
        <p:spPr>
          <a:xfrm>
            <a:off x="2749294" y="2233866"/>
            <a:ext cx="6693408" cy="338328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</a:rPr>
              <a:t>PIN INCORRECT! PLEASE </a:t>
            </a:r>
            <a:r>
              <a:rPr lang="en-US" sz="1400" b="1" u="sng" dirty="0">
                <a:solidFill>
                  <a:schemeClr val="bg1"/>
                </a:solidFill>
                <a:latin typeface="+mj-lt"/>
              </a:rPr>
              <a:t>TRY AGAIN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sp>
        <p:nvSpPr>
          <p:cNvPr id="19" name="Display">
            <a:extLst>
              <a:ext uri="{FF2B5EF4-FFF2-40B4-BE49-F238E27FC236}">
                <a16:creationId xmlns:a16="http://schemas.microsoft.com/office/drawing/2014/main" id="{B5ED4596-B121-4C32-B455-D2697DADD5B6}"/>
              </a:ext>
            </a:extLst>
          </p:cNvPr>
          <p:cNvSpPr/>
          <p:nvPr/>
        </p:nvSpPr>
        <p:spPr>
          <a:xfrm>
            <a:off x="2749295" y="1265030"/>
            <a:ext cx="6693407" cy="76809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bIns="0" rtlCol="0" anchor="ctr"/>
          <a:lstStyle/>
          <a:p>
            <a:r>
              <a:rPr lang="de-DE" sz="4400" b="1" spc="100" dirty="0"/>
              <a:t>****</a:t>
            </a:r>
          </a:p>
        </p:txBody>
      </p:sp>
      <p:sp>
        <p:nvSpPr>
          <p:cNvPr id="21" name="Clear">
            <a:hlinkClick r:id="rId2" action="ppaction://hlinksldjump"/>
            <a:extLst>
              <a:ext uri="{FF2B5EF4-FFF2-40B4-BE49-F238E27FC236}">
                <a16:creationId xmlns:a16="http://schemas.microsoft.com/office/drawing/2014/main" id="{EDB8AB35-FCFA-45B2-A83E-A8815936D259}"/>
              </a:ext>
            </a:extLst>
          </p:cNvPr>
          <p:cNvSpPr/>
          <p:nvPr/>
        </p:nvSpPr>
        <p:spPr>
          <a:xfrm>
            <a:off x="5077967" y="5079636"/>
            <a:ext cx="2036064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+mj-lt"/>
              </a:rPr>
              <a:t>C</a:t>
            </a:r>
          </a:p>
        </p:txBody>
      </p:sp>
      <p:sp>
        <p:nvSpPr>
          <p:cNvPr id="22" name="Back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5BE94A4-1EEA-4ACF-92ED-D8EB76A19371}"/>
              </a:ext>
            </a:extLst>
          </p:cNvPr>
          <p:cNvSpPr/>
          <p:nvPr/>
        </p:nvSpPr>
        <p:spPr>
          <a:xfrm>
            <a:off x="7406639" y="5079636"/>
            <a:ext cx="2036064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</a:p>
        </p:txBody>
      </p:sp>
      <p:sp>
        <p:nvSpPr>
          <p:cNvPr id="23" name="Please enter PIN">
            <a:extLst>
              <a:ext uri="{FF2B5EF4-FFF2-40B4-BE49-F238E27FC236}">
                <a16:creationId xmlns:a16="http://schemas.microsoft.com/office/drawing/2014/main" id="{80DA7E73-937C-45D6-AD4C-F524964E58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41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cap="all" dirty="0"/>
              <a:t>PIN INCORRECT!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5BCDA1-E61E-4AA8-981B-924D893580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618485" cy="1325563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WRONG_END</a:t>
            </a:r>
          </a:p>
        </p:txBody>
      </p:sp>
    </p:spTree>
    <p:extLst>
      <p:ext uri="{BB962C8B-B14F-4D97-AF65-F5344CB8AC3E}">
        <p14:creationId xmlns:p14="http://schemas.microsoft.com/office/powerpoint/2010/main" val="155130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DB3BB-8AFD-4AEB-ABC5-5EE84E61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800" dirty="0"/>
              <a:t>THE PIN YOU ENTERED WAS CORRECT! PLEASE RECIEVE YOUR REWARD!</a:t>
            </a:r>
          </a:p>
        </p:txBody>
      </p:sp>
      <p:sp>
        <p:nvSpPr>
          <p:cNvPr id="3" name="Text_Reward">
            <a:extLst>
              <a:ext uri="{FF2B5EF4-FFF2-40B4-BE49-F238E27FC236}">
                <a16:creationId xmlns:a16="http://schemas.microsoft.com/office/drawing/2014/main" id="{EDFDCBD7-A5E0-4A7F-A3F9-DE2F4191618B}"/>
              </a:ext>
            </a:extLst>
          </p:cNvPr>
          <p:cNvSpPr txBox="1"/>
          <p:nvPr/>
        </p:nvSpPr>
        <p:spPr>
          <a:xfrm>
            <a:off x="967740" y="1943100"/>
            <a:ext cx="10515600" cy="217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400" dirty="0">
                <a:solidFill>
                  <a:schemeClr val="bg1"/>
                </a:solidFill>
              </a:rPr>
              <a:t>Now that you have proven yourself a Powerpoint Wizard, you might be interested in improving your programming skills. (Just so you don‘t end up like the author of this little office excercise: programming logic in Microsoft Powerpoint - a glorified drawing board.) To help you get started checkout the link below.</a:t>
            </a:r>
          </a:p>
        </p:txBody>
      </p:sp>
      <p:sp>
        <p:nvSpPr>
          <p:cNvPr id="4" name="Button_Reward">
            <a:hlinkClick r:id="rId2"/>
            <a:extLst>
              <a:ext uri="{FF2B5EF4-FFF2-40B4-BE49-F238E27FC236}">
                <a16:creationId xmlns:a16="http://schemas.microsoft.com/office/drawing/2014/main" id="{EE2F5C41-76D8-46DF-AF62-1C8DB79E2ACE}"/>
              </a:ext>
            </a:extLst>
          </p:cNvPr>
          <p:cNvSpPr/>
          <p:nvPr/>
        </p:nvSpPr>
        <p:spPr>
          <a:xfrm>
            <a:off x="3863219" y="4343291"/>
            <a:ext cx="4465560" cy="67184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+mj-lt"/>
              </a:rPr>
              <a:t>COLLECT REWARD!</a:t>
            </a:r>
          </a:p>
        </p:txBody>
      </p:sp>
    </p:spTree>
    <p:extLst>
      <p:ext uri="{BB962C8B-B14F-4D97-AF65-F5344CB8AC3E}">
        <p14:creationId xmlns:p14="http://schemas.microsoft.com/office/powerpoint/2010/main" val="358148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9F4D5-2F98-49F3-948F-A9FB560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3200" dirty="0"/>
              <a:t>CREDITS</a:t>
            </a:r>
          </a:p>
        </p:txBody>
      </p:sp>
      <p:graphicFrame>
        <p:nvGraphicFramePr>
          <p:cNvPr id="3" name="Table_Credits">
            <a:extLst>
              <a:ext uri="{FF2B5EF4-FFF2-40B4-BE49-F238E27FC236}">
                <a16:creationId xmlns:a16="http://schemas.microsoft.com/office/drawing/2014/main" id="{3F5A2005-4A96-4D0B-9101-A862C344E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43986"/>
              </p:ext>
            </p:extLst>
          </p:nvPr>
        </p:nvGraphicFramePr>
        <p:xfrm>
          <a:off x="838200" y="1027906"/>
          <a:ext cx="10515600" cy="22877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5590153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0218594"/>
                    </a:ext>
                  </a:extLst>
                </a:gridCol>
              </a:tblGrid>
              <a:tr h="457558">
                <a:tc>
                  <a:txBody>
                    <a:bodyPr/>
                    <a:lstStyle/>
                    <a:p>
                      <a:pPr algn="r"/>
                      <a:r>
                        <a:rPr lang="de-DE" sz="1800" b="1" dirty="0">
                          <a:solidFill>
                            <a:schemeClr val="bg1"/>
                          </a:solidFill>
                          <a:latin typeface="+mj-lt"/>
                        </a:rPr>
                        <a:t>CREATED BY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solidFill>
                            <a:schemeClr val="bg1"/>
                          </a:solidFill>
                        </a:rPr>
                        <a:t>Christoph Kleine</a:t>
                      </a:r>
                    </a:p>
                  </a:txBody>
                  <a:tcPr marL="180000" marR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513173"/>
                  </a:ext>
                </a:extLst>
              </a:tr>
              <a:tr h="457558">
                <a:tc>
                  <a:txBody>
                    <a:bodyPr/>
                    <a:lstStyle/>
                    <a:p>
                      <a:pPr algn="r"/>
                      <a:r>
                        <a:rPr lang="de-DE" sz="1800" b="1" dirty="0">
                          <a:solidFill>
                            <a:schemeClr val="bg1"/>
                          </a:solidFill>
                          <a:latin typeface="+mj-lt"/>
                        </a:rPr>
                        <a:t>CONTACT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solidFill>
                            <a:schemeClr val="bg1"/>
                          </a:solidFill>
                        </a:rPr>
                        <a:t>internetzkidz.de/kontakt/</a:t>
                      </a:r>
                    </a:p>
                  </a:txBody>
                  <a:tcPr marL="180000" marR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619342"/>
                  </a:ext>
                </a:extLst>
              </a:tr>
              <a:tr h="457558">
                <a:tc>
                  <a:txBody>
                    <a:bodyPr/>
                    <a:lstStyle/>
                    <a:p>
                      <a:pPr algn="r"/>
                      <a:r>
                        <a:rPr lang="de-DE" sz="1800" b="1" dirty="0">
                          <a:solidFill>
                            <a:schemeClr val="bg1"/>
                          </a:solidFill>
                          <a:latin typeface="+mj-lt"/>
                        </a:rPr>
                        <a:t>INSPIRED BY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solidFill>
                            <a:schemeClr val="bg1"/>
                          </a:solidFill>
                        </a:rPr>
                        <a:t>Tom Wildenhain</a:t>
                      </a:r>
                    </a:p>
                  </a:txBody>
                  <a:tcPr marL="180000" marR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164041"/>
                  </a:ext>
                </a:extLst>
              </a:tr>
              <a:tr h="457558">
                <a:tc>
                  <a:txBody>
                    <a:bodyPr/>
                    <a:lstStyle/>
                    <a:p>
                      <a:pPr algn="r"/>
                      <a:r>
                        <a:rPr lang="de-DE" sz="1800" b="1" dirty="0">
                          <a:solidFill>
                            <a:schemeClr val="bg1"/>
                          </a:solidFill>
                          <a:latin typeface="+mj-lt"/>
                        </a:rPr>
                        <a:t>DISTRIBUTION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solidFill>
                            <a:schemeClr val="bg1"/>
                          </a:solidFill>
                        </a:rPr>
                        <a:t>GNU</a:t>
                      </a:r>
                    </a:p>
                  </a:txBody>
                  <a:tcPr marL="180000" marR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925230"/>
                  </a:ext>
                </a:extLst>
              </a:tr>
              <a:tr h="457558">
                <a:tc>
                  <a:txBody>
                    <a:bodyPr/>
                    <a:lstStyle/>
                    <a:p>
                      <a:pPr algn="r"/>
                      <a:r>
                        <a:rPr lang="de-DE" sz="1800" b="1" dirty="0">
                          <a:solidFill>
                            <a:schemeClr val="bg1"/>
                          </a:solidFill>
                          <a:latin typeface="+mj-lt"/>
                        </a:rPr>
                        <a:t>LINK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solidFill>
                            <a:schemeClr val="bg1"/>
                          </a:solidFill>
                        </a:rPr>
                        <a:t>internetzkidz.de/open-source/slidePin</a:t>
                      </a:r>
                    </a:p>
                  </a:txBody>
                  <a:tcPr marL="180000" marR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994369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53AE75A4-9DDB-45B3-8FA7-9AFECCD5AF6D}"/>
              </a:ext>
            </a:extLst>
          </p:cNvPr>
          <p:cNvSpPr txBox="1"/>
          <p:nvPr/>
        </p:nvSpPr>
        <p:spPr>
          <a:xfrm>
            <a:off x="838200" y="3492608"/>
            <a:ext cx="10515600" cy="196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dirty="0">
                <a:solidFill>
                  <a:schemeClr val="bg1"/>
                </a:solidFill>
              </a:rPr>
              <a:t>This little Powerpoint application is inspired by Tom Wildenhain and the lecture </a:t>
            </a:r>
            <a:r>
              <a:rPr lang="en-US" i="1" dirty="0">
                <a:solidFill>
                  <a:schemeClr val="bg1"/>
                </a:solidFill>
              </a:rPr>
              <a:t>Great Impractical Ideas in Computer Science: PowerPoint Programming</a:t>
            </a:r>
            <a:r>
              <a:rPr lang="en-US" dirty="0">
                <a:solidFill>
                  <a:schemeClr val="bg1"/>
                </a:solidFill>
              </a:rPr>
              <a:t> he gave at CMU. (Link to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Youtube-Recording</a:t>
            </a:r>
            <a:r>
              <a:rPr lang="en-US" dirty="0">
                <a:solidFill>
                  <a:schemeClr val="bg1"/>
                </a:solidFill>
              </a:rPr>
              <a:t>). Because it is a cool and simple way to demonstrate logic as a key component of software and programming, I thought I might release it as teaching tool to be modified and used by others. It is published under the </a:t>
            </a:r>
            <a:r>
              <a:rPr lang="en-US" i="1" dirty="0">
                <a:solidFill>
                  <a:schemeClr val="bg1"/>
                </a:solidFill>
              </a:rPr>
              <a:t>GNU General Public License v3</a:t>
            </a:r>
            <a:r>
              <a:rPr lang="en-US" dirty="0">
                <a:solidFill>
                  <a:schemeClr val="bg1"/>
                </a:solidFill>
              </a:rPr>
              <a:t> and can be used, modified and shared by future users.</a:t>
            </a:r>
          </a:p>
        </p:txBody>
      </p:sp>
    </p:spTree>
    <p:extLst>
      <p:ext uri="{BB962C8B-B14F-4D97-AF65-F5344CB8AC3E}">
        <p14:creationId xmlns:p14="http://schemas.microsoft.com/office/powerpoint/2010/main" val="373852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d">
            <a:extLst>
              <a:ext uri="{FF2B5EF4-FFF2-40B4-BE49-F238E27FC236}">
                <a16:creationId xmlns:a16="http://schemas.microsoft.com/office/drawing/2014/main" id="{CEA08CBA-787C-4492-B812-54C5D7D6BD1F}"/>
              </a:ext>
            </a:extLst>
          </p:cNvPr>
          <p:cNvSpPr/>
          <p:nvPr/>
        </p:nvSpPr>
        <p:spPr>
          <a:xfrm>
            <a:off x="2456688" y="1055594"/>
            <a:ext cx="7278624" cy="477827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1">
            <a:hlinkClick r:id="rId2" action="ppaction://hlinksldjump"/>
            <a:extLst>
              <a:ext uri="{FF2B5EF4-FFF2-40B4-BE49-F238E27FC236}">
                <a16:creationId xmlns:a16="http://schemas.microsoft.com/office/drawing/2014/main" id="{32A87C81-ACEB-43B3-B392-34F803CB85E8}"/>
              </a:ext>
            </a:extLst>
          </p:cNvPr>
          <p:cNvSpPr/>
          <p:nvPr/>
        </p:nvSpPr>
        <p:spPr>
          <a:xfrm>
            <a:off x="2749295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1</a:t>
            </a:r>
          </a:p>
        </p:txBody>
      </p:sp>
      <p:sp>
        <p:nvSpPr>
          <p:cNvPr id="9" name="2">
            <a:hlinkClick r:id="rId3" action="ppaction://hlinksldjump"/>
            <a:extLst>
              <a:ext uri="{FF2B5EF4-FFF2-40B4-BE49-F238E27FC236}">
                <a16:creationId xmlns:a16="http://schemas.microsoft.com/office/drawing/2014/main" id="{B5322ACA-8B17-432B-9BB9-6BB5B679D65E}"/>
              </a:ext>
            </a:extLst>
          </p:cNvPr>
          <p:cNvSpPr/>
          <p:nvPr/>
        </p:nvSpPr>
        <p:spPr>
          <a:xfrm>
            <a:off x="5077968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2</a:t>
            </a:r>
          </a:p>
        </p:txBody>
      </p:sp>
      <p:sp>
        <p:nvSpPr>
          <p:cNvPr id="10" name="3">
            <a:hlinkClick r:id="rId2" action="ppaction://hlinksldjump"/>
            <a:extLst>
              <a:ext uri="{FF2B5EF4-FFF2-40B4-BE49-F238E27FC236}">
                <a16:creationId xmlns:a16="http://schemas.microsoft.com/office/drawing/2014/main" id="{63B99035-2CBC-4FA7-B6C5-D867D65246B3}"/>
              </a:ext>
            </a:extLst>
          </p:cNvPr>
          <p:cNvSpPr/>
          <p:nvPr/>
        </p:nvSpPr>
        <p:spPr>
          <a:xfrm>
            <a:off x="7406640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3</a:t>
            </a:r>
          </a:p>
        </p:txBody>
      </p:sp>
      <p:sp>
        <p:nvSpPr>
          <p:cNvPr id="11" name="4">
            <a:hlinkClick r:id="rId2" action="ppaction://hlinksldjump"/>
            <a:extLst>
              <a:ext uri="{FF2B5EF4-FFF2-40B4-BE49-F238E27FC236}">
                <a16:creationId xmlns:a16="http://schemas.microsoft.com/office/drawing/2014/main" id="{FDBCAB07-B3ED-40CE-97B7-5E8477D27C2F}"/>
              </a:ext>
            </a:extLst>
          </p:cNvPr>
          <p:cNvSpPr/>
          <p:nvPr/>
        </p:nvSpPr>
        <p:spPr>
          <a:xfrm>
            <a:off x="2749296" y="3528180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4</a:t>
            </a:r>
          </a:p>
        </p:txBody>
      </p:sp>
      <p:sp>
        <p:nvSpPr>
          <p:cNvPr id="13" name="5">
            <a:hlinkClick r:id="rId2" action="ppaction://hlinksldjump"/>
            <a:extLst>
              <a:ext uri="{FF2B5EF4-FFF2-40B4-BE49-F238E27FC236}">
                <a16:creationId xmlns:a16="http://schemas.microsoft.com/office/drawing/2014/main" id="{3FF9EE23-E31C-498C-80D8-D4B105019431}"/>
              </a:ext>
            </a:extLst>
          </p:cNvPr>
          <p:cNvSpPr/>
          <p:nvPr/>
        </p:nvSpPr>
        <p:spPr>
          <a:xfrm>
            <a:off x="5077968" y="3528180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5</a:t>
            </a:r>
          </a:p>
        </p:txBody>
      </p:sp>
      <p:sp>
        <p:nvSpPr>
          <p:cNvPr id="14" name="6">
            <a:hlinkClick r:id="rId2" action="ppaction://hlinksldjump"/>
            <a:extLst>
              <a:ext uri="{FF2B5EF4-FFF2-40B4-BE49-F238E27FC236}">
                <a16:creationId xmlns:a16="http://schemas.microsoft.com/office/drawing/2014/main" id="{EF8BBB65-DE9D-4263-A864-43E383AEABE0}"/>
              </a:ext>
            </a:extLst>
          </p:cNvPr>
          <p:cNvSpPr/>
          <p:nvPr/>
        </p:nvSpPr>
        <p:spPr>
          <a:xfrm>
            <a:off x="7406640" y="3528180"/>
            <a:ext cx="2036064" cy="57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6</a:t>
            </a:r>
          </a:p>
        </p:txBody>
      </p:sp>
      <p:sp>
        <p:nvSpPr>
          <p:cNvPr id="12" name="7">
            <a:hlinkClick r:id="rId2" action="ppaction://hlinksldjump"/>
            <a:extLst>
              <a:ext uri="{FF2B5EF4-FFF2-40B4-BE49-F238E27FC236}">
                <a16:creationId xmlns:a16="http://schemas.microsoft.com/office/drawing/2014/main" id="{C4246CC2-73AB-4FA0-BC4F-AAC28AC21C4E}"/>
              </a:ext>
            </a:extLst>
          </p:cNvPr>
          <p:cNvSpPr/>
          <p:nvPr/>
        </p:nvSpPr>
        <p:spPr>
          <a:xfrm>
            <a:off x="2749296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7</a:t>
            </a:r>
          </a:p>
        </p:txBody>
      </p:sp>
      <p:sp>
        <p:nvSpPr>
          <p:cNvPr id="15" name="8">
            <a:hlinkClick r:id="rId2" action="ppaction://hlinksldjump"/>
            <a:extLst>
              <a:ext uri="{FF2B5EF4-FFF2-40B4-BE49-F238E27FC236}">
                <a16:creationId xmlns:a16="http://schemas.microsoft.com/office/drawing/2014/main" id="{EE0128C9-BBEE-41F8-9FA0-513C55DFC75A}"/>
              </a:ext>
            </a:extLst>
          </p:cNvPr>
          <p:cNvSpPr/>
          <p:nvPr/>
        </p:nvSpPr>
        <p:spPr>
          <a:xfrm>
            <a:off x="5077968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8</a:t>
            </a:r>
          </a:p>
        </p:txBody>
      </p:sp>
      <p:sp>
        <p:nvSpPr>
          <p:cNvPr id="16" name="9">
            <a:hlinkClick r:id="rId2" action="ppaction://hlinksldjump"/>
            <a:extLst>
              <a:ext uri="{FF2B5EF4-FFF2-40B4-BE49-F238E27FC236}">
                <a16:creationId xmlns:a16="http://schemas.microsoft.com/office/drawing/2014/main" id="{FE380688-E24D-4AD6-A2C0-854A2EAA9C28}"/>
              </a:ext>
            </a:extLst>
          </p:cNvPr>
          <p:cNvSpPr/>
          <p:nvPr/>
        </p:nvSpPr>
        <p:spPr>
          <a:xfrm>
            <a:off x="7406640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9</a:t>
            </a:r>
          </a:p>
        </p:txBody>
      </p:sp>
      <p:sp>
        <p:nvSpPr>
          <p:cNvPr id="20" name="0">
            <a:hlinkClick r:id="rId2" action="ppaction://hlinksldjump"/>
            <a:extLst>
              <a:ext uri="{FF2B5EF4-FFF2-40B4-BE49-F238E27FC236}">
                <a16:creationId xmlns:a16="http://schemas.microsoft.com/office/drawing/2014/main" id="{F7DADFE8-29A3-4088-A376-A4A278F334CD}"/>
              </a:ext>
            </a:extLst>
          </p:cNvPr>
          <p:cNvSpPr/>
          <p:nvPr/>
        </p:nvSpPr>
        <p:spPr>
          <a:xfrm>
            <a:off x="2749295" y="5079636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0</a:t>
            </a:r>
          </a:p>
        </p:txBody>
      </p:sp>
      <p:sp>
        <p:nvSpPr>
          <p:cNvPr id="17" name="Info-Box">
            <a:extLst>
              <a:ext uri="{FF2B5EF4-FFF2-40B4-BE49-F238E27FC236}">
                <a16:creationId xmlns:a16="http://schemas.microsoft.com/office/drawing/2014/main" id="{2CB2317A-324E-473A-B070-80CAAD82277C}"/>
              </a:ext>
            </a:extLst>
          </p:cNvPr>
          <p:cNvSpPr/>
          <p:nvPr/>
        </p:nvSpPr>
        <p:spPr>
          <a:xfrm>
            <a:off x="2749294" y="2233866"/>
            <a:ext cx="6693408" cy="338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+mj-lt"/>
              </a:rPr>
              <a:t>Please</a:t>
            </a:r>
            <a:r>
              <a:rPr lang="de-DE" sz="1400" b="1" dirty="0">
                <a:solidFill>
                  <a:schemeClr val="tx1"/>
                </a:solidFill>
                <a:latin typeface="+mj-lt"/>
              </a:rPr>
              <a:t> enter 4-digit PIN to gain access!</a:t>
            </a: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Clear">
            <a:hlinkClick r:id="rId4" action="ppaction://hlinksldjump"/>
            <a:extLst>
              <a:ext uri="{FF2B5EF4-FFF2-40B4-BE49-F238E27FC236}">
                <a16:creationId xmlns:a16="http://schemas.microsoft.com/office/drawing/2014/main" id="{EDB8AB35-FCFA-45B2-A83E-A8815936D259}"/>
              </a:ext>
            </a:extLst>
          </p:cNvPr>
          <p:cNvSpPr/>
          <p:nvPr/>
        </p:nvSpPr>
        <p:spPr>
          <a:xfrm>
            <a:off x="5077967" y="5079636"/>
            <a:ext cx="2036064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+mj-lt"/>
              </a:rPr>
              <a:t>C</a:t>
            </a:r>
          </a:p>
        </p:txBody>
      </p:sp>
      <p:sp>
        <p:nvSpPr>
          <p:cNvPr id="22" name="Back" hidden="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5BE94A4-1EEA-4ACF-92ED-D8EB76A19371}"/>
              </a:ext>
            </a:extLst>
          </p:cNvPr>
          <p:cNvSpPr/>
          <p:nvPr/>
        </p:nvSpPr>
        <p:spPr>
          <a:xfrm>
            <a:off x="7406639" y="5079636"/>
            <a:ext cx="2036064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</a:p>
        </p:txBody>
      </p:sp>
      <p:sp>
        <p:nvSpPr>
          <p:cNvPr id="23" name="Please enter PIN">
            <a:extLst>
              <a:ext uri="{FF2B5EF4-FFF2-40B4-BE49-F238E27FC236}">
                <a16:creationId xmlns:a16="http://schemas.microsoft.com/office/drawing/2014/main" id="{80DA7E73-937C-45D6-AD4C-F524964E58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41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cap="all" dirty="0"/>
              <a:t>Please Enter PIN</a:t>
            </a:r>
          </a:p>
        </p:txBody>
      </p:sp>
      <p:sp>
        <p:nvSpPr>
          <p:cNvPr id="24" name="Display">
            <a:extLst>
              <a:ext uri="{FF2B5EF4-FFF2-40B4-BE49-F238E27FC236}">
                <a16:creationId xmlns:a16="http://schemas.microsoft.com/office/drawing/2014/main" id="{BC12765B-7514-49E4-8AFC-86500C2C5E5C}"/>
              </a:ext>
            </a:extLst>
          </p:cNvPr>
          <p:cNvSpPr/>
          <p:nvPr/>
        </p:nvSpPr>
        <p:spPr>
          <a:xfrm>
            <a:off x="2749295" y="1265030"/>
            <a:ext cx="6693407" cy="76809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bIns="0" rtlCol="0" anchor="ctr"/>
          <a:lstStyle/>
          <a:p>
            <a:endParaRPr lang="de-DE" sz="4400" b="1" spc="1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B66F55-1009-4C1E-A495-6B6AC04B38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618485" cy="1325563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35000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d">
            <a:extLst>
              <a:ext uri="{FF2B5EF4-FFF2-40B4-BE49-F238E27FC236}">
                <a16:creationId xmlns:a16="http://schemas.microsoft.com/office/drawing/2014/main" id="{CEA08CBA-787C-4492-B812-54C5D7D6BD1F}"/>
              </a:ext>
            </a:extLst>
          </p:cNvPr>
          <p:cNvSpPr/>
          <p:nvPr/>
        </p:nvSpPr>
        <p:spPr>
          <a:xfrm>
            <a:off x="2456688" y="1055594"/>
            <a:ext cx="7278624" cy="477827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1">
            <a:hlinkClick r:id="rId2" action="ppaction://hlinksldjump"/>
            <a:extLst>
              <a:ext uri="{FF2B5EF4-FFF2-40B4-BE49-F238E27FC236}">
                <a16:creationId xmlns:a16="http://schemas.microsoft.com/office/drawing/2014/main" id="{32A87C81-ACEB-43B3-B392-34F803CB85E8}"/>
              </a:ext>
            </a:extLst>
          </p:cNvPr>
          <p:cNvSpPr/>
          <p:nvPr/>
        </p:nvSpPr>
        <p:spPr>
          <a:xfrm>
            <a:off x="2749295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1</a:t>
            </a:r>
          </a:p>
        </p:txBody>
      </p:sp>
      <p:sp>
        <p:nvSpPr>
          <p:cNvPr id="9" name="2">
            <a:hlinkClick r:id="rId2" action="ppaction://hlinksldjump"/>
            <a:extLst>
              <a:ext uri="{FF2B5EF4-FFF2-40B4-BE49-F238E27FC236}">
                <a16:creationId xmlns:a16="http://schemas.microsoft.com/office/drawing/2014/main" id="{B5322ACA-8B17-432B-9BB9-6BB5B679D65E}"/>
              </a:ext>
            </a:extLst>
          </p:cNvPr>
          <p:cNvSpPr/>
          <p:nvPr/>
        </p:nvSpPr>
        <p:spPr>
          <a:xfrm>
            <a:off x="5077968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2</a:t>
            </a:r>
          </a:p>
        </p:txBody>
      </p:sp>
      <p:sp>
        <p:nvSpPr>
          <p:cNvPr id="10" name="3">
            <a:hlinkClick r:id="rId2" action="ppaction://hlinksldjump"/>
            <a:extLst>
              <a:ext uri="{FF2B5EF4-FFF2-40B4-BE49-F238E27FC236}">
                <a16:creationId xmlns:a16="http://schemas.microsoft.com/office/drawing/2014/main" id="{63B99035-2CBC-4FA7-B6C5-D867D65246B3}"/>
              </a:ext>
            </a:extLst>
          </p:cNvPr>
          <p:cNvSpPr/>
          <p:nvPr/>
        </p:nvSpPr>
        <p:spPr>
          <a:xfrm>
            <a:off x="7406640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3</a:t>
            </a:r>
          </a:p>
        </p:txBody>
      </p:sp>
      <p:sp>
        <p:nvSpPr>
          <p:cNvPr id="11" name="4">
            <a:hlinkClick r:id="rId2" action="ppaction://hlinksldjump"/>
            <a:extLst>
              <a:ext uri="{FF2B5EF4-FFF2-40B4-BE49-F238E27FC236}">
                <a16:creationId xmlns:a16="http://schemas.microsoft.com/office/drawing/2014/main" id="{FDBCAB07-B3ED-40CE-97B7-5E8477D27C2F}"/>
              </a:ext>
            </a:extLst>
          </p:cNvPr>
          <p:cNvSpPr/>
          <p:nvPr/>
        </p:nvSpPr>
        <p:spPr>
          <a:xfrm>
            <a:off x="2749296" y="3528180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4</a:t>
            </a:r>
          </a:p>
        </p:txBody>
      </p:sp>
      <p:sp>
        <p:nvSpPr>
          <p:cNvPr id="13" name="5">
            <a:hlinkClick r:id="rId2" action="ppaction://hlinksldjump"/>
            <a:extLst>
              <a:ext uri="{FF2B5EF4-FFF2-40B4-BE49-F238E27FC236}">
                <a16:creationId xmlns:a16="http://schemas.microsoft.com/office/drawing/2014/main" id="{3FF9EE23-E31C-498C-80D8-D4B105019431}"/>
              </a:ext>
            </a:extLst>
          </p:cNvPr>
          <p:cNvSpPr/>
          <p:nvPr/>
        </p:nvSpPr>
        <p:spPr>
          <a:xfrm>
            <a:off x="5077968" y="3528180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5</a:t>
            </a:r>
          </a:p>
        </p:txBody>
      </p:sp>
      <p:sp>
        <p:nvSpPr>
          <p:cNvPr id="14" name="6">
            <a:hlinkClick r:id="rId3" action="ppaction://hlinksldjump"/>
            <a:extLst>
              <a:ext uri="{FF2B5EF4-FFF2-40B4-BE49-F238E27FC236}">
                <a16:creationId xmlns:a16="http://schemas.microsoft.com/office/drawing/2014/main" id="{EF8BBB65-DE9D-4263-A864-43E383AEABE0}"/>
              </a:ext>
            </a:extLst>
          </p:cNvPr>
          <p:cNvSpPr/>
          <p:nvPr/>
        </p:nvSpPr>
        <p:spPr>
          <a:xfrm>
            <a:off x="7406640" y="3528180"/>
            <a:ext cx="2036064" cy="57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6</a:t>
            </a:r>
          </a:p>
        </p:txBody>
      </p:sp>
      <p:sp>
        <p:nvSpPr>
          <p:cNvPr id="12" name="7">
            <a:hlinkClick r:id="rId2" action="ppaction://hlinksldjump"/>
            <a:extLst>
              <a:ext uri="{FF2B5EF4-FFF2-40B4-BE49-F238E27FC236}">
                <a16:creationId xmlns:a16="http://schemas.microsoft.com/office/drawing/2014/main" id="{C4246CC2-73AB-4FA0-BC4F-AAC28AC21C4E}"/>
              </a:ext>
            </a:extLst>
          </p:cNvPr>
          <p:cNvSpPr/>
          <p:nvPr/>
        </p:nvSpPr>
        <p:spPr>
          <a:xfrm>
            <a:off x="2749296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7</a:t>
            </a:r>
          </a:p>
        </p:txBody>
      </p:sp>
      <p:sp>
        <p:nvSpPr>
          <p:cNvPr id="15" name="8">
            <a:hlinkClick r:id="rId2" action="ppaction://hlinksldjump"/>
            <a:extLst>
              <a:ext uri="{FF2B5EF4-FFF2-40B4-BE49-F238E27FC236}">
                <a16:creationId xmlns:a16="http://schemas.microsoft.com/office/drawing/2014/main" id="{EE0128C9-BBEE-41F8-9FA0-513C55DFC75A}"/>
              </a:ext>
            </a:extLst>
          </p:cNvPr>
          <p:cNvSpPr/>
          <p:nvPr/>
        </p:nvSpPr>
        <p:spPr>
          <a:xfrm>
            <a:off x="5077968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8</a:t>
            </a:r>
          </a:p>
        </p:txBody>
      </p:sp>
      <p:sp>
        <p:nvSpPr>
          <p:cNvPr id="16" name="9">
            <a:hlinkClick r:id="rId2" action="ppaction://hlinksldjump"/>
            <a:extLst>
              <a:ext uri="{FF2B5EF4-FFF2-40B4-BE49-F238E27FC236}">
                <a16:creationId xmlns:a16="http://schemas.microsoft.com/office/drawing/2014/main" id="{FE380688-E24D-4AD6-A2C0-854A2EAA9C28}"/>
              </a:ext>
            </a:extLst>
          </p:cNvPr>
          <p:cNvSpPr/>
          <p:nvPr/>
        </p:nvSpPr>
        <p:spPr>
          <a:xfrm>
            <a:off x="7406640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9</a:t>
            </a:r>
          </a:p>
        </p:txBody>
      </p:sp>
      <p:sp>
        <p:nvSpPr>
          <p:cNvPr id="20" name="0">
            <a:hlinkClick r:id="rId2" action="ppaction://hlinksldjump"/>
            <a:extLst>
              <a:ext uri="{FF2B5EF4-FFF2-40B4-BE49-F238E27FC236}">
                <a16:creationId xmlns:a16="http://schemas.microsoft.com/office/drawing/2014/main" id="{F7DADFE8-29A3-4088-A376-A4A278F334CD}"/>
              </a:ext>
            </a:extLst>
          </p:cNvPr>
          <p:cNvSpPr/>
          <p:nvPr/>
        </p:nvSpPr>
        <p:spPr>
          <a:xfrm>
            <a:off x="2749295" y="5079636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0</a:t>
            </a:r>
          </a:p>
        </p:txBody>
      </p:sp>
      <p:sp>
        <p:nvSpPr>
          <p:cNvPr id="17" name="Info-Box">
            <a:extLst>
              <a:ext uri="{FF2B5EF4-FFF2-40B4-BE49-F238E27FC236}">
                <a16:creationId xmlns:a16="http://schemas.microsoft.com/office/drawing/2014/main" id="{2CB2317A-324E-473A-B070-80CAAD82277C}"/>
              </a:ext>
            </a:extLst>
          </p:cNvPr>
          <p:cNvSpPr/>
          <p:nvPr/>
        </p:nvSpPr>
        <p:spPr>
          <a:xfrm>
            <a:off x="2749294" y="2233866"/>
            <a:ext cx="6693408" cy="338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+mj-lt"/>
              </a:rPr>
              <a:t>Please</a:t>
            </a:r>
            <a:r>
              <a:rPr lang="de-DE" sz="1400" b="1" dirty="0">
                <a:solidFill>
                  <a:schemeClr val="tx1"/>
                </a:solidFill>
                <a:latin typeface="+mj-lt"/>
              </a:rPr>
              <a:t> enter 4-digit PIN to gain access!</a:t>
            </a: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Clear">
            <a:hlinkClick r:id="rId4" action="ppaction://hlinksldjump"/>
            <a:extLst>
              <a:ext uri="{FF2B5EF4-FFF2-40B4-BE49-F238E27FC236}">
                <a16:creationId xmlns:a16="http://schemas.microsoft.com/office/drawing/2014/main" id="{EDB8AB35-FCFA-45B2-A83E-A8815936D259}"/>
              </a:ext>
            </a:extLst>
          </p:cNvPr>
          <p:cNvSpPr/>
          <p:nvPr/>
        </p:nvSpPr>
        <p:spPr>
          <a:xfrm>
            <a:off x="5077967" y="5079636"/>
            <a:ext cx="2036064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+mj-lt"/>
              </a:rPr>
              <a:t>C</a:t>
            </a:r>
          </a:p>
        </p:txBody>
      </p:sp>
      <p:sp>
        <p:nvSpPr>
          <p:cNvPr id="22" name="Back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5BE94A4-1EEA-4ACF-92ED-D8EB76A19371}"/>
              </a:ext>
            </a:extLst>
          </p:cNvPr>
          <p:cNvSpPr/>
          <p:nvPr/>
        </p:nvSpPr>
        <p:spPr>
          <a:xfrm>
            <a:off x="7406639" y="5079636"/>
            <a:ext cx="2036064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</a:p>
        </p:txBody>
      </p:sp>
      <p:sp>
        <p:nvSpPr>
          <p:cNvPr id="23" name="Please enter PIN">
            <a:extLst>
              <a:ext uri="{FF2B5EF4-FFF2-40B4-BE49-F238E27FC236}">
                <a16:creationId xmlns:a16="http://schemas.microsoft.com/office/drawing/2014/main" id="{80DA7E73-937C-45D6-AD4C-F524964E58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41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cap="all" dirty="0"/>
              <a:t>Please Enter PIN</a:t>
            </a:r>
          </a:p>
        </p:txBody>
      </p:sp>
      <p:sp>
        <p:nvSpPr>
          <p:cNvPr id="24" name="Display">
            <a:extLst>
              <a:ext uri="{FF2B5EF4-FFF2-40B4-BE49-F238E27FC236}">
                <a16:creationId xmlns:a16="http://schemas.microsoft.com/office/drawing/2014/main" id="{BC12765B-7514-49E4-8AFC-86500C2C5E5C}"/>
              </a:ext>
            </a:extLst>
          </p:cNvPr>
          <p:cNvSpPr/>
          <p:nvPr/>
        </p:nvSpPr>
        <p:spPr>
          <a:xfrm>
            <a:off x="2749295" y="1265030"/>
            <a:ext cx="6693407" cy="76809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bIns="0" rtlCol="0" anchor="ctr"/>
          <a:lstStyle/>
          <a:p>
            <a:r>
              <a:rPr lang="de-DE" sz="4400" b="1" spc="100" dirty="0"/>
              <a:t>*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071B22-4CA3-4E9F-BE3C-A10BC0BD2A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618485" cy="1325563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RIGHT_1</a:t>
            </a:r>
          </a:p>
        </p:txBody>
      </p:sp>
    </p:spTree>
    <p:extLst>
      <p:ext uri="{BB962C8B-B14F-4D97-AF65-F5344CB8AC3E}">
        <p14:creationId xmlns:p14="http://schemas.microsoft.com/office/powerpoint/2010/main" val="37539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d">
            <a:extLst>
              <a:ext uri="{FF2B5EF4-FFF2-40B4-BE49-F238E27FC236}">
                <a16:creationId xmlns:a16="http://schemas.microsoft.com/office/drawing/2014/main" id="{CEA08CBA-787C-4492-B812-54C5D7D6BD1F}"/>
              </a:ext>
            </a:extLst>
          </p:cNvPr>
          <p:cNvSpPr/>
          <p:nvPr/>
        </p:nvSpPr>
        <p:spPr>
          <a:xfrm>
            <a:off x="2456688" y="1055594"/>
            <a:ext cx="7278624" cy="477827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1">
            <a:hlinkClick r:id="rId2" action="ppaction://hlinksldjump"/>
            <a:extLst>
              <a:ext uri="{FF2B5EF4-FFF2-40B4-BE49-F238E27FC236}">
                <a16:creationId xmlns:a16="http://schemas.microsoft.com/office/drawing/2014/main" id="{32A87C81-ACEB-43B3-B392-34F803CB85E8}"/>
              </a:ext>
            </a:extLst>
          </p:cNvPr>
          <p:cNvSpPr/>
          <p:nvPr/>
        </p:nvSpPr>
        <p:spPr>
          <a:xfrm>
            <a:off x="2749295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1</a:t>
            </a:r>
          </a:p>
        </p:txBody>
      </p:sp>
      <p:sp>
        <p:nvSpPr>
          <p:cNvPr id="9" name="2">
            <a:hlinkClick r:id="rId3" action="ppaction://hlinksldjump"/>
            <a:extLst>
              <a:ext uri="{FF2B5EF4-FFF2-40B4-BE49-F238E27FC236}">
                <a16:creationId xmlns:a16="http://schemas.microsoft.com/office/drawing/2014/main" id="{B5322ACA-8B17-432B-9BB9-6BB5B679D65E}"/>
              </a:ext>
            </a:extLst>
          </p:cNvPr>
          <p:cNvSpPr/>
          <p:nvPr/>
        </p:nvSpPr>
        <p:spPr>
          <a:xfrm>
            <a:off x="5077968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2</a:t>
            </a:r>
          </a:p>
        </p:txBody>
      </p:sp>
      <p:sp>
        <p:nvSpPr>
          <p:cNvPr id="10" name="3">
            <a:hlinkClick r:id="rId2" action="ppaction://hlinksldjump"/>
            <a:extLst>
              <a:ext uri="{FF2B5EF4-FFF2-40B4-BE49-F238E27FC236}">
                <a16:creationId xmlns:a16="http://schemas.microsoft.com/office/drawing/2014/main" id="{63B99035-2CBC-4FA7-B6C5-D867D65246B3}"/>
              </a:ext>
            </a:extLst>
          </p:cNvPr>
          <p:cNvSpPr/>
          <p:nvPr/>
        </p:nvSpPr>
        <p:spPr>
          <a:xfrm>
            <a:off x="7406640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3</a:t>
            </a:r>
          </a:p>
        </p:txBody>
      </p:sp>
      <p:sp>
        <p:nvSpPr>
          <p:cNvPr id="11" name="4">
            <a:hlinkClick r:id="rId2" action="ppaction://hlinksldjump"/>
            <a:extLst>
              <a:ext uri="{FF2B5EF4-FFF2-40B4-BE49-F238E27FC236}">
                <a16:creationId xmlns:a16="http://schemas.microsoft.com/office/drawing/2014/main" id="{FDBCAB07-B3ED-40CE-97B7-5E8477D27C2F}"/>
              </a:ext>
            </a:extLst>
          </p:cNvPr>
          <p:cNvSpPr/>
          <p:nvPr/>
        </p:nvSpPr>
        <p:spPr>
          <a:xfrm>
            <a:off x="2749296" y="3528180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4</a:t>
            </a:r>
          </a:p>
        </p:txBody>
      </p:sp>
      <p:sp>
        <p:nvSpPr>
          <p:cNvPr id="13" name="5">
            <a:hlinkClick r:id="rId2" action="ppaction://hlinksldjump"/>
            <a:extLst>
              <a:ext uri="{FF2B5EF4-FFF2-40B4-BE49-F238E27FC236}">
                <a16:creationId xmlns:a16="http://schemas.microsoft.com/office/drawing/2014/main" id="{3FF9EE23-E31C-498C-80D8-D4B105019431}"/>
              </a:ext>
            </a:extLst>
          </p:cNvPr>
          <p:cNvSpPr/>
          <p:nvPr/>
        </p:nvSpPr>
        <p:spPr>
          <a:xfrm>
            <a:off x="5077968" y="3528180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5</a:t>
            </a:r>
          </a:p>
        </p:txBody>
      </p:sp>
      <p:sp>
        <p:nvSpPr>
          <p:cNvPr id="14" name="6">
            <a:hlinkClick r:id="rId2" action="ppaction://hlinksldjump"/>
            <a:extLst>
              <a:ext uri="{FF2B5EF4-FFF2-40B4-BE49-F238E27FC236}">
                <a16:creationId xmlns:a16="http://schemas.microsoft.com/office/drawing/2014/main" id="{EF8BBB65-DE9D-4263-A864-43E383AEABE0}"/>
              </a:ext>
            </a:extLst>
          </p:cNvPr>
          <p:cNvSpPr/>
          <p:nvPr/>
        </p:nvSpPr>
        <p:spPr>
          <a:xfrm>
            <a:off x="7406640" y="3528180"/>
            <a:ext cx="2036064" cy="57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6</a:t>
            </a:r>
          </a:p>
        </p:txBody>
      </p:sp>
      <p:sp>
        <p:nvSpPr>
          <p:cNvPr id="12" name="7">
            <a:hlinkClick r:id="rId2" action="ppaction://hlinksldjump"/>
            <a:extLst>
              <a:ext uri="{FF2B5EF4-FFF2-40B4-BE49-F238E27FC236}">
                <a16:creationId xmlns:a16="http://schemas.microsoft.com/office/drawing/2014/main" id="{C4246CC2-73AB-4FA0-BC4F-AAC28AC21C4E}"/>
              </a:ext>
            </a:extLst>
          </p:cNvPr>
          <p:cNvSpPr/>
          <p:nvPr/>
        </p:nvSpPr>
        <p:spPr>
          <a:xfrm>
            <a:off x="2749296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7</a:t>
            </a:r>
          </a:p>
        </p:txBody>
      </p:sp>
      <p:sp>
        <p:nvSpPr>
          <p:cNvPr id="15" name="8">
            <a:hlinkClick r:id="rId2" action="ppaction://hlinksldjump"/>
            <a:extLst>
              <a:ext uri="{FF2B5EF4-FFF2-40B4-BE49-F238E27FC236}">
                <a16:creationId xmlns:a16="http://schemas.microsoft.com/office/drawing/2014/main" id="{EE0128C9-BBEE-41F8-9FA0-513C55DFC75A}"/>
              </a:ext>
            </a:extLst>
          </p:cNvPr>
          <p:cNvSpPr/>
          <p:nvPr/>
        </p:nvSpPr>
        <p:spPr>
          <a:xfrm>
            <a:off x="5077968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8</a:t>
            </a:r>
          </a:p>
        </p:txBody>
      </p:sp>
      <p:sp>
        <p:nvSpPr>
          <p:cNvPr id="16" name="9">
            <a:hlinkClick r:id="rId2" action="ppaction://hlinksldjump"/>
            <a:extLst>
              <a:ext uri="{FF2B5EF4-FFF2-40B4-BE49-F238E27FC236}">
                <a16:creationId xmlns:a16="http://schemas.microsoft.com/office/drawing/2014/main" id="{FE380688-E24D-4AD6-A2C0-854A2EAA9C28}"/>
              </a:ext>
            </a:extLst>
          </p:cNvPr>
          <p:cNvSpPr/>
          <p:nvPr/>
        </p:nvSpPr>
        <p:spPr>
          <a:xfrm>
            <a:off x="7406640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9</a:t>
            </a:r>
          </a:p>
        </p:txBody>
      </p:sp>
      <p:sp>
        <p:nvSpPr>
          <p:cNvPr id="20" name="0">
            <a:hlinkClick r:id="rId2" action="ppaction://hlinksldjump"/>
            <a:extLst>
              <a:ext uri="{FF2B5EF4-FFF2-40B4-BE49-F238E27FC236}">
                <a16:creationId xmlns:a16="http://schemas.microsoft.com/office/drawing/2014/main" id="{F7DADFE8-29A3-4088-A376-A4A278F334CD}"/>
              </a:ext>
            </a:extLst>
          </p:cNvPr>
          <p:cNvSpPr/>
          <p:nvPr/>
        </p:nvSpPr>
        <p:spPr>
          <a:xfrm>
            <a:off x="2749295" y="5079636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0</a:t>
            </a:r>
          </a:p>
        </p:txBody>
      </p:sp>
      <p:sp>
        <p:nvSpPr>
          <p:cNvPr id="17" name="Info-Box">
            <a:extLst>
              <a:ext uri="{FF2B5EF4-FFF2-40B4-BE49-F238E27FC236}">
                <a16:creationId xmlns:a16="http://schemas.microsoft.com/office/drawing/2014/main" id="{2CB2317A-324E-473A-B070-80CAAD82277C}"/>
              </a:ext>
            </a:extLst>
          </p:cNvPr>
          <p:cNvSpPr/>
          <p:nvPr/>
        </p:nvSpPr>
        <p:spPr>
          <a:xfrm>
            <a:off x="2749294" y="2233866"/>
            <a:ext cx="6693408" cy="338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+mj-lt"/>
              </a:rPr>
              <a:t>Please</a:t>
            </a:r>
            <a:r>
              <a:rPr lang="de-DE" sz="1400" b="1" dirty="0">
                <a:solidFill>
                  <a:schemeClr val="tx1"/>
                </a:solidFill>
                <a:latin typeface="+mj-lt"/>
              </a:rPr>
              <a:t> enter 4-digit PIN to gain access!</a:t>
            </a: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Clear">
            <a:hlinkClick r:id="rId4" action="ppaction://hlinksldjump"/>
            <a:extLst>
              <a:ext uri="{FF2B5EF4-FFF2-40B4-BE49-F238E27FC236}">
                <a16:creationId xmlns:a16="http://schemas.microsoft.com/office/drawing/2014/main" id="{EDB8AB35-FCFA-45B2-A83E-A8815936D259}"/>
              </a:ext>
            </a:extLst>
          </p:cNvPr>
          <p:cNvSpPr/>
          <p:nvPr/>
        </p:nvSpPr>
        <p:spPr>
          <a:xfrm>
            <a:off x="5077967" y="5079636"/>
            <a:ext cx="2036064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+mj-lt"/>
              </a:rPr>
              <a:t>C</a:t>
            </a:r>
          </a:p>
        </p:txBody>
      </p:sp>
      <p:sp>
        <p:nvSpPr>
          <p:cNvPr id="22" name="Back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5BE94A4-1EEA-4ACF-92ED-D8EB76A19371}"/>
              </a:ext>
            </a:extLst>
          </p:cNvPr>
          <p:cNvSpPr/>
          <p:nvPr/>
        </p:nvSpPr>
        <p:spPr>
          <a:xfrm>
            <a:off x="7406639" y="5079636"/>
            <a:ext cx="2036064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</a:p>
        </p:txBody>
      </p:sp>
      <p:sp>
        <p:nvSpPr>
          <p:cNvPr id="23" name="Please enter PIN">
            <a:extLst>
              <a:ext uri="{FF2B5EF4-FFF2-40B4-BE49-F238E27FC236}">
                <a16:creationId xmlns:a16="http://schemas.microsoft.com/office/drawing/2014/main" id="{80DA7E73-937C-45D6-AD4C-F524964E58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41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cap="all" dirty="0"/>
              <a:t>Please Enter PIN</a:t>
            </a:r>
          </a:p>
        </p:txBody>
      </p:sp>
      <p:sp>
        <p:nvSpPr>
          <p:cNvPr id="24" name="Display">
            <a:extLst>
              <a:ext uri="{FF2B5EF4-FFF2-40B4-BE49-F238E27FC236}">
                <a16:creationId xmlns:a16="http://schemas.microsoft.com/office/drawing/2014/main" id="{BC12765B-7514-49E4-8AFC-86500C2C5E5C}"/>
              </a:ext>
            </a:extLst>
          </p:cNvPr>
          <p:cNvSpPr/>
          <p:nvPr/>
        </p:nvSpPr>
        <p:spPr>
          <a:xfrm>
            <a:off x="2749295" y="1265030"/>
            <a:ext cx="6693407" cy="76809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bIns="0" rtlCol="0" anchor="ctr"/>
          <a:lstStyle/>
          <a:p>
            <a:r>
              <a:rPr lang="de-DE" sz="4400" b="1" spc="100" dirty="0"/>
              <a:t>**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BDF328-87A1-4192-9A24-850EC595CC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618485" cy="1325563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RIGHT_2</a:t>
            </a:r>
          </a:p>
        </p:txBody>
      </p:sp>
    </p:spTree>
    <p:extLst>
      <p:ext uri="{BB962C8B-B14F-4D97-AF65-F5344CB8AC3E}">
        <p14:creationId xmlns:p14="http://schemas.microsoft.com/office/powerpoint/2010/main" val="267706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d">
            <a:extLst>
              <a:ext uri="{FF2B5EF4-FFF2-40B4-BE49-F238E27FC236}">
                <a16:creationId xmlns:a16="http://schemas.microsoft.com/office/drawing/2014/main" id="{CEA08CBA-787C-4492-B812-54C5D7D6BD1F}"/>
              </a:ext>
            </a:extLst>
          </p:cNvPr>
          <p:cNvSpPr/>
          <p:nvPr/>
        </p:nvSpPr>
        <p:spPr>
          <a:xfrm>
            <a:off x="2456688" y="1055594"/>
            <a:ext cx="7278624" cy="477827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1">
            <a:hlinkClick r:id="rId2" action="ppaction://hlinksldjump"/>
            <a:extLst>
              <a:ext uri="{FF2B5EF4-FFF2-40B4-BE49-F238E27FC236}">
                <a16:creationId xmlns:a16="http://schemas.microsoft.com/office/drawing/2014/main" id="{32A87C81-ACEB-43B3-B392-34F803CB85E8}"/>
              </a:ext>
            </a:extLst>
          </p:cNvPr>
          <p:cNvSpPr/>
          <p:nvPr/>
        </p:nvSpPr>
        <p:spPr>
          <a:xfrm>
            <a:off x="2749295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1</a:t>
            </a:r>
          </a:p>
        </p:txBody>
      </p:sp>
      <p:sp>
        <p:nvSpPr>
          <p:cNvPr id="9" name="2">
            <a:hlinkClick r:id="rId2" action="ppaction://hlinksldjump"/>
            <a:extLst>
              <a:ext uri="{FF2B5EF4-FFF2-40B4-BE49-F238E27FC236}">
                <a16:creationId xmlns:a16="http://schemas.microsoft.com/office/drawing/2014/main" id="{B5322ACA-8B17-432B-9BB9-6BB5B679D65E}"/>
              </a:ext>
            </a:extLst>
          </p:cNvPr>
          <p:cNvSpPr/>
          <p:nvPr/>
        </p:nvSpPr>
        <p:spPr>
          <a:xfrm>
            <a:off x="5077968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2</a:t>
            </a:r>
          </a:p>
        </p:txBody>
      </p:sp>
      <p:sp>
        <p:nvSpPr>
          <p:cNvPr id="10" name="3">
            <a:hlinkClick r:id="rId2" action="ppaction://hlinksldjump"/>
            <a:extLst>
              <a:ext uri="{FF2B5EF4-FFF2-40B4-BE49-F238E27FC236}">
                <a16:creationId xmlns:a16="http://schemas.microsoft.com/office/drawing/2014/main" id="{63B99035-2CBC-4FA7-B6C5-D867D65246B3}"/>
              </a:ext>
            </a:extLst>
          </p:cNvPr>
          <p:cNvSpPr/>
          <p:nvPr/>
        </p:nvSpPr>
        <p:spPr>
          <a:xfrm>
            <a:off x="7406640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3</a:t>
            </a:r>
          </a:p>
        </p:txBody>
      </p:sp>
      <p:sp>
        <p:nvSpPr>
          <p:cNvPr id="11" name="4">
            <a:hlinkClick r:id="rId2" action="ppaction://hlinksldjump"/>
            <a:extLst>
              <a:ext uri="{FF2B5EF4-FFF2-40B4-BE49-F238E27FC236}">
                <a16:creationId xmlns:a16="http://schemas.microsoft.com/office/drawing/2014/main" id="{FDBCAB07-B3ED-40CE-97B7-5E8477D27C2F}"/>
              </a:ext>
            </a:extLst>
          </p:cNvPr>
          <p:cNvSpPr/>
          <p:nvPr/>
        </p:nvSpPr>
        <p:spPr>
          <a:xfrm>
            <a:off x="2749296" y="3528180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4</a:t>
            </a:r>
          </a:p>
        </p:txBody>
      </p:sp>
      <p:sp>
        <p:nvSpPr>
          <p:cNvPr id="13" name="5">
            <a:hlinkClick r:id="rId2" action="ppaction://hlinksldjump"/>
            <a:extLst>
              <a:ext uri="{FF2B5EF4-FFF2-40B4-BE49-F238E27FC236}">
                <a16:creationId xmlns:a16="http://schemas.microsoft.com/office/drawing/2014/main" id="{3FF9EE23-E31C-498C-80D8-D4B105019431}"/>
              </a:ext>
            </a:extLst>
          </p:cNvPr>
          <p:cNvSpPr/>
          <p:nvPr/>
        </p:nvSpPr>
        <p:spPr>
          <a:xfrm>
            <a:off x="5077968" y="3528180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5</a:t>
            </a:r>
          </a:p>
        </p:txBody>
      </p:sp>
      <p:sp>
        <p:nvSpPr>
          <p:cNvPr id="14" name="6">
            <a:hlinkClick r:id="rId3" action="ppaction://hlinksldjump"/>
            <a:extLst>
              <a:ext uri="{FF2B5EF4-FFF2-40B4-BE49-F238E27FC236}">
                <a16:creationId xmlns:a16="http://schemas.microsoft.com/office/drawing/2014/main" id="{EF8BBB65-DE9D-4263-A864-43E383AEABE0}"/>
              </a:ext>
            </a:extLst>
          </p:cNvPr>
          <p:cNvSpPr/>
          <p:nvPr/>
        </p:nvSpPr>
        <p:spPr>
          <a:xfrm>
            <a:off x="7406640" y="3528180"/>
            <a:ext cx="2036064" cy="57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6</a:t>
            </a:r>
          </a:p>
        </p:txBody>
      </p:sp>
      <p:sp>
        <p:nvSpPr>
          <p:cNvPr id="12" name="7">
            <a:hlinkClick r:id="rId2" action="ppaction://hlinksldjump"/>
            <a:extLst>
              <a:ext uri="{FF2B5EF4-FFF2-40B4-BE49-F238E27FC236}">
                <a16:creationId xmlns:a16="http://schemas.microsoft.com/office/drawing/2014/main" id="{C4246CC2-73AB-4FA0-BC4F-AAC28AC21C4E}"/>
              </a:ext>
            </a:extLst>
          </p:cNvPr>
          <p:cNvSpPr/>
          <p:nvPr/>
        </p:nvSpPr>
        <p:spPr>
          <a:xfrm>
            <a:off x="2749296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7</a:t>
            </a:r>
          </a:p>
        </p:txBody>
      </p:sp>
      <p:sp>
        <p:nvSpPr>
          <p:cNvPr id="15" name="8">
            <a:hlinkClick r:id="rId2" action="ppaction://hlinksldjump"/>
            <a:extLst>
              <a:ext uri="{FF2B5EF4-FFF2-40B4-BE49-F238E27FC236}">
                <a16:creationId xmlns:a16="http://schemas.microsoft.com/office/drawing/2014/main" id="{EE0128C9-BBEE-41F8-9FA0-513C55DFC75A}"/>
              </a:ext>
            </a:extLst>
          </p:cNvPr>
          <p:cNvSpPr/>
          <p:nvPr/>
        </p:nvSpPr>
        <p:spPr>
          <a:xfrm>
            <a:off x="5077968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8</a:t>
            </a:r>
          </a:p>
        </p:txBody>
      </p:sp>
      <p:sp>
        <p:nvSpPr>
          <p:cNvPr id="16" name="9">
            <a:hlinkClick r:id="rId2" action="ppaction://hlinksldjump"/>
            <a:extLst>
              <a:ext uri="{FF2B5EF4-FFF2-40B4-BE49-F238E27FC236}">
                <a16:creationId xmlns:a16="http://schemas.microsoft.com/office/drawing/2014/main" id="{FE380688-E24D-4AD6-A2C0-854A2EAA9C28}"/>
              </a:ext>
            </a:extLst>
          </p:cNvPr>
          <p:cNvSpPr/>
          <p:nvPr/>
        </p:nvSpPr>
        <p:spPr>
          <a:xfrm>
            <a:off x="7406640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9</a:t>
            </a:r>
          </a:p>
        </p:txBody>
      </p:sp>
      <p:sp>
        <p:nvSpPr>
          <p:cNvPr id="20" name="0">
            <a:hlinkClick r:id="rId2" action="ppaction://hlinksldjump"/>
            <a:extLst>
              <a:ext uri="{FF2B5EF4-FFF2-40B4-BE49-F238E27FC236}">
                <a16:creationId xmlns:a16="http://schemas.microsoft.com/office/drawing/2014/main" id="{F7DADFE8-29A3-4088-A376-A4A278F334CD}"/>
              </a:ext>
            </a:extLst>
          </p:cNvPr>
          <p:cNvSpPr/>
          <p:nvPr/>
        </p:nvSpPr>
        <p:spPr>
          <a:xfrm>
            <a:off x="2749295" y="5079636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0</a:t>
            </a:r>
          </a:p>
        </p:txBody>
      </p:sp>
      <p:sp>
        <p:nvSpPr>
          <p:cNvPr id="17" name="Info-Box">
            <a:extLst>
              <a:ext uri="{FF2B5EF4-FFF2-40B4-BE49-F238E27FC236}">
                <a16:creationId xmlns:a16="http://schemas.microsoft.com/office/drawing/2014/main" id="{2CB2317A-324E-473A-B070-80CAAD82277C}"/>
              </a:ext>
            </a:extLst>
          </p:cNvPr>
          <p:cNvSpPr/>
          <p:nvPr/>
        </p:nvSpPr>
        <p:spPr>
          <a:xfrm>
            <a:off x="2749294" y="2233866"/>
            <a:ext cx="6693408" cy="338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+mj-lt"/>
              </a:rPr>
              <a:t>Please</a:t>
            </a:r>
            <a:r>
              <a:rPr lang="de-DE" sz="1400" b="1" dirty="0">
                <a:solidFill>
                  <a:schemeClr val="tx1"/>
                </a:solidFill>
                <a:latin typeface="+mj-lt"/>
              </a:rPr>
              <a:t> enter 4-digit PIN to gain access!</a:t>
            </a: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Clear">
            <a:hlinkClick r:id="rId4" action="ppaction://hlinksldjump"/>
            <a:extLst>
              <a:ext uri="{FF2B5EF4-FFF2-40B4-BE49-F238E27FC236}">
                <a16:creationId xmlns:a16="http://schemas.microsoft.com/office/drawing/2014/main" id="{EDB8AB35-FCFA-45B2-A83E-A8815936D259}"/>
              </a:ext>
            </a:extLst>
          </p:cNvPr>
          <p:cNvSpPr/>
          <p:nvPr/>
        </p:nvSpPr>
        <p:spPr>
          <a:xfrm>
            <a:off x="5077967" y="5079636"/>
            <a:ext cx="2036064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+mj-lt"/>
              </a:rPr>
              <a:t>C</a:t>
            </a:r>
          </a:p>
        </p:txBody>
      </p:sp>
      <p:sp>
        <p:nvSpPr>
          <p:cNvPr id="22" name="Back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5BE94A4-1EEA-4ACF-92ED-D8EB76A19371}"/>
              </a:ext>
            </a:extLst>
          </p:cNvPr>
          <p:cNvSpPr/>
          <p:nvPr/>
        </p:nvSpPr>
        <p:spPr>
          <a:xfrm>
            <a:off x="7406639" y="5079636"/>
            <a:ext cx="2036064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</a:p>
        </p:txBody>
      </p:sp>
      <p:sp>
        <p:nvSpPr>
          <p:cNvPr id="23" name="Please enter PIN">
            <a:extLst>
              <a:ext uri="{FF2B5EF4-FFF2-40B4-BE49-F238E27FC236}">
                <a16:creationId xmlns:a16="http://schemas.microsoft.com/office/drawing/2014/main" id="{80DA7E73-937C-45D6-AD4C-F524964E58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41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cap="all" dirty="0"/>
              <a:t>Please Enter PIN</a:t>
            </a:r>
          </a:p>
        </p:txBody>
      </p:sp>
      <p:sp>
        <p:nvSpPr>
          <p:cNvPr id="24" name="Display">
            <a:extLst>
              <a:ext uri="{FF2B5EF4-FFF2-40B4-BE49-F238E27FC236}">
                <a16:creationId xmlns:a16="http://schemas.microsoft.com/office/drawing/2014/main" id="{BC12765B-7514-49E4-8AFC-86500C2C5E5C}"/>
              </a:ext>
            </a:extLst>
          </p:cNvPr>
          <p:cNvSpPr/>
          <p:nvPr/>
        </p:nvSpPr>
        <p:spPr>
          <a:xfrm>
            <a:off x="2749295" y="1265030"/>
            <a:ext cx="6693407" cy="76809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bIns="0" rtlCol="0" anchor="ctr"/>
          <a:lstStyle/>
          <a:p>
            <a:r>
              <a:rPr lang="de-DE" sz="4400" b="1" spc="100" dirty="0"/>
              <a:t>***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F85B02-2A23-4E4A-8503-330A29FE1C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618485" cy="1325563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RIGHT_3</a:t>
            </a:r>
          </a:p>
        </p:txBody>
      </p:sp>
    </p:spTree>
    <p:extLst>
      <p:ext uri="{BB962C8B-B14F-4D97-AF65-F5344CB8AC3E}">
        <p14:creationId xmlns:p14="http://schemas.microsoft.com/office/powerpoint/2010/main" val="352622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d">
            <a:extLst>
              <a:ext uri="{FF2B5EF4-FFF2-40B4-BE49-F238E27FC236}">
                <a16:creationId xmlns:a16="http://schemas.microsoft.com/office/drawing/2014/main" id="{CEA08CBA-787C-4492-B812-54C5D7D6BD1F}"/>
              </a:ext>
            </a:extLst>
          </p:cNvPr>
          <p:cNvSpPr/>
          <p:nvPr/>
        </p:nvSpPr>
        <p:spPr>
          <a:xfrm>
            <a:off x="2456688" y="1055594"/>
            <a:ext cx="7278624" cy="477827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1">
            <a:extLst>
              <a:ext uri="{FF2B5EF4-FFF2-40B4-BE49-F238E27FC236}">
                <a16:creationId xmlns:a16="http://schemas.microsoft.com/office/drawing/2014/main" id="{32A87C81-ACEB-43B3-B392-34F803CB85E8}"/>
              </a:ext>
            </a:extLst>
          </p:cNvPr>
          <p:cNvSpPr/>
          <p:nvPr/>
        </p:nvSpPr>
        <p:spPr>
          <a:xfrm>
            <a:off x="2749295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1</a:t>
            </a:r>
          </a:p>
        </p:txBody>
      </p:sp>
      <p:sp>
        <p:nvSpPr>
          <p:cNvPr id="9" name="2">
            <a:extLst>
              <a:ext uri="{FF2B5EF4-FFF2-40B4-BE49-F238E27FC236}">
                <a16:creationId xmlns:a16="http://schemas.microsoft.com/office/drawing/2014/main" id="{B5322ACA-8B17-432B-9BB9-6BB5B679D65E}"/>
              </a:ext>
            </a:extLst>
          </p:cNvPr>
          <p:cNvSpPr/>
          <p:nvPr/>
        </p:nvSpPr>
        <p:spPr>
          <a:xfrm>
            <a:off x="5077968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2</a:t>
            </a:r>
          </a:p>
        </p:txBody>
      </p:sp>
      <p:sp>
        <p:nvSpPr>
          <p:cNvPr id="10" name="3">
            <a:extLst>
              <a:ext uri="{FF2B5EF4-FFF2-40B4-BE49-F238E27FC236}">
                <a16:creationId xmlns:a16="http://schemas.microsoft.com/office/drawing/2014/main" id="{63B99035-2CBC-4FA7-B6C5-D867D65246B3}"/>
              </a:ext>
            </a:extLst>
          </p:cNvPr>
          <p:cNvSpPr/>
          <p:nvPr/>
        </p:nvSpPr>
        <p:spPr>
          <a:xfrm>
            <a:off x="7406640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3</a:t>
            </a:r>
          </a:p>
        </p:txBody>
      </p:sp>
      <p:sp>
        <p:nvSpPr>
          <p:cNvPr id="11" name="4">
            <a:extLst>
              <a:ext uri="{FF2B5EF4-FFF2-40B4-BE49-F238E27FC236}">
                <a16:creationId xmlns:a16="http://schemas.microsoft.com/office/drawing/2014/main" id="{FDBCAB07-B3ED-40CE-97B7-5E8477D27C2F}"/>
              </a:ext>
            </a:extLst>
          </p:cNvPr>
          <p:cNvSpPr/>
          <p:nvPr/>
        </p:nvSpPr>
        <p:spPr>
          <a:xfrm>
            <a:off x="2749296" y="3528180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4</a:t>
            </a:r>
          </a:p>
        </p:txBody>
      </p:sp>
      <p:sp>
        <p:nvSpPr>
          <p:cNvPr id="13" name="5">
            <a:extLst>
              <a:ext uri="{FF2B5EF4-FFF2-40B4-BE49-F238E27FC236}">
                <a16:creationId xmlns:a16="http://schemas.microsoft.com/office/drawing/2014/main" id="{3FF9EE23-E31C-498C-80D8-D4B105019431}"/>
              </a:ext>
            </a:extLst>
          </p:cNvPr>
          <p:cNvSpPr/>
          <p:nvPr/>
        </p:nvSpPr>
        <p:spPr>
          <a:xfrm>
            <a:off x="5077968" y="3528180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5</a:t>
            </a:r>
          </a:p>
        </p:txBody>
      </p:sp>
      <p:sp>
        <p:nvSpPr>
          <p:cNvPr id="14" name="6">
            <a:extLst>
              <a:ext uri="{FF2B5EF4-FFF2-40B4-BE49-F238E27FC236}">
                <a16:creationId xmlns:a16="http://schemas.microsoft.com/office/drawing/2014/main" id="{EF8BBB65-DE9D-4263-A864-43E383AEABE0}"/>
              </a:ext>
            </a:extLst>
          </p:cNvPr>
          <p:cNvSpPr/>
          <p:nvPr/>
        </p:nvSpPr>
        <p:spPr>
          <a:xfrm>
            <a:off x="7406640" y="3528180"/>
            <a:ext cx="2036064" cy="57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6</a:t>
            </a:r>
          </a:p>
        </p:txBody>
      </p:sp>
      <p:sp>
        <p:nvSpPr>
          <p:cNvPr id="12" name="7">
            <a:extLst>
              <a:ext uri="{FF2B5EF4-FFF2-40B4-BE49-F238E27FC236}">
                <a16:creationId xmlns:a16="http://schemas.microsoft.com/office/drawing/2014/main" id="{C4246CC2-73AB-4FA0-BC4F-AAC28AC21C4E}"/>
              </a:ext>
            </a:extLst>
          </p:cNvPr>
          <p:cNvSpPr/>
          <p:nvPr/>
        </p:nvSpPr>
        <p:spPr>
          <a:xfrm>
            <a:off x="2749296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7</a:t>
            </a:r>
          </a:p>
        </p:txBody>
      </p:sp>
      <p:sp>
        <p:nvSpPr>
          <p:cNvPr id="15" name="8">
            <a:extLst>
              <a:ext uri="{FF2B5EF4-FFF2-40B4-BE49-F238E27FC236}">
                <a16:creationId xmlns:a16="http://schemas.microsoft.com/office/drawing/2014/main" id="{EE0128C9-BBEE-41F8-9FA0-513C55DFC75A}"/>
              </a:ext>
            </a:extLst>
          </p:cNvPr>
          <p:cNvSpPr/>
          <p:nvPr/>
        </p:nvSpPr>
        <p:spPr>
          <a:xfrm>
            <a:off x="5077968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8</a:t>
            </a:r>
          </a:p>
        </p:txBody>
      </p:sp>
      <p:sp>
        <p:nvSpPr>
          <p:cNvPr id="16" name="9">
            <a:extLst>
              <a:ext uri="{FF2B5EF4-FFF2-40B4-BE49-F238E27FC236}">
                <a16:creationId xmlns:a16="http://schemas.microsoft.com/office/drawing/2014/main" id="{FE380688-E24D-4AD6-A2C0-854A2EAA9C28}"/>
              </a:ext>
            </a:extLst>
          </p:cNvPr>
          <p:cNvSpPr/>
          <p:nvPr/>
        </p:nvSpPr>
        <p:spPr>
          <a:xfrm>
            <a:off x="7406640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9</a:t>
            </a:r>
          </a:p>
        </p:txBody>
      </p:sp>
      <p:sp>
        <p:nvSpPr>
          <p:cNvPr id="20" name="0">
            <a:extLst>
              <a:ext uri="{FF2B5EF4-FFF2-40B4-BE49-F238E27FC236}">
                <a16:creationId xmlns:a16="http://schemas.microsoft.com/office/drawing/2014/main" id="{F7DADFE8-29A3-4088-A376-A4A278F334CD}"/>
              </a:ext>
            </a:extLst>
          </p:cNvPr>
          <p:cNvSpPr/>
          <p:nvPr/>
        </p:nvSpPr>
        <p:spPr>
          <a:xfrm>
            <a:off x="2749295" y="5079636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0</a:t>
            </a:r>
          </a:p>
        </p:txBody>
      </p:sp>
      <p:sp>
        <p:nvSpPr>
          <p:cNvPr id="17" name="Info-Box">
            <a:hlinkClick r:id="rId2" action="ppaction://hlinksldjump"/>
            <a:extLst>
              <a:ext uri="{FF2B5EF4-FFF2-40B4-BE49-F238E27FC236}">
                <a16:creationId xmlns:a16="http://schemas.microsoft.com/office/drawing/2014/main" id="{2CB2317A-324E-473A-B070-80CAAD82277C}"/>
              </a:ext>
            </a:extLst>
          </p:cNvPr>
          <p:cNvSpPr/>
          <p:nvPr/>
        </p:nvSpPr>
        <p:spPr>
          <a:xfrm>
            <a:off x="2749294" y="2233866"/>
            <a:ext cx="6693408" cy="33832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+mj-lt"/>
              </a:rPr>
              <a:t>PIN CORRECT! CLICK TO CONTINUE!</a:t>
            </a: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Clear">
            <a:hlinkClick r:id="rId3" action="ppaction://hlinksldjump"/>
            <a:extLst>
              <a:ext uri="{FF2B5EF4-FFF2-40B4-BE49-F238E27FC236}">
                <a16:creationId xmlns:a16="http://schemas.microsoft.com/office/drawing/2014/main" id="{EDB8AB35-FCFA-45B2-A83E-A8815936D259}"/>
              </a:ext>
            </a:extLst>
          </p:cNvPr>
          <p:cNvSpPr/>
          <p:nvPr/>
        </p:nvSpPr>
        <p:spPr>
          <a:xfrm>
            <a:off x="5077967" y="5079636"/>
            <a:ext cx="2036064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+mj-lt"/>
              </a:rPr>
              <a:t>C</a:t>
            </a:r>
          </a:p>
        </p:txBody>
      </p:sp>
      <p:sp>
        <p:nvSpPr>
          <p:cNvPr id="22" name="Back" hidden="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5BE94A4-1EEA-4ACF-92ED-D8EB76A19371}"/>
              </a:ext>
            </a:extLst>
          </p:cNvPr>
          <p:cNvSpPr/>
          <p:nvPr/>
        </p:nvSpPr>
        <p:spPr>
          <a:xfrm>
            <a:off x="7406639" y="5079636"/>
            <a:ext cx="2036064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</a:p>
        </p:txBody>
      </p:sp>
      <p:sp>
        <p:nvSpPr>
          <p:cNvPr id="23" name="Please enter PIN">
            <a:extLst>
              <a:ext uri="{FF2B5EF4-FFF2-40B4-BE49-F238E27FC236}">
                <a16:creationId xmlns:a16="http://schemas.microsoft.com/office/drawing/2014/main" id="{80DA7E73-937C-45D6-AD4C-F524964E58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41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cap="all" dirty="0"/>
              <a:t>PIN ENTRY SUCCESSFUL!</a:t>
            </a:r>
          </a:p>
        </p:txBody>
      </p:sp>
      <p:sp>
        <p:nvSpPr>
          <p:cNvPr id="24" name="Display">
            <a:extLst>
              <a:ext uri="{FF2B5EF4-FFF2-40B4-BE49-F238E27FC236}">
                <a16:creationId xmlns:a16="http://schemas.microsoft.com/office/drawing/2014/main" id="{BC12765B-7514-49E4-8AFC-86500C2C5E5C}"/>
              </a:ext>
            </a:extLst>
          </p:cNvPr>
          <p:cNvSpPr/>
          <p:nvPr/>
        </p:nvSpPr>
        <p:spPr>
          <a:xfrm>
            <a:off x="2749295" y="1265030"/>
            <a:ext cx="6693407" cy="76809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bIns="0" rtlCol="0" anchor="ctr"/>
          <a:lstStyle/>
          <a:p>
            <a:r>
              <a:rPr lang="de-DE" sz="4400" b="1" spc="100" dirty="0"/>
              <a:t>****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B1BD5C-0C32-4FD6-94E4-7212547DC7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618485" cy="1325563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RIGHT_4</a:t>
            </a:r>
          </a:p>
        </p:txBody>
      </p:sp>
    </p:spTree>
    <p:extLst>
      <p:ext uri="{BB962C8B-B14F-4D97-AF65-F5344CB8AC3E}">
        <p14:creationId xmlns:p14="http://schemas.microsoft.com/office/powerpoint/2010/main" val="597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d">
            <a:extLst>
              <a:ext uri="{FF2B5EF4-FFF2-40B4-BE49-F238E27FC236}">
                <a16:creationId xmlns:a16="http://schemas.microsoft.com/office/drawing/2014/main" id="{CEA08CBA-787C-4492-B812-54C5D7D6BD1F}"/>
              </a:ext>
            </a:extLst>
          </p:cNvPr>
          <p:cNvSpPr/>
          <p:nvPr/>
        </p:nvSpPr>
        <p:spPr>
          <a:xfrm>
            <a:off x="2456688" y="1055594"/>
            <a:ext cx="7278624" cy="477827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1">
            <a:hlinkClick r:id="rId2" action="ppaction://hlinksldjump"/>
            <a:extLst>
              <a:ext uri="{FF2B5EF4-FFF2-40B4-BE49-F238E27FC236}">
                <a16:creationId xmlns:a16="http://schemas.microsoft.com/office/drawing/2014/main" id="{32A87C81-ACEB-43B3-B392-34F803CB85E8}"/>
              </a:ext>
            </a:extLst>
          </p:cNvPr>
          <p:cNvSpPr/>
          <p:nvPr/>
        </p:nvSpPr>
        <p:spPr>
          <a:xfrm>
            <a:off x="2749295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1</a:t>
            </a:r>
          </a:p>
        </p:txBody>
      </p:sp>
      <p:sp>
        <p:nvSpPr>
          <p:cNvPr id="9" name="2">
            <a:hlinkClick r:id="rId2" action="ppaction://hlinksldjump"/>
            <a:extLst>
              <a:ext uri="{FF2B5EF4-FFF2-40B4-BE49-F238E27FC236}">
                <a16:creationId xmlns:a16="http://schemas.microsoft.com/office/drawing/2014/main" id="{B5322ACA-8B17-432B-9BB9-6BB5B679D65E}"/>
              </a:ext>
            </a:extLst>
          </p:cNvPr>
          <p:cNvSpPr/>
          <p:nvPr/>
        </p:nvSpPr>
        <p:spPr>
          <a:xfrm>
            <a:off x="5077968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2</a:t>
            </a:r>
          </a:p>
        </p:txBody>
      </p:sp>
      <p:sp>
        <p:nvSpPr>
          <p:cNvPr id="10" name="3">
            <a:hlinkClick r:id="rId2" action="ppaction://hlinksldjump"/>
            <a:extLst>
              <a:ext uri="{FF2B5EF4-FFF2-40B4-BE49-F238E27FC236}">
                <a16:creationId xmlns:a16="http://schemas.microsoft.com/office/drawing/2014/main" id="{63B99035-2CBC-4FA7-B6C5-D867D65246B3}"/>
              </a:ext>
            </a:extLst>
          </p:cNvPr>
          <p:cNvSpPr/>
          <p:nvPr/>
        </p:nvSpPr>
        <p:spPr>
          <a:xfrm>
            <a:off x="7406640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3</a:t>
            </a:r>
          </a:p>
        </p:txBody>
      </p:sp>
      <p:sp>
        <p:nvSpPr>
          <p:cNvPr id="11" name="4">
            <a:hlinkClick r:id="rId2" action="ppaction://hlinksldjump"/>
            <a:extLst>
              <a:ext uri="{FF2B5EF4-FFF2-40B4-BE49-F238E27FC236}">
                <a16:creationId xmlns:a16="http://schemas.microsoft.com/office/drawing/2014/main" id="{FDBCAB07-B3ED-40CE-97B7-5E8477D27C2F}"/>
              </a:ext>
            </a:extLst>
          </p:cNvPr>
          <p:cNvSpPr/>
          <p:nvPr/>
        </p:nvSpPr>
        <p:spPr>
          <a:xfrm>
            <a:off x="2749296" y="3528180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4</a:t>
            </a:r>
          </a:p>
        </p:txBody>
      </p:sp>
      <p:sp>
        <p:nvSpPr>
          <p:cNvPr id="13" name="5">
            <a:hlinkClick r:id="rId2" action="ppaction://hlinksldjump"/>
            <a:extLst>
              <a:ext uri="{FF2B5EF4-FFF2-40B4-BE49-F238E27FC236}">
                <a16:creationId xmlns:a16="http://schemas.microsoft.com/office/drawing/2014/main" id="{3FF9EE23-E31C-498C-80D8-D4B105019431}"/>
              </a:ext>
            </a:extLst>
          </p:cNvPr>
          <p:cNvSpPr/>
          <p:nvPr/>
        </p:nvSpPr>
        <p:spPr>
          <a:xfrm>
            <a:off x="5077968" y="3528180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5</a:t>
            </a:r>
          </a:p>
        </p:txBody>
      </p:sp>
      <p:sp>
        <p:nvSpPr>
          <p:cNvPr id="14" name="6">
            <a:hlinkClick r:id="rId2" action="ppaction://hlinksldjump"/>
            <a:extLst>
              <a:ext uri="{FF2B5EF4-FFF2-40B4-BE49-F238E27FC236}">
                <a16:creationId xmlns:a16="http://schemas.microsoft.com/office/drawing/2014/main" id="{EF8BBB65-DE9D-4263-A864-43E383AEABE0}"/>
              </a:ext>
            </a:extLst>
          </p:cNvPr>
          <p:cNvSpPr/>
          <p:nvPr/>
        </p:nvSpPr>
        <p:spPr>
          <a:xfrm>
            <a:off x="7406640" y="3528180"/>
            <a:ext cx="2036064" cy="57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6</a:t>
            </a:r>
          </a:p>
        </p:txBody>
      </p:sp>
      <p:sp>
        <p:nvSpPr>
          <p:cNvPr id="12" name="7">
            <a:hlinkClick r:id="rId2" action="ppaction://hlinksldjump"/>
            <a:extLst>
              <a:ext uri="{FF2B5EF4-FFF2-40B4-BE49-F238E27FC236}">
                <a16:creationId xmlns:a16="http://schemas.microsoft.com/office/drawing/2014/main" id="{C4246CC2-73AB-4FA0-BC4F-AAC28AC21C4E}"/>
              </a:ext>
            </a:extLst>
          </p:cNvPr>
          <p:cNvSpPr/>
          <p:nvPr/>
        </p:nvSpPr>
        <p:spPr>
          <a:xfrm>
            <a:off x="2749296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7</a:t>
            </a:r>
          </a:p>
        </p:txBody>
      </p:sp>
      <p:sp>
        <p:nvSpPr>
          <p:cNvPr id="15" name="8">
            <a:hlinkClick r:id="rId2" action="ppaction://hlinksldjump"/>
            <a:extLst>
              <a:ext uri="{FF2B5EF4-FFF2-40B4-BE49-F238E27FC236}">
                <a16:creationId xmlns:a16="http://schemas.microsoft.com/office/drawing/2014/main" id="{EE0128C9-BBEE-41F8-9FA0-513C55DFC75A}"/>
              </a:ext>
            </a:extLst>
          </p:cNvPr>
          <p:cNvSpPr/>
          <p:nvPr/>
        </p:nvSpPr>
        <p:spPr>
          <a:xfrm>
            <a:off x="5077968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8</a:t>
            </a:r>
          </a:p>
        </p:txBody>
      </p:sp>
      <p:sp>
        <p:nvSpPr>
          <p:cNvPr id="16" name="9">
            <a:hlinkClick r:id="rId2" action="ppaction://hlinksldjump"/>
            <a:extLst>
              <a:ext uri="{FF2B5EF4-FFF2-40B4-BE49-F238E27FC236}">
                <a16:creationId xmlns:a16="http://schemas.microsoft.com/office/drawing/2014/main" id="{FE380688-E24D-4AD6-A2C0-854A2EAA9C28}"/>
              </a:ext>
            </a:extLst>
          </p:cNvPr>
          <p:cNvSpPr/>
          <p:nvPr/>
        </p:nvSpPr>
        <p:spPr>
          <a:xfrm>
            <a:off x="7406640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9</a:t>
            </a:r>
          </a:p>
        </p:txBody>
      </p:sp>
      <p:sp>
        <p:nvSpPr>
          <p:cNvPr id="20" name="0">
            <a:hlinkClick r:id="rId2" action="ppaction://hlinksldjump"/>
            <a:extLst>
              <a:ext uri="{FF2B5EF4-FFF2-40B4-BE49-F238E27FC236}">
                <a16:creationId xmlns:a16="http://schemas.microsoft.com/office/drawing/2014/main" id="{F7DADFE8-29A3-4088-A376-A4A278F334CD}"/>
              </a:ext>
            </a:extLst>
          </p:cNvPr>
          <p:cNvSpPr/>
          <p:nvPr/>
        </p:nvSpPr>
        <p:spPr>
          <a:xfrm>
            <a:off x="2749295" y="5079636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0</a:t>
            </a:r>
          </a:p>
        </p:txBody>
      </p:sp>
      <p:sp>
        <p:nvSpPr>
          <p:cNvPr id="17" name="Info-Box">
            <a:extLst>
              <a:ext uri="{FF2B5EF4-FFF2-40B4-BE49-F238E27FC236}">
                <a16:creationId xmlns:a16="http://schemas.microsoft.com/office/drawing/2014/main" id="{2CB2317A-324E-473A-B070-80CAAD82277C}"/>
              </a:ext>
            </a:extLst>
          </p:cNvPr>
          <p:cNvSpPr/>
          <p:nvPr/>
        </p:nvSpPr>
        <p:spPr>
          <a:xfrm>
            <a:off x="2749294" y="2233866"/>
            <a:ext cx="6693408" cy="338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+mj-lt"/>
              </a:rPr>
              <a:t>Please</a:t>
            </a:r>
            <a:r>
              <a:rPr lang="de-DE" sz="1400" b="1" dirty="0">
                <a:solidFill>
                  <a:schemeClr val="tx1"/>
                </a:solidFill>
                <a:latin typeface="+mj-lt"/>
              </a:rPr>
              <a:t> enter 4-digit PIN to gain access!</a:t>
            </a: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Clear">
            <a:hlinkClick r:id="rId3" action="ppaction://hlinksldjump"/>
            <a:extLst>
              <a:ext uri="{FF2B5EF4-FFF2-40B4-BE49-F238E27FC236}">
                <a16:creationId xmlns:a16="http://schemas.microsoft.com/office/drawing/2014/main" id="{EDB8AB35-FCFA-45B2-A83E-A8815936D259}"/>
              </a:ext>
            </a:extLst>
          </p:cNvPr>
          <p:cNvSpPr/>
          <p:nvPr/>
        </p:nvSpPr>
        <p:spPr>
          <a:xfrm>
            <a:off x="5077967" y="5079636"/>
            <a:ext cx="2036064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+mj-lt"/>
              </a:rPr>
              <a:t>C</a:t>
            </a:r>
          </a:p>
        </p:txBody>
      </p:sp>
      <p:sp>
        <p:nvSpPr>
          <p:cNvPr id="22" name="Back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5BE94A4-1EEA-4ACF-92ED-D8EB76A19371}"/>
              </a:ext>
            </a:extLst>
          </p:cNvPr>
          <p:cNvSpPr/>
          <p:nvPr/>
        </p:nvSpPr>
        <p:spPr>
          <a:xfrm>
            <a:off x="7406639" y="5079636"/>
            <a:ext cx="2036064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</a:p>
        </p:txBody>
      </p:sp>
      <p:sp>
        <p:nvSpPr>
          <p:cNvPr id="23" name="Please enter PIN">
            <a:extLst>
              <a:ext uri="{FF2B5EF4-FFF2-40B4-BE49-F238E27FC236}">
                <a16:creationId xmlns:a16="http://schemas.microsoft.com/office/drawing/2014/main" id="{80DA7E73-937C-45D6-AD4C-F524964E58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41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cap="all" dirty="0"/>
              <a:t>Please Enter PIN</a:t>
            </a:r>
          </a:p>
        </p:txBody>
      </p:sp>
      <p:sp>
        <p:nvSpPr>
          <p:cNvPr id="24" name="Display">
            <a:extLst>
              <a:ext uri="{FF2B5EF4-FFF2-40B4-BE49-F238E27FC236}">
                <a16:creationId xmlns:a16="http://schemas.microsoft.com/office/drawing/2014/main" id="{BC12765B-7514-49E4-8AFC-86500C2C5E5C}"/>
              </a:ext>
            </a:extLst>
          </p:cNvPr>
          <p:cNvSpPr/>
          <p:nvPr/>
        </p:nvSpPr>
        <p:spPr>
          <a:xfrm>
            <a:off x="2749295" y="1265030"/>
            <a:ext cx="6693407" cy="76809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bIns="0" rtlCol="0" anchor="ctr"/>
          <a:lstStyle/>
          <a:p>
            <a:r>
              <a:rPr lang="de-DE" sz="4400" b="1" spc="100" dirty="0"/>
              <a:t>*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071B22-4CA3-4E9F-BE3C-A10BC0BD2A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618485" cy="1325563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WRONG_1</a:t>
            </a:r>
          </a:p>
        </p:txBody>
      </p:sp>
    </p:spTree>
    <p:extLst>
      <p:ext uri="{BB962C8B-B14F-4D97-AF65-F5344CB8AC3E}">
        <p14:creationId xmlns:p14="http://schemas.microsoft.com/office/powerpoint/2010/main" val="128866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d">
            <a:extLst>
              <a:ext uri="{FF2B5EF4-FFF2-40B4-BE49-F238E27FC236}">
                <a16:creationId xmlns:a16="http://schemas.microsoft.com/office/drawing/2014/main" id="{CEA08CBA-787C-4492-B812-54C5D7D6BD1F}"/>
              </a:ext>
            </a:extLst>
          </p:cNvPr>
          <p:cNvSpPr/>
          <p:nvPr/>
        </p:nvSpPr>
        <p:spPr>
          <a:xfrm>
            <a:off x="2456688" y="1055594"/>
            <a:ext cx="7278624" cy="477827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1">
            <a:hlinkClick r:id="rId2" action="ppaction://hlinksldjump"/>
            <a:extLst>
              <a:ext uri="{FF2B5EF4-FFF2-40B4-BE49-F238E27FC236}">
                <a16:creationId xmlns:a16="http://schemas.microsoft.com/office/drawing/2014/main" id="{32A87C81-ACEB-43B3-B392-34F803CB85E8}"/>
              </a:ext>
            </a:extLst>
          </p:cNvPr>
          <p:cNvSpPr/>
          <p:nvPr/>
        </p:nvSpPr>
        <p:spPr>
          <a:xfrm>
            <a:off x="2749295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1</a:t>
            </a:r>
          </a:p>
        </p:txBody>
      </p:sp>
      <p:sp>
        <p:nvSpPr>
          <p:cNvPr id="9" name="2">
            <a:hlinkClick r:id="rId2" action="ppaction://hlinksldjump"/>
            <a:extLst>
              <a:ext uri="{FF2B5EF4-FFF2-40B4-BE49-F238E27FC236}">
                <a16:creationId xmlns:a16="http://schemas.microsoft.com/office/drawing/2014/main" id="{B5322ACA-8B17-432B-9BB9-6BB5B679D65E}"/>
              </a:ext>
            </a:extLst>
          </p:cNvPr>
          <p:cNvSpPr/>
          <p:nvPr/>
        </p:nvSpPr>
        <p:spPr>
          <a:xfrm>
            <a:off x="5077968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2</a:t>
            </a:r>
          </a:p>
        </p:txBody>
      </p:sp>
      <p:sp>
        <p:nvSpPr>
          <p:cNvPr id="10" name="3">
            <a:hlinkClick r:id="rId2" action="ppaction://hlinksldjump"/>
            <a:extLst>
              <a:ext uri="{FF2B5EF4-FFF2-40B4-BE49-F238E27FC236}">
                <a16:creationId xmlns:a16="http://schemas.microsoft.com/office/drawing/2014/main" id="{63B99035-2CBC-4FA7-B6C5-D867D65246B3}"/>
              </a:ext>
            </a:extLst>
          </p:cNvPr>
          <p:cNvSpPr/>
          <p:nvPr/>
        </p:nvSpPr>
        <p:spPr>
          <a:xfrm>
            <a:off x="7406640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3</a:t>
            </a:r>
          </a:p>
        </p:txBody>
      </p:sp>
      <p:sp>
        <p:nvSpPr>
          <p:cNvPr id="11" name="4">
            <a:hlinkClick r:id="rId2" action="ppaction://hlinksldjump"/>
            <a:extLst>
              <a:ext uri="{FF2B5EF4-FFF2-40B4-BE49-F238E27FC236}">
                <a16:creationId xmlns:a16="http://schemas.microsoft.com/office/drawing/2014/main" id="{FDBCAB07-B3ED-40CE-97B7-5E8477D27C2F}"/>
              </a:ext>
            </a:extLst>
          </p:cNvPr>
          <p:cNvSpPr/>
          <p:nvPr/>
        </p:nvSpPr>
        <p:spPr>
          <a:xfrm>
            <a:off x="2749296" y="3528180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4</a:t>
            </a:r>
          </a:p>
        </p:txBody>
      </p:sp>
      <p:sp>
        <p:nvSpPr>
          <p:cNvPr id="13" name="5">
            <a:hlinkClick r:id="rId2" action="ppaction://hlinksldjump"/>
            <a:extLst>
              <a:ext uri="{FF2B5EF4-FFF2-40B4-BE49-F238E27FC236}">
                <a16:creationId xmlns:a16="http://schemas.microsoft.com/office/drawing/2014/main" id="{3FF9EE23-E31C-498C-80D8-D4B105019431}"/>
              </a:ext>
            </a:extLst>
          </p:cNvPr>
          <p:cNvSpPr/>
          <p:nvPr/>
        </p:nvSpPr>
        <p:spPr>
          <a:xfrm>
            <a:off x="5077968" y="3528180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5</a:t>
            </a:r>
          </a:p>
        </p:txBody>
      </p:sp>
      <p:sp>
        <p:nvSpPr>
          <p:cNvPr id="14" name="6">
            <a:hlinkClick r:id="rId2" action="ppaction://hlinksldjump"/>
            <a:extLst>
              <a:ext uri="{FF2B5EF4-FFF2-40B4-BE49-F238E27FC236}">
                <a16:creationId xmlns:a16="http://schemas.microsoft.com/office/drawing/2014/main" id="{EF8BBB65-DE9D-4263-A864-43E383AEABE0}"/>
              </a:ext>
            </a:extLst>
          </p:cNvPr>
          <p:cNvSpPr/>
          <p:nvPr/>
        </p:nvSpPr>
        <p:spPr>
          <a:xfrm>
            <a:off x="7406640" y="3528180"/>
            <a:ext cx="2036064" cy="57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6</a:t>
            </a:r>
          </a:p>
        </p:txBody>
      </p:sp>
      <p:sp>
        <p:nvSpPr>
          <p:cNvPr id="12" name="7">
            <a:hlinkClick r:id="rId2" action="ppaction://hlinksldjump"/>
            <a:extLst>
              <a:ext uri="{FF2B5EF4-FFF2-40B4-BE49-F238E27FC236}">
                <a16:creationId xmlns:a16="http://schemas.microsoft.com/office/drawing/2014/main" id="{C4246CC2-73AB-4FA0-BC4F-AAC28AC21C4E}"/>
              </a:ext>
            </a:extLst>
          </p:cNvPr>
          <p:cNvSpPr/>
          <p:nvPr/>
        </p:nvSpPr>
        <p:spPr>
          <a:xfrm>
            <a:off x="2749296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7</a:t>
            </a:r>
          </a:p>
        </p:txBody>
      </p:sp>
      <p:sp>
        <p:nvSpPr>
          <p:cNvPr id="15" name="8">
            <a:hlinkClick r:id="rId2" action="ppaction://hlinksldjump"/>
            <a:extLst>
              <a:ext uri="{FF2B5EF4-FFF2-40B4-BE49-F238E27FC236}">
                <a16:creationId xmlns:a16="http://schemas.microsoft.com/office/drawing/2014/main" id="{EE0128C9-BBEE-41F8-9FA0-513C55DFC75A}"/>
              </a:ext>
            </a:extLst>
          </p:cNvPr>
          <p:cNvSpPr/>
          <p:nvPr/>
        </p:nvSpPr>
        <p:spPr>
          <a:xfrm>
            <a:off x="5077968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8</a:t>
            </a:r>
          </a:p>
        </p:txBody>
      </p:sp>
      <p:sp>
        <p:nvSpPr>
          <p:cNvPr id="16" name="9">
            <a:hlinkClick r:id="rId2" action="ppaction://hlinksldjump"/>
            <a:extLst>
              <a:ext uri="{FF2B5EF4-FFF2-40B4-BE49-F238E27FC236}">
                <a16:creationId xmlns:a16="http://schemas.microsoft.com/office/drawing/2014/main" id="{FE380688-E24D-4AD6-A2C0-854A2EAA9C28}"/>
              </a:ext>
            </a:extLst>
          </p:cNvPr>
          <p:cNvSpPr/>
          <p:nvPr/>
        </p:nvSpPr>
        <p:spPr>
          <a:xfrm>
            <a:off x="7406640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9</a:t>
            </a:r>
          </a:p>
        </p:txBody>
      </p:sp>
      <p:sp>
        <p:nvSpPr>
          <p:cNvPr id="20" name="0">
            <a:hlinkClick r:id="rId2" action="ppaction://hlinksldjump"/>
            <a:extLst>
              <a:ext uri="{FF2B5EF4-FFF2-40B4-BE49-F238E27FC236}">
                <a16:creationId xmlns:a16="http://schemas.microsoft.com/office/drawing/2014/main" id="{F7DADFE8-29A3-4088-A376-A4A278F334CD}"/>
              </a:ext>
            </a:extLst>
          </p:cNvPr>
          <p:cNvSpPr/>
          <p:nvPr/>
        </p:nvSpPr>
        <p:spPr>
          <a:xfrm>
            <a:off x="2749295" y="5079636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0</a:t>
            </a:r>
          </a:p>
        </p:txBody>
      </p:sp>
      <p:sp>
        <p:nvSpPr>
          <p:cNvPr id="17" name="Info-Box">
            <a:extLst>
              <a:ext uri="{FF2B5EF4-FFF2-40B4-BE49-F238E27FC236}">
                <a16:creationId xmlns:a16="http://schemas.microsoft.com/office/drawing/2014/main" id="{2CB2317A-324E-473A-B070-80CAAD82277C}"/>
              </a:ext>
            </a:extLst>
          </p:cNvPr>
          <p:cNvSpPr/>
          <p:nvPr/>
        </p:nvSpPr>
        <p:spPr>
          <a:xfrm>
            <a:off x="2749294" y="2233866"/>
            <a:ext cx="6693408" cy="338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+mj-lt"/>
              </a:rPr>
              <a:t>Please</a:t>
            </a:r>
            <a:r>
              <a:rPr lang="de-DE" sz="1400" b="1" dirty="0">
                <a:solidFill>
                  <a:schemeClr val="tx1"/>
                </a:solidFill>
                <a:latin typeface="+mj-lt"/>
              </a:rPr>
              <a:t> enter 4-digit PIN to gain access!</a:t>
            </a: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Clear">
            <a:hlinkClick r:id="rId3" action="ppaction://hlinksldjump"/>
            <a:extLst>
              <a:ext uri="{FF2B5EF4-FFF2-40B4-BE49-F238E27FC236}">
                <a16:creationId xmlns:a16="http://schemas.microsoft.com/office/drawing/2014/main" id="{EDB8AB35-FCFA-45B2-A83E-A8815936D259}"/>
              </a:ext>
            </a:extLst>
          </p:cNvPr>
          <p:cNvSpPr/>
          <p:nvPr/>
        </p:nvSpPr>
        <p:spPr>
          <a:xfrm>
            <a:off x="5077967" y="5079636"/>
            <a:ext cx="2036064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+mj-lt"/>
              </a:rPr>
              <a:t>C</a:t>
            </a:r>
          </a:p>
        </p:txBody>
      </p:sp>
      <p:sp>
        <p:nvSpPr>
          <p:cNvPr id="22" name="Back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5BE94A4-1EEA-4ACF-92ED-D8EB76A19371}"/>
              </a:ext>
            </a:extLst>
          </p:cNvPr>
          <p:cNvSpPr/>
          <p:nvPr/>
        </p:nvSpPr>
        <p:spPr>
          <a:xfrm>
            <a:off x="7406639" y="5079636"/>
            <a:ext cx="2036064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</a:p>
        </p:txBody>
      </p:sp>
      <p:sp>
        <p:nvSpPr>
          <p:cNvPr id="23" name="Please enter PIN">
            <a:extLst>
              <a:ext uri="{FF2B5EF4-FFF2-40B4-BE49-F238E27FC236}">
                <a16:creationId xmlns:a16="http://schemas.microsoft.com/office/drawing/2014/main" id="{80DA7E73-937C-45D6-AD4C-F524964E58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41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cap="all" dirty="0"/>
              <a:t>Please Enter PIN</a:t>
            </a:r>
          </a:p>
        </p:txBody>
      </p:sp>
      <p:sp>
        <p:nvSpPr>
          <p:cNvPr id="24" name="Display">
            <a:extLst>
              <a:ext uri="{FF2B5EF4-FFF2-40B4-BE49-F238E27FC236}">
                <a16:creationId xmlns:a16="http://schemas.microsoft.com/office/drawing/2014/main" id="{BC12765B-7514-49E4-8AFC-86500C2C5E5C}"/>
              </a:ext>
            </a:extLst>
          </p:cNvPr>
          <p:cNvSpPr/>
          <p:nvPr/>
        </p:nvSpPr>
        <p:spPr>
          <a:xfrm>
            <a:off x="2749295" y="1265030"/>
            <a:ext cx="6693407" cy="76809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bIns="0" rtlCol="0" anchor="ctr"/>
          <a:lstStyle/>
          <a:p>
            <a:r>
              <a:rPr lang="de-DE" sz="4400" b="1" spc="100" dirty="0"/>
              <a:t>**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071B22-4CA3-4E9F-BE3C-A10BC0BD2A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618485" cy="1325563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WRONG_2</a:t>
            </a:r>
          </a:p>
        </p:txBody>
      </p:sp>
    </p:spTree>
    <p:extLst>
      <p:ext uri="{BB962C8B-B14F-4D97-AF65-F5344CB8AC3E}">
        <p14:creationId xmlns:p14="http://schemas.microsoft.com/office/powerpoint/2010/main" val="174284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d">
            <a:extLst>
              <a:ext uri="{FF2B5EF4-FFF2-40B4-BE49-F238E27FC236}">
                <a16:creationId xmlns:a16="http://schemas.microsoft.com/office/drawing/2014/main" id="{CEA08CBA-787C-4492-B812-54C5D7D6BD1F}"/>
              </a:ext>
            </a:extLst>
          </p:cNvPr>
          <p:cNvSpPr/>
          <p:nvPr/>
        </p:nvSpPr>
        <p:spPr>
          <a:xfrm>
            <a:off x="2456688" y="1055594"/>
            <a:ext cx="7278624" cy="477827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1">
            <a:hlinkClick r:id="rId2" action="ppaction://hlinksldjump"/>
            <a:extLst>
              <a:ext uri="{FF2B5EF4-FFF2-40B4-BE49-F238E27FC236}">
                <a16:creationId xmlns:a16="http://schemas.microsoft.com/office/drawing/2014/main" id="{32A87C81-ACEB-43B3-B392-34F803CB85E8}"/>
              </a:ext>
            </a:extLst>
          </p:cNvPr>
          <p:cNvSpPr/>
          <p:nvPr/>
        </p:nvSpPr>
        <p:spPr>
          <a:xfrm>
            <a:off x="2749295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1</a:t>
            </a:r>
          </a:p>
        </p:txBody>
      </p:sp>
      <p:sp>
        <p:nvSpPr>
          <p:cNvPr id="9" name="2">
            <a:hlinkClick r:id="rId2" action="ppaction://hlinksldjump"/>
            <a:extLst>
              <a:ext uri="{FF2B5EF4-FFF2-40B4-BE49-F238E27FC236}">
                <a16:creationId xmlns:a16="http://schemas.microsoft.com/office/drawing/2014/main" id="{B5322ACA-8B17-432B-9BB9-6BB5B679D65E}"/>
              </a:ext>
            </a:extLst>
          </p:cNvPr>
          <p:cNvSpPr/>
          <p:nvPr/>
        </p:nvSpPr>
        <p:spPr>
          <a:xfrm>
            <a:off x="5077968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2</a:t>
            </a:r>
          </a:p>
        </p:txBody>
      </p:sp>
      <p:sp>
        <p:nvSpPr>
          <p:cNvPr id="10" name="3">
            <a:hlinkClick r:id="rId2" action="ppaction://hlinksldjump"/>
            <a:extLst>
              <a:ext uri="{FF2B5EF4-FFF2-40B4-BE49-F238E27FC236}">
                <a16:creationId xmlns:a16="http://schemas.microsoft.com/office/drawing/2014/main" id="{63B99035-2CBC-4FA7-B6C5-D867D65246B3}"/>
              </a:ext>
            </a:extLst>
          </p:cNvPr>
          <p:cNvSpPr/>
          <p:nvPr/>
        </p:nvSpPr>
        <p:spPr>
          <a:xfrm>
            <a:off x="7406640" y="275245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3</a:t>
            </a:r>
          </a:p>
        </p:txBody>
      </p:sp>
      <p:sp>
        <p:nvSpPr>
          <p:cNvPr id="11" name="4">
            <a:hlinkClick r:id="rId2" action="ppaction://hlinksldjump"/>
            <a:extLst>
              <a:ext uri="{FF2B5EF4-FFF2-40B4-BE49-F238E27FC236}">
                <a16:creationId xmlns:a16="http://schemas.microsoft.com/office/drawing/2014/main" id="{FDBCAB07-B3ED-40CE-97B7-5E8477D27C2F}"/>
              </a:ext>
            </a:extLst>
          </p:cNvPr>
          <p:cNvSpPr/>
          <p:nvPr/>
        </p:nvSpPr>
        <p:spPr>
          <a:xfrm>
            <a:off x="2749296" y="3528180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4</a:t>
            </a:r>
          </a:p>
        </p:txBody>
      </p:sp>
      <p:sp>
        <p:nvSpPr>
          <p:cNvPr id="13" name="5">
            <a:hlinkClick r:id="rId2" action="ppaction://hlinksldjump"/>
            <a:extLst>
              <a:ext uri="{FF2B5EF4-FFF2-40B4-BE49-F238E27FC236}">
                <a16:creationId xmlns:a16="http://schemas.microsoft.com/office/drawing/2014/main" id="{3FF9EE23-E31C-498C-80D8-D4B105019431}"/>
              </a:ext>
            </a:extLst>
          </p:cNvPr>
          <p:cNvSpPr/>
          <p:nvPr/>
        </p:nvSpPr>
        <p:spPr>
          <a:xfrm>
            <a:off x="5077968" y="3528180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5</a:t>
            </a:r>
          </a:p>
        </p:txBody>
      </p:sp>
      <p:sp>
        <p:nvSpPr>
          <p:cNvPr id="14" name="6">
            <a:hlinkClick r:id="rId2" action="ppaction://hlinksldjump"/>
            <a:extLst>
              <a:ext uri="{FF2B5EF4-FFF2-40B4-BE49-F238E27FC236}">
                <a16:creationId xmlns:a16="http://schemas.microsoft.com/office/drawing/2014/main" id="{EF8BBB65-DE9D-4263-A864-43E383AEABE0}"/>
              </a:ext>
            </a:extLst>
          </p:cNvPr>
          <p:cNvSpPr/>
          <p:nvPr/>
        </p:nvSpPr>
        <p:spPr>
          <a:xfrm>
            <a:off x="7406640" y="3528180"/>
            <a:ext cx="2036064" cy="57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6</a:t>
            </a:r>
          </a:p>
        </p:txBody>
      </p:sp>
      <p:sp>
        <p:nvSpPr>
          <p:cNvPr id="12" name="7">
            <a:hlinkClick r:id="rId2" action="ppaction://hlinksldjump"/>
            <a:extLst>
              <a:ext uri="{FF2B5EF4-FFF2-40B4-BE49-F238E27FC236}">
                <a16:creationId xmlns:a16="http://schemas.microsoft.com/office/drawing/2014/main" id="{C4246CC2-73AB-4FA0-BC4F-AAC28AC21C4E}"/>
              </a:ext>
            </a:extLst>
          </p:cNvPr>
          <p:cNvSpPr/>
          <p:nvPr/>
        </p:nvSpPr>
        <p:spPr>
          <a:xfrm>
            <a:off x="2749296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7</a:t>
            </a:r>
          </a:p>
        </p:txBody>
      </p:sp>
      <p:sp>
        <p:nvSpPr>
          <p:cNvPr id="15" name="8">
            <a:hlinkClick r:id="rId2" action="ppaction://hlinksldjump"/>
            <a:extLst>
              <a:ext uri="{FF2B5EF4-FFF2-40B4-BE49-F238E27FC236}">
                <a16:creationId xmlns:a16="http://schemas.microsoft.com/office/drawing/2014/main" id="{EE0128C9-BBEE-41F8-9FA0-513C55DFC75A}"/>
              </a:ext>
            </a:extLst>
          </p:cNvPr>
          <p:cNvSpPr/>
          <p:nvPr/>
        </p:nvSpPr>
        <p:spPr>
          <a:xfrm>
            <a:off x="5077968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8</a:t>
            </a:r>
          </a:p>
        </p:txBody>
      </p:sp>
      <p:sp>
        <p:nvSpPr>
          <p:cNvPr id="16" name="9">
            <a:hlinkClick r:id="rId2" action="ppaction://hlinksldjump"/>
            <a:extLst>
              <a:ext uri="{FF2B5EF4-FFF2-40B4-BE49-F238E27FC236}">
                <a16:creationId xmlns:a16="http://schemas.microsoft.com/office/drawing/2014/main" id="{FE380688-E24D-4AD6-A2C0-854A2EAA9C28}"/>
              </a:ext>
            </a:extLst>
          </p:cNvPr>
          <p:cNvSpPr/>
          <p:nvPr/>
        </p:nvSpPr>
        <p:spPr>
          <a:xfrm>
            <a:off x="7406640" y="4309872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9</a:t>
            </a:r>
          </a:p>
        </p:txBody>
      </p:sp>
      <p:sp>
        <p:nvSpPr>
          <p:cNvPr id="20" name="0">
            <a:hlinkClick r:id="rId2" action="ppaction://hlinksldjump"/>
            <a:extLst>
              <a:ext uri="{FF2B5EF4-FFF2-40B4-BE49-F238E27FC236}">
                <a16:creationId xmlns:a16="http://schemas.microsoft.com/office/drawing/2014/main" id="{F7DADFE8-29A3-4088-A376-A4A278F334CD}"/>
              </a:ext>
            </a:extLst>
          </p:cNvPr>
          <p:cNvSpPr/>
          <p:nvPr/>
        </p:nvSpPr>
        <p:spPr>
          <a:xfrm>
            <a:off x="2749295" y="5079636"/>
            <a:ext cx="2036064" cy="57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0</a:t>
            </a:r>
          </a:p>
        </p:txBody>
      </p:sp>
      <p:sp>
        <p:nvSpPr>
          <p:cNvPr id="17" name="Info-Box">
            <a:extLst>
              <a:ext uri="{FF2B5EF4-FFF2-40B4-BE49-F238E27FC236}">
                <a16:creationId xmlns:a16="http://schemas.microsoft.com/office/drawing/2014/main" id="{2CB2317A-324E-473A-B070-80CAAD82277C}"/>
              </a:ext>
            </a:extLst>
          </p:cNvPr>
          <p:cNvSpPr/>
          <p:nvPr/>
        </p:nvSpPr>
        <p:spPr>
          <a:xfrm>
            <a:off x="2749294" y="2233866"/>
            <a:ext cx="6693408" cy="338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+mj-lt"/>
              </a:rPr>
              <a:t>Please</a:t>
            </a:r>
            <a:r>
              <a:rPr lang="de-DE" sz="1400" b="1" dirty="0">
                <a:solidFill>
                  <a:schemeClr val="tx1"/>
                </a:solidFill>
                <a:latin typeface="+mj-lt"/>
              </a:rPr>
              <a:t> enter 4-digit PIN to gain access!</a:t>
            </a: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Clear">
            <a:hlinkClick r:id="rId3" action="ppaction://hlinksldjump"/>
            <a:extLst>
              <a:ext uri="{FF2B5EF4-FFF2-40B4-BE49-F238E27FC236}">
                <a16:creationId xmlns:a16="http://schemas.microsoft.com/office/drawing/2014/main" id="{EDB8AB35-FCFA-45B2-A83E-A8815936D259}"/>
              </a:ext>
            </a:extLst>
          </p:cNvPr>
          <p:cNvSpPr/>
          <p:nvPr/>
        </p:nvSpPr>
        <p:spPr>
          <a:xfrm>
            <a:off x="5077967" y="5079636"/>
            <a:ext cx="2036064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+mj-lt"/>
              </a:rPr>
              <a:t>C</a:t>
            </a:r>
          </a:p>
        </p:txBody>
      </p:sp>
      <p:sp>
        <p:nvSpPr>
          <p:cNvPr id="22" name="Back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5BE94A4-1EEA-4ACF-92ED-D8EB76A19371}"/>
              </a:ext>
            </a:extLst>
          </p:cNvPr>
          <p:cNvSpPr/>
          <p:nvPr/>
        </p:nvSpPr>
        <p:spPr>
          <a:xfrm>
            <a:off x="7406639" y="5079636"/>
            <a:ext cx="2036064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</a:p>
        </p:txBody>
      </p:sp>
      <p:sp>
        <p:nvSpPr>
          <p:cNvPr id="23" name="Please enter PIN">
            <a:extLst>
              <a:ext uri="{FF2B5EF4-FFF2-40B4-BE49-F238E27FC236}">
                <a16:creationId xmlns:a16="http://schemas.microsoft.com/office/drawing/2014/main" id="{80DA7E73-937C-45D6-AD4C-F524964E58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41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cap="all" dirty="0"/>
              <a:t>Please Enter PIN</a:t>
            </a:r>
          </a:p>
        </p:txBody>
      </p:sp>
      <p:sp>
        <p:nvSpPr>
          <p:cNvPr id="24" name="Display">
            <a:extLst>
              <a:ext uri="{FF2B5EF4-FFF2-40B4-BE49-F238E27FC236}">
                <a16:creationId xmlns:a16="http://schemas.microsoft.com/office/drawing/2014/main" id="{BC12765B-7514-49E4-8AFC-86500C2C5E5C}"/>
              </a:ext>
            </a:extLst>
          </p:cNvPr>
          <p:cNvSpPr/>
          <p:nvPr/>
        </p:nvSpPr>
        <p:spPr>
          <a:xfrm>
            <a:off x="2749295" y="1265030"/>
            <a:ext cx="6693407" cy="76809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bIns="0" rtlCol="0" anchor="ctr"/>
          <a:lstStyle/>
          <a:p>
            <a:r>
              <a:rPr lang="de-DE" sz="4400" b="1" spc="100" dirty="0"/>
              <a:t>***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071B22-4CA3-4E9F-BE3C-A10BC0BD2A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618485" cy="1325563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WRONG_3</a:t>
            </a:r>
          </a:p>
        </p:txBody>
      </p:sp>
    </p:spTree>
    <p:extLst>
      <p:ext uri="{BB962C8B-B14F-4D97-AF65-F5344CB8AC3E}">
        <p14:creationId xmlns:p14="http://schemas.microsoft.com/office/powerpoint/2010/main" val="29110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">
  <a:themeElements>
    <a:clrScheme name="internetzkidz-de">
      <a:dk1>
        <a:sysClr val="windowText" lastClr="000000"/>
      </a:dk1>
      <a:lt1>
        <a:sysClr val="window" lastClr="FFFFFF"/>
      </a:lt1>
      <a:dk2>
        <a:srgbClr val="696969"/>
      </a:dk2>
      <a:lt2>
        <a:srgbClr val="ECECEC"/>
      </a:lt2>
      <a:accent1>
        <a:srgbClr val="5DFC0A"/>
      </a:accent1>
      <a:accent2>
        <a:srgbClr val="2882FF"/>
      </a:accent2>
      <a:accent3>
        <a:srgbClr val="C00000"/>
      </a:accent3>
      <a:accent4>
        <a:srgbClr val="000000"/>
      </a:accent4>
      <a:accent5>
        <a:srgbClr val="7030A0"/>
      </a:accent5>
      <a:accent6>
        <a:srgbClr val="696969"/>
      </a:accent6>
      <a:hlink>
        <a:srgbClr val="5DFC0A"/>
      </a:hlink>
      <a:folHlink>
        <a:srgbClr val="5DFC0A"/>
      </a:folHlink>
    </a:clrScheme>
    <a:fontScheme name="internetzkidz-de">
      <a:majorFont>
        <a:latin typeface="Montserrat"/>
        <a:ea typeface=""/>
        <a:cs typeface=""/>
      </a:majorFont>
      <a:minorFont>
        <a:latin typeface="PT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Breitbild</PresentationFormat>
  <Paragraphs>160</Paragraphs>
  <Slides>12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Montserrat</vt:lpstr>
      <vt:lpstr>PT Serif</vt:lpstr>
      <vt:lpstr>Consolas</vt:lpstr>
      <vt:lpstr>Arial</vt:lpstr>
      <vt:lpstr>Office</vt:lpstr>
      <vt:lpstr>Enter the correct PIN to gain access to exclusive internetzkidz.de content!</vt:lpstr>
      <vt:lpstr>CLEAR</vt:lpstr>
      <vt:lpstr>RIGHT_1</vt:lpstr>
      <vt:lpstr>RIGHT_2</vt:lpstr>
      <vt:lpstr>RIGHT_3</vt:lpstr>
      <vt:lpstr>RIGHT_4</vt:lpstr>
      <vt:lpstr>WRONG_1</vt:lpstr>
      <vt:lpstr>WRONG_2</vt:lpstr>
      <vt:lpstr>WRONG_3</vt:lpstr>
      <vt:lpstr>WRONG_END</vt:lpstr>
      <vt:lpstr>THE PIN YOU ENTERED WAS CORRECT! PLEASE RECIEVE YOUR REWARD!</vt:lpstr>
      <vt:lpstr>CREDITS</vt:lpstr>
    </vt:vector>
  </TitlesOfParts>
  <Company>internetzkidz.de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slidePIN_ppt-app_internetzkidz-de</dc:title>
  <dc:subject>slidePIN_ppt-app_internetzkidz-de</dc:subject>
  <dc:creator>Christoph Kleine</dc:creator>
  <cp:keywords>application, academy</cp:keywords>
  <cp:lastModifiedBy>Christoph Kleine</cp:lastModifiedBy>
  <cp:revision>45</cp:revision>
  <dcterms:created xsi:type="dcterms:W3CDTF">2020-01-31T18:50:41Z</dcterms:created>
  <dcterms:modified xsi:type="dcterms:W3CDTF">2020-02-05T09:06:52Z</dcterms:modified>
  <cp:contentStatus>v1</cp:contentStatus>
</cp:coreProperties>
</file>