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67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3EAE7-9C98-A244-B244-7F51B990D0D1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6AFE-9431-7843-83D4-3EC2D4440B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19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6AFE-9431-7843-83D4-3EC2D4440BA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13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6AFE-9431-7843-83D4-3EC2D4440BA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31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CGI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C989C6-45A6-4E4E-8DB3-D1BD0490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210" y="3570959"/>
            <a:ext cx="1475088" cy="1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CGI </a:t>
            </a:r>
            <a:r>
              <a:rPr kumimoji="1" lang="zh-TW" altLang="en-US" dirty="0"/>
              <a:t>轉址（</a:t>
            </a:r>
            <a:r>
              <a:rPr kumimoji="1" lang="en-US" altLang="zh-TW" dirty="0"/>
              <a:t>redirect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從</a:t>
            </a:r>
            <a:r>
              <a:rPr kumimoji="1" lang="en-US" altLang="zh-TW" dirty="0"/>
              <a:t> CGI </a:t>
            </a:r>
            <a:r>
              <a:rPr kumimoji="1" lang="zh-TW" altLang="en-US" dirty="0"/>
              <a:t>程式中直接轉向另外一個網址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71600" y="3061037"/>
            <a:ext cx="100800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 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以下兩行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CGI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專用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#print ("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Content-type:text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/text")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#print ("")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 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轉址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print ("Location: 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home.html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")</a:t>
            </a:r>
          </a:p>
          <a:p>
            <a:r>
              <a:rPr lang="en-US" altLang="zh-TW">
                <a:solidFill>
                  <a:srgbClr val="000000"/>
                </a:solidFill>
                <a:latin typeface="Menlo-Regular" charset="0"/>
              </a:rPr>
              <a:t>print ("")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86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home.html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09404" y="1645998"/>
            <a:ext cx="10402783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&lt;html&gt;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&lt;head&gt;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&lt;meta http-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equiv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="Content-Type" content="text/html; charset=utf-8" /&gt;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&lt;/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head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&lt;body&gt;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div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&gt;LED </a:t>
            </a:r>
            <a:r>
              <a:rPr lang="zh-TW" altLang="mr-IN" dirty="0">
                <a:solidFill>
                  <a:srgbClr val="000000"/>
                </a:solidFill>
                <a:latin typeface="Menlo-Regular" charset="0"/>
              </a:rPr>
              <a:t>控制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&lt;/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div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 &lt;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&lt;form action="/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cgi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-bin/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led.cgi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" method="post"&gt;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亮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&lt;input type="radio" name="led" value="1"&gt;&lt;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滅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&lt;input type="radio" name="led" value="0"&gt;&lt;p&gt;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&lt;input type="submit" value="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送出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"&gt;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&lt;/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form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&lt;/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body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&lt;/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html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98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</a:t>
            </a:r>
            <a:r>
              <a:rPr kumimoji="1" lang="en-US" altLang="zh-TW" dirty="0"/>
              <a:t>CGI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Common Gateway Interface</a:t>
            </a:r>
          </a:p>
          <a:p>
            <a:r>
              <a:rPr kumimoji="1" lang="zh-TW" altLang="en-US" dirty="0"/>
              <a:t>讓</a:t>
            </a:r>
            <a:r>
              <a:rPr kumimoji="1" lang="en-US" altLang="zh-TW" dirty="0"/>
              <a:t> web server </a:t>
            </a:r>
            <a:r>
              <a:rPr kumimoji="1" lang="zh-TW" altLang="en-US" dirty="0"/>
              <a:t>與應用程式互相溝通的方式</a:t>
            </a:r>
            <a:endParaRPr kumimoji="1" lang="en-US" altLang="zh-TW" dirty="0"/>
          </a:p>
          <a:p>
            <a:r>
              <a:rPr kumimoji="1" lang="zh-TW" altLang="en-US" dirty="0"/>
              <a:t>任何在作業系統中可執行的程式都可以變成</a:t>
            </a:r>
            <a:r>
              <a:rPr kumimoji="1" lang="en-US" altLang="zh-TW" dirty="0"/>
              <a:t> CGI </a:t>
            </a:r>
            <a:r>
              <a:rPr kumimoji="1" lang="zh-TW" altLang="en-US" dirty="0"/>
              <a:t>程式，由</a:t>
            </a:r>
            <a:r>
              <a:rPr kumimoji="1" lang="en-US" altLang="zh-TW" dirty="0"/>
              <a:t> web server </a:t>
            </a:r>
            <a:r>
              <a:rPr kumimoji="1" lang="zh-TW" altLang="en-US" dirty="0"/>
              <a:t>啟動執行</a:t>
            </a:r>
            <a:endParaRPr kumimoji="1" lang="en-US" altLang="zh-TW" dirty="0"/>
          </a:p>
          <a:p>
            <a:r>
              <a:rPr kumimoji="1" lang="en-US" altLang="zh-TW" dirty="0"/>
              <a:t>CGI </a:t>
            </a:r>
            <a:r>
              <a:rPr kumimoji="1" lang="zh-TW" altLang="en-US" dirty="0"/>
              <a:t>程式中所有的標準輸出都會經由</a:t>
            </a:r>
            <a:r>
              <a:rPr kumimoji="1" lang="en-US" altLang="zh-TW" dirty="0"/>
              <a:t> web server </a:t>
            </a:r>
            <a:r>
              <a:rPr kumimoji="1" lang="zh-TW" altLang="en-US" dirty="0"/>
              <a:t>送到客戶端瀏覽器上</a:t>
            </a:r>
            <a:endParaRPr kumimoji="1" lang="en-US" altLang="zh-TW" dirty="0"/>
          </a:p>
          <a:p>
            <a:r>
              <a:rPr kumimoji="1" lang="en-US" altLang="zh-TW" dirty="0"/>
              <a:t>CGI </a:t>
            </a:r>
            <a:r>
              <a:rPr kumimoji="1" lang="zh-TW" altLang="en-US" dirty="0"/>
              <a:t>程式必須放在</a:t>
            </a:r>
            <a:r>
              <a:rPr kumimoji="1" lang="en-US" altLang="zh-TW" dirty="0"/>
              <a:t> web server </a:t>
            </a:r>
            <a:r>
              <a:rPr kumimoji="1" lang="zh-TW" altLang="en-US" dirty="0"/>
              <a:t>允許的路徑下才能夠被執行，例如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cgi</a:t>
            </a:r>
            <a:r>
              <a:rPr kumimoji="1" lang="en-US" altLang="zh-TW" dirty="0"/>
              <a:t>-bin/</a:t>
            </a:r>
            <a:endParaRPr kumimoji="1"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最簡單的</a:t>
            </a:r>
            <a:r>
              <a:rPr kumimoji="1" lang="en-US" altLang="zh-TW" dirty="0"/>
              <a:t> Python CGI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6243"/>
          </a:xfrm>
        </p:spPr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$ sudo </a:t>
            </a:r>
            <a:r>
              <a:rPr kumimoji="1" lang="en-US" altLang="zh-TW" dirty="0" err="1"/>
              <a:t>chmod</a:t>
            </a:r>
            <a:r>
              <a:rPr kumimoji="1" lang="en-US" altLang="zh-TW" dirty="0"/>
              <a:t> 755 </a:t>
            </a:r>
            <a:r>
              <a:rPr kumimoji="1" lang="en-US" altLang="zh-TW" dirty="0" err="1"/>
              <a:t>simple.cgi</a:t>
            </a:r>
            <a:r>
              <a:rPr kumimoji="1" lang="en-US" altLang="zh-TW" dirty="0"/>
              <a:t> </a:t>
            </a:r>
          </a:p>
          <a:p>
            <a:r>
              <a:rPr kumimoji="1" lang="zh-TW" altLang="en-US" dirty="0"/>
              <a:t>瀏覽器輸入</a:t>
            </a:r>
            <a:r>
              <a:rPr kumimoji="1" lang="en-US" altLang="zh-TW" dirty="0"/>
              <a:t> http://1.2.3.4/</a:t>
            </a:r>
            <a:r>
              <a:rPr kumimoji="1" lang="en-US" altLang="zh-TW" dirty="0" err="1"/>
              <a:t>cgi</a:t>
            </a:r>
            <a:r>
              <a:rPr kumimoji="1" lang="en-US" altLang="zh-TW" dirty="0"/>
              <a:t>-bin/</a:t>
            </a:r>
            <a:r>
              <a:rPr kumimoji="1" lang="en-US" altLang="zh-TW" dirty="0" err="1"/>
              <a:t>simple.cgi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1600" y="1947364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#!/usr/bin/python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"Content-type:text/text"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</a:t>
            </a:r>
            <a:r>
              <a:rPr lang="zh-TW" altLang="en-US" dirty="0"/>
              <a:t>rint</a:t>
            </a:r>
            <a:r>
              <a:rPr lang="en-US" altLang="zh-TW" dirty="0"/>
              <a:t> ("")</a:t>
            </a:r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</a:t>
            </a:r>
            <a:r>
              <a:rPr lang="en-US" altLang="zh-TW" dirty="0"/>
              <a:t>hello</a:t>
            </a:r>
            <a:r>
              <a:rPr lang="zh-TW" altLang="en-US" dirty="0"/>
              <a:t> </a:t>
            </a:r>
            <a:r>
              <a:rPr lang="en-US" altLang="zh-TW" dirty="0"/>
              <a:t>world")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帶參數的</a:t>
            </a:r>
            <a:r>
              <a:rPr kumimoji="1" lang="en-US" altLang="zh-TW" dirty="0"/>
              <a:t> CGI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6243"/>
          </a:xfrm>
        </p:spPr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瀏覽器輸入</a:t>
            </a:r>
            <a:r>
              <a:rPr kumimoji="1" lang="en-US" altLang="zh-TW" dirty="0"/>
              <a:t> http://</a:t>
            </a:r>
            <a:r>
              <a:rPr kumimoji="1" lang="en-US" altLang="zh-TW" dirty="0" err="1"/>
              <a:t>ip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cgi</a:t>
            </a:r>
            <a:r>
              <a:rPr kumimoji="1" lang="en-US" altLang="zh-TW" dirty="0"/>
              <a:t>-bin/</a:t>
            </a:r>
            <a:r>
              <a:rPr kumimoji="1" lang="en-US" altLang="zh-TW" dirty="0" err="1"/>
              <a:t>simple.cgi</a:t>
            </a:r>
            <a:r>
              <a:rPr kumimoji="1" lang="en-US" altLang="zh-TW" dirty="0" err="1">
                <a:solidFill>
                  <a:srgbClr val="FF0000"/>
                </a:solidFill>
              </a:rPr>
              <a:t>?text</a:t>
            </a:r>
            <a:r>
              <a:rPr kumimoji="1" lang="en-US" altLang="zh-TW" dirty="0">
                <a:solidFill>
                  <a:srgbClr val="FF0000"/>
                </a:solidFill>
              </a:rPr>
              <a:t>=hello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1600" y="1757362"/>
            <a:ext cx="10080000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#!/usr/bin/python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import cgi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form = cgi.FieldStorage()</a:t>
            </a:r>
            <a:endParaRPr lang="en-US" altLang="zh-TW" dirty="0"/>
          </a:p>
          <a:p>
            <a:r>
              <a:rPr lang="zh-TW" altLang="en-US" dirty="0"/>
              <a:t>text = form.getvalue("text")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"Content-type:text/text"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</a:t>
            </a:r>
            <a:r>
              <a:rPr lang="zh-TW" altLang="en-US" dirty="0"/>
              <a:t>rint</a:t>
            </a:r>
            <a:r>
              <a:rPr lang="en-US" altLang="zh-TW" dirty="0"/>
              <a:t> ("")</a:t>
            </a:r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"[echo] " + text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81DE9-5A5A-7040-88EF-29580544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如何給參數預設值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22951-5A7D-DA4A-A892-DE4340B1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03D9F-7799-0546-8458-1C34BC4E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FF2805-434A-364F-8FD3-DF737482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1027FF-F661-C544-87ED-3BFC0D85305F}"/>
              </a:ext>
            </a:extLst>
          </p:cNvPr>
          <p:cNvSpPr/>
          <p:nvPr/>
        </p:nvSpPr>
        <p:spPr>
          <a:xfrm>
            <a:off x="1371600" y="1757362"/>
            <a:ext cx="10080000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#!/usr/bin/python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import cgi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form = cgi.FieldStorage()</a:t>
            </a:r>
            <a:endParaRPr lang="en-US" altLang="zh-TW" dirty="0"/>
          </a:p>
          <a:p>
            <a:r>
              <a:rPr lang="zh-TW" altLang="en-US" dirty="0"/>
              <a:t>text = form.getvalue("text")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if text is None: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text = "Please input something."</a:t>
            </a:r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"Content-type:text/text"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</a:t>
            </a:r>
            <a:r>
              <a:rPr lang="zh-TW" altLang="en-US" dirty="0"/>
              <a:t>rint</a:t>
            </a:r>
            <a:r>
              <a:rPr lang="en-US" altLang="zh-TW" dirty="0"/>
              <a:t> ("")</a:t>
            </a:r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"[echo] " + text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44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控制</a:t>
            </a:r>
            <a:r>
              <a:rPr kumimoji="1" lang="en-US" altLang="zh-TW" dirty="0"/>
              <a:t> GPIO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zh-TW" altLang="en-US" dirty="0"/>
              <a:t>第</a:t>
            </a:r>
            <a:r>
              <a:rPr kumimoji="1" lang="en-US" altLang="zh-TW" dirty="0"/>
              <a:t> 1 </a:t>
            </a:r>
            <a:r>
              <a:rPr kumimoji="1" lang="zh-TW" altLang="en-US" dirty="0"/>
              <a:t>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 /</a:t>
            </a:r>
            <a:r>
              <a:rPr kumimoji="1" lang="en-US" altLang="zh-TW" dirty="0" err="1"/>
              <a:t>usr</a:t>
            </a:r>
            <a:r>
              <a:rPr kumimoji="1" lang="en-US" altLang="zh-TW" dirty="0"/>
              <a:t>/bin </a:t>
            </a:r>
            <a:r>
              <a:rPr kumimoji="1" lang="zh-TW" altLang="en-US" dirty="0"/>
              <a:t>下先複製</a:t>
            </a:r>
            <a:r>
              <a:rPr kumimoji="1" lang="en-US" altLang="zh-TW" dirty="0"/>
              <a:t> python2.7 </a:t>
            </a:r>
            <a:r>
              <a:rPr kumimoji="1" lang="zh-TW" altLang="en-US" dirty="0"/>
              <a:t>為</a:t>
            </a:r>
            <a:r>
              <a:rPr kumimoji="1" lang="en-US" altLang="zh-TW" dirty="0"/>
              <a:t> python2.7-cgi</a:t>
            </a:r>
            <a:r>
              <a:rPr kumimoji="1" lang="zh-TW" altLang="en-US" dirty="0"/>
              <a:t>，檔名隨意取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chmod</a:t>
            </a:r>
            <a:r>
              <a:rPr kumimoji="1" lang="en-US" altLang="zh-TW" dirty="0"/>
              <a:t> +s python2.7-cgi</a:t>
            </a:r>
          </a:p>
          <a:p>
            <a:pPr lvl="1"/>
            <a:r>
              <a:rPr kumimoji="1" lang="zh-TW" altLang="en-US" dirty="0"/>
              <a:t>將</a:t>
            </a:r>
            <a:r>
              <a:rPr kumimoji="1" lang="en-US" altLang="zh-TW" dirty="0"/>
              <a:t> python2.7-cgi </a:t>
            </a:r>
            <a:r>
              <a:rPr kumimoji="1" lang="zh-TW" altLang="en-US" dirty="0"/>
              <a:t>加上執行時身份為</a:t>
            </a:r>
            <a:r>
              <a:rPr kumimoji="1" lang="en-US" altLang="zh-TW" dirty="0"/>
              <a:t> root</a:t>
            </a:r>
            <a:r>
              <a:rPr kumimoji="1" lang="zh-TW" altLang="en-US" dirty="0"/>
              <a:t>，此指令需加上</a:t>
            </a:r>
            <a:r>
              <a:rPr kumimoji="1" lang="en-US" altLang="zh-TW" dirty="0"/>
              <a:t> sudo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 CGI </a:t>
            </a:r>
            <a:r>
              <a:rPr kumimoji="1" lang="zh-TW" altLang="en-US" dirty="0"/>
              <a:t>程式中</a:t>
            </a:r>
            <a:r>
              <a:rPr kumimoji="1" lang="en-US" altLang="zh-TW" dirty="0"/>
              <a:t> </a:t>
            </a:r>
            <a:r>
              <a:rPr lang="zh-TW" altLang="en-US" dirty="0"/>
              <a:t>#!/usr/bin/python</a:t>
            </a:r>
            <a:r>
              <a:rPr kumimoji="1" lang="en-US" altLang="zh-TW" dirty="0"/>
              <a:t> </a:t>
            </a:r>
            <a:r>
              <a:rPr kumimoji="1" lang="zh-TW" altLang="en-US" dirty="0"/>
              <a:t>改為</a:t>
            </a:r>
            <a:r>
              <a:rPr kumimoji="1" lang="en-US" altLang="zh-TW" dirty="0"/>
              <a:t> </a:t>
            </a:r>
            <a:r>
              <a:rPr lang="zh-TW" altLang="en-US" dirty="0"/>
              <a:t>#!/usr/</a:t>
            </a:r>
            <a:r>
              <a:rPr lang="en-US" altLang="zh-TW" dirty="0"/>
              <a:t>bin</a:t>
            </a:r>
            <a:r>
              <a:rPr lang="zh-TW" altLang="en-US" dirty="0"/>
              <a:t>/python</a:t>
            </a:r>
            <a:r>
              <a:rPr lang="en-US" altLang="zh-TW" dirty="0"/>
              <a:t>2.7-cgi</a:t>
            </a:r>
          </a:p>
          <a:p>
            <a:pPr lvl="1"/>
            <a:r>
              <a:rPr lang="zh-TW" altLang="en-US" dirty="0"/>
              <a:t>此</a:t>
            </a:r>
            <a:r>
              <a:rPr lang="en-US" altLang="zh-TW" dirty="0"/>
              <a:t> CGI </a:t>
            </a:r>
            <a:r>
              <a:rPr lang="zh-TW" altLang="en-US" dirty="0"/>
              <a:t>執行時的身份是</a:t>
            </a:r>
            <a:r>
              <a:rPr lang="en-US" altLang="zh-TW" dirty="0"/>
              <a:t> root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控制</a:t>
            </a:r>
            <a:r>
              <a:rPr kumimoji="1" lang="en-US" altLang="zh-TW" dirty="0"/>
              <a:t> GPIO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zh-TW" altLang="en-US" dirty="0"/>
              <a:t>第</a:t>
            </a:r>
            <a:r>
              <a:rPr kumimoji="1" lang="en-US" altLang="zh-TW" dirty="0"/>
              <a:t> 2 </a:t>
            </a:r>
            <a:r>
              <a:rPr kumimoji="1" lang="zh-TW" altLang="en-US" dirty="0"/>
              <a:t>步</a:t>
            </a:r>
          </a:p>
        </p:txBody>
      </p:sp>
      <p:sp>
        <p:nvSpPr>
          <p:cNvPr id="6" name="矩形 5"/>
          <p:cNvSpPr/>
          <p:nvPr/>
        </p:nvSpPr>
        <p:spPr>
          <a:xfrm>
            <a:off x="1371599" y="1666130"/>
            <a:ext cx="10080000" cy="47705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#!/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usr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/bin/python2.7-cgi</a:t>
            </a:r>
          </a:p>
          <a:p>
            <a:r>
              <a:rPr lang="mr-IN" altLang="zh-TW" sz="1600" dirty="0">
                <a:solidFill>
                  <a:srgbClr val="000000"/>
                </a:solidFill>
                <a:latin typeface="Menlo-Regular" charset="0"/>
              </a:rPr>
              <a:t>#-*- </a:t>
            </a:r>
            <a:r>
              <a:rPr lang="mr-IN" altLang="zh-TW" sz="1600" dirty="0" err="1">
                <a:solidFill>
                  <a:srgbClr val="000000"/>
                </a:solidFill>
                <a:latin typeface="Menlo-Regular" charset="0"/>
              </a:rPr>
              <a:t>coding</a:t>
            </a:r>
            <a:r>
              <a:rPr lang="mr-IN" altLang="zh-TW" sz="1600" dirty="0">
                <a:solidFill>
                  <a:srgbClr val="000000"/>
                </a:solidFill>
                <a:latin typeface="Menlo-Regular" charset="0"/>
              </a:rPr>
              <a:t>: utf-8 -*-</a:t>
            </a:r>
          </a:p>
          <a:p>
            <a:endParaRPr lang="mr-IN" altLang="zh-TW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import 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cgi</a:t>
            </a:r>
            <a:endParaRPr lang="en-US" altLang="zh-TW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import 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RPi.GPIO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 as GPIO</a:t>
            </a:r>
          </a:p>
          <a:p>
            <a:endParaRPr lang="en-US" altLang="zh-TW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form = 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cgi.FieldStorage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led = 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form.getvalue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("led")</a:t>
            </a:r>
          </a:p>
          <a:p>
            <a:endParaRPr lang="en-US" altLang="zh-TW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GPIO.setmode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(GPIO.BCM)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GPIO.setup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(4, GPIO.OUT)</a:t>
            </a:r>
          </a:p>
          <a:p>
            <a:endParaRPr lang="en-US" altLang="zh-TW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zh-TW" sz="1600" dirty="0">
                <a:solidFill>
                  <a:srgbClr val="000000"/>
                </a:solidFill>
                <a:latin typeface="Menlo-Regular" charset="0"/>
              </a:rPr>
              <a:t># LED</a:t>
            </a:r>
            <a:r>
              <a:rPr lang="zh-TW" altLang="da-DK" sz="1600" dirty="0">
                <a:solidFill>
                  <a:srgbClr val="000000"/>
                </a:solidFill>
                <a:latin typeface="Menlo-Regular" charset="0"/>
              </a:rPr>
              <a:t>亮滅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GPIO.output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(4, 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(led))</a:t>
            </a:r>
          </a:p>
          <a:p>
            <a:endParaRPr lang="en-US" altLang="zh-TW" sz="1600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# </a:t>
            </a:r>
            <a:r>
              <a:rPr lang="zh-TW" altLang="en-US" sz="1600" dirty="0">
                <a:solidFill>
                  <a:srgbClr val="000000"/>
                </a:solidFill>
                <a:latin typeface="Menlo-Regular" charset="0"/>
              </a:rPr>
              <a:t>以下兩行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CGI</a:t>
            </a:r>
            <a:r>
              <a:rPr lang="zh-TW" altLang="en-US" sz="1600" dirty="0">
                <a:solidFill>
                  <a:srgbClr val="000000"/>
                </a:solidFill>
                <a:latin typeface="Menlo-Regular" charset="0"/>
              </a:rPr>
              <a:t>專用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print ("</a:t>
            </a:r>
            <a:r>
              <a:rPr lang="en-US" altLang="zh-TW" sz="1600" dirty="0" err="1">
                <a:solidFill>
                  <a:srgbClr val="000000"/>
                </a:solidFill>
                <a:latin typeface="Menlo-Regular" charset="0"/>
              </a:rPr>
              <a:t>Content-type:text</a:t>
            </a:r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/text")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Menlo-Regular" charset="0"/>
              </a:rPr>
              <a:t>print ("")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控制</a:t>
            </a:r>
            <a:r>
              <a:rPr kumimoji="1" lang="en-US" altLang="zh-TW" dirty="0"/>
              <a:t> GPIO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zh-TW" altLang="en-US" dirty="0"/>
              <a:t>第</a:t>
            </a:r>
            <a:r>
              <a:rPr kumimoji="1" lang="en-US" altLang="zh-TW" dirty="0"/>
              <a:t> 3 </a:t>
            </a:r>
            <a:r>
              <a:rPr kumimoji="1" lang="zh-TW" altLang="en-US" dirty="0"/>
              <a:t>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假設</a:t>
            </a:r>
            <a:r>
              <a:rPr kumimoji="1" lang="en-US" altLang="zh-TW" dirty="0"/>
              <a:t> LED </a:t>
            </a:r>
            <a:r>
              <a:rPr kumimoji="1" lang="zh-TW" altLang="en-US" dirty="0"/>
              <a:t>接在</a:t>
            </a:r>
            <a:r>
              <a:rPr kumimoji="1" lang="en-US" altLang="zh-TW" dirty="0"/>
              <a:t> GPIO4</a:t>
            </a:r>
          </a:p>
          <a:p>
            <a:r>
              <a:rPr kumimoji="1" lang="zh-TW" altLang="en-US" dirty="0"/>
              <a:t>假設</a:t>
            </a:r>
            <a:r>
              <a:rPr kumimoji="1" lang="en-US" altLang="zh-TW" dirty="0"/>
              <a:t> CGI </a:t>
            </a:r>
            <a:r>
              <a:rPr kumimoji="1" lang="zh-TW" altLang="en-US" dirty="0"/>
              <a:t>程式為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led.cgi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LED </a:t>
            </a:r>
            <a:r>
              <a:rPr kumimoji="1" lang="zh-TW" altLang="en-US" dirty="0"/>
              <a:t>燈亮網址為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http://</a:t>
            </a:r>
            <a:r>
              <a:rPr kumimoji="1" lang="en-US" altLang="zh-TW" dirty="0" err="1"/>
              <a:t>ip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cgi</a:t>
            </a:r>
            <a:r>
              <a:rPr kumimoji="1" lang="en-US" altLang="zh-TW" dirty="0"/>
              <a:t>-bin/</a:t>
            </a:r>
            <a:r>
              <a:rPr kumimoji="1" lang="en-US" altLang="zh-TW" dirty="0" err="1"/>
              <a:t>led.cgi?led</a:t>
            </a:r>
            <a:r>
              <a:rPr kumimoji="1" lang="en-US" altLang="zh-TW" dirty="0"/>
              <a:t>=1</a:t>
            </a:r>
          </a:p>
          <a:p>
            <a:r>
              <a:rPr kumimoji="1" lang="en-US" altLang="zh-TW" dirty="0"/>
              <a:t>LED </a:t>
            </a:r>
            <a:r>
              <a:rPr kumimoji="1" lang="zh-TW" altLang="en-US" dirty="0"/>
              <a:t>燈滅網址為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http://</a:t>
            </a:r>
            <a:r>
              <a:rPr kumimoji="1" lang="en-US" altLang="zh-TW" dirty="0" err="1"/>
              <a:t>ip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cgi</a:t>
            </a:r>
            <a:r>
              <a:rPr kumimoji="1" lang="en-US" altLang="zh-TW" dirty="0"/>
              <a:t>-bin/</a:t>
            </a:r>
            <a:r>
              <a:rPr kumimoji="1" lang="en-US" altLang="zh-TW" dirty="0" err="1"/>
              <a:t>led.cgi?led</a:t>
            </a:r>
            <a:r>
              <a:rPr kumimoji="1" lang="en-US" altLang="zh-TW" dirty="0"/>
              <a:t>=0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5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轉址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01202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288</TotalTime>
  <Words>715</Words>
  <Application>Microsoft Macintosh PowerPoint</Application>
  <PresentationFormat>寬螢幕</PresentationFormat>
  <Paragraphs>154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Calibri</vt:lpstr>
      <vt:lpstr>Franklin Gothic Book</vt:lpstr>
      <vt:lpstr>Mangal</vt:lpstr>
      <vt:lpstr>Menlo-Regular</vt:lpstr>
      <vt:lpstr>TF10001025</vt:lpstr>
      <vt:lpstr>CGI</vt:lpstr>
      <vt:lpstr>何謂CGI</vt:lpstr>
      <vt:lpstr>最簡單的 Python CGI</vt:lpstr>
      <vt:lpstr>帶參數的 CGI</vt:lpstr>
      <vt:lpstr>如何給參數預設值</vt:lpstr>
      <vt:lpstr>控制 GPIO – 第 1 步</vt:lpstr>
      <vt:lpstr>控制 GPIO – 第 2 步</vt:lpstr>
      <vt:lpstr>控制 GPIO – 第 3 步</vt:lpstr>
      <vt:lpstr>轉址</vt:lpstr>
      <vt:lpstr>CGI 轉址（redirect）</vt:lpstr>
      <vt:lpstr>home.html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CGI</dc:title>
  <dc:creator>KoKang Chu</dc:creator>
  <cp:lastModifiedBy>KoKang Chu</cp:lastModifiedBy>
  <cp:revision>55</cp:revision>
  <cp:lastPrinted>2017-08-03T05:55:43Z</cp:lastPrinted>
  <dcterms:created xsi:type="dcterms:W3CDTF">2017-07-31T04:48:27Z</dcterms:created>
  <dcterms:modified xsi:type="dcterms:W3CDTF">2018-05-07T00:54:28Z</dcterms:modified>
</cp:coreProperties>
</file>