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8" r:id="rId4"/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3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函數</a:t>
            </a:r>
            <a:r>
              <a:rPr kumimoji="1" lang="zh-Hant" altLang="en-US" dirty="0"/>
              <a:t>宣告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772CD8-C730-9C4C-AF51-BF9BA8D5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函數宣告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語法為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function_name</a:t>
            </a:r>
            <a:r>
              <a:rPr kumimoji="1" lang="en-US" altLang="zh-TW" dirty="0"/>
              <a:t>():</a:t>
            </a:r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return </a:t>
            </a:r>
            <a:r>
              <a:rPr kumimoji="1" lang="zh-TW" altLang="en-US" dirty="0"/>
              <a:t>傳回值，沒有傳回值就不需要</a:t>
            </a:r>
            <a:r>
              <a:rPr kumimoji="1" lang="en-US" altLang="zh-TW" dirty="0"/>
              <a:t> return</a:t>
            </a:r>
            <a:r>
              <a:rPr kumimoji="1" lang="zh-TW" altLang="en-US" dirty="0"/>
              <a:t>，不論是否有傳回值，函數宣告方式都一樣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3715821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def </a:t>
            </a:r>
            <a:r>
              <a:rPr lang="en-US" altLang="zh-TW" dirty="0"/>
              <a:t>plus</a:t>
            </a:r>
            <a:r>
              <a:rPr lang="zh-TW" altLang="en-US" dirty="0"/>
              <a:t>(x, y):</a:t>
            </a:r>
            <a:endParaRPr lang="en-US" altLang="zh-TW" dirty="0"/>
          </a:p>
          <a:p>
            <a:r>
              <a:rPr lang="zh-TW" altLang="en-US" dirty="0"/>
              <a:t>    return x + y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(plus</a:t>
            </a:r>
            <a:r>
              <a:rPr lang="zh-TW" altLang="en-US" dirty="0"/>
              <a:t>(5, 3)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 (plus(y = 7, x = 6))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參數預設值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315646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def </a:t>
            </a:r>
            <a:r>
              <a:rPr lang="en-US" altLang="zh-TW" dirty="0"/>
              <a:t>hello</a:t>
            </a:r>
            <a:r>
              <a:rPr lang="zh-TW" altLang="en-US" dirty="0"/>
              <a:t>(</a:t>
            </a:r>
            <a:r>
              <a:rPr lang="en-US" altLang="zh-TW" dirty="0"/>
              <a:t>name = 'everyone'</a:t>
            </a:r>
            <a:r>
              <a:rPr lang="zh-TW" altLang="en-US" dirty="0"/>
              <a:t>):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print('hello ' + name)</a:t>
            </a:r>
          </a:p>
          <a:p>
            <a:endParaRPr lang="en-US" altLang="zh-TW" dirty="0"/>
          </a:p>
          <a:p>
            <a:r>
              <a:rPr lang="en-US" altLang="zh-TW" dirty="0"/>
              <a:t>hello()		# hello everyone</a:t>
            </a:r>
          </a:p>
          <a:p>
            <a:r>
              <a:rPr lang="en-US" altLang="zh-TW" dirty="0"/>
              <a:t>hello('John')	# hello John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C5073-613F-5448-8149-29ABA9DF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不固定參數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47A5FB-9DE3-4F4A-9F88-0B1449BB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函數參數不固定的宣告方式</a:t>
            </a:r>
            <a:endParaRPr kumimoji="1" lang="en-US" altLang="zh-TW"/>
          </a:p>
          <a:p>
            <a:pPr marL="0" indent="0">
              <a:buNone/>
            </a:pPr>
            <a:endParaRPr kumimoji="1" lang="zh-TW" altLang="en-US"/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2D394B16-E6AC-254B-952D-A21791C6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165BD23A-EE7F-2240-9055-89251125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4B244A62-BCBD-8447-A1D7-8B0359BF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C36E6B-E5C4-2744-9C4D-53606D187484}"/>
              </a:ext>
            </a:extLst>
          </p:cNvPr>
          <p:cNvSpPr/>
          <p:nvPr/>
        </p:nvSpPr>
        <p:spPr>
          <a:xfrm>
            <a:off x="1390650" y="2957035"/>
            <a:ext cx="100800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def sum(*values):</a:t>
            </a:r>
          </a:p>
          <a:p>
            <a:r>
              <a:rPr lang="zh-TW" altLang="en-US"/>
              <a:t>    total = 0 </a:t>
            </a:r>
          </a:p>
          <a:p>
            <a:r>
              <a:rPr lang="zh-TW" altLang="en-US"/>
              <a:t>    for i in values:</a:t>
            </a:r>
          </a:p>
          <a:p>
            <a:r>
              <a:rPr lang="zh-TW" altLang="en-US"/>
              <a:t>        total += i</a:t>
            </a:r>
          </a:p>
          <a:p>
            <a:r>
              <a:rPr lang="zh-TW" altLang="en-US"/>
              <a:t>    return total</a:t>
            </a:r>
          </a:p>
          <a:p>
            <a:endParaRPr lang="zh-TW" altLang="en-US"/>
          </a:p>
          <a:p>
            <a:r>
              <a:rPr lang="zh-TW" altLang="en-US"/>
              <a:t>print(sum(1, 2, 3, 4)) </a:t>
            </a:r>
          </a:p>
        </p:txBody>
      </p:sp>
    </p:spTree>
    <p:extLst>
      <p:ext uri="{BB962C8B-B14F-4D97-AF65-F5344CB8AC3E}">
        <p14:creationId xmlns:p14="http://schemas.microsoft.com/office/powerpoint/2010/main" val="17552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函數說明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好的函數設計應該要在函數中加上說明文件</a:t>
            </a:r>
            <a:endParaRPr kumimoji="1" lang="en-US" altLang="zh-TW" dirty="0"/>
          </a:p>
          <a:p>
            <a:r>
              <a:rPr kumimoji="1" lang="zh-TW" altLang="en-US" dirty="0"/>
              <a:t>呼叫函數的</a:t>
            </a:r>
            <a:r>
              <a:rPr kumimoji="1" lang="en-US" altLang="zh-TW" dirty="0"/>
              <a:t>__doc__</a:t>
            </a:r>
            <a:r>
              <a:rPr kumimoji="1" lang="zh-TW" altLang="en-US" dirty="0"/>
              <a:t>即可印出該文件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90648" y="3570513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 err="1"/>
              <a:t>def</a:t>
            </a:r>
            <a:r>
              <a:rPr kumimoji="1" lang="en-US" altLang="zh-TW" dirty="0"/>
              <a:t> f():</a:t>
            </a:r>
          </a:p>
          <a:p>
            <a:r>
              <a:rPr kumimoji="1" lang="en-US" altLang="zh-TW" dirty="0"/>
              <a:t>	"""This is a simple function."""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 (</a:t>
            </a:r>
            <a:r>
              <a:rPr kumimoji="1" lang="en-US" altLang="zh-TW" dirty="0" err="1"/>
              <a:t>f.</a:t>
            </a:r>
            <a:r>
              <a:rPr kumimoji="1" lang="en-US" altLang="zh-TW" dirty="0" err="1">
                <a:solidFill>
                  <a:srgbClr val="FF2F92"/>
                </a:solidFill>
              </a:rPr>
              <a:t>__doc</a:t>
            </a:r>
            <a:r>
              <a:rPr kumimoji="1" lang="en-US" altLang="zh-TW" dirty="0">
                <a:solidFill>
                  <a:srgbClr val="FF2F92"/>
                </a:solidFill>
              </a:rPr>
              <a:t>__</a:t>
            </a:r>
            <a:r>
              <a:rPr kumimoji="1" lang="en-US" altLang="zh-TW" dirty="0">
                <a:solidFill>
                  <a:schemeClr val="tx1"/>
                </a:solidFill>
              </a:rPr>
              <a:t>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3402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1718</TotalTime>
  <Words>194</Words>
  <Application>Microsoft Macintosh PowerPoint</Application>
  <PresentationFormat>寬螢幕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Calibri</vt:lpstr>
      <vt:lpstr>Franklin Gothic Book</vt:lpstr>
      <vt:lpstr>TF10001025</vt:lpstr>
      <vt:lpstr>函數宣告</vt:lpstr>
      <vt:lpstr>函數宣告</vt:lpstr>
      <vt:lpstr>參數預設值</vt:lpstr>
      <vt:lpstr>不固定參數</vt:lpstr>
      <vt:lpstr>函數說明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106</cp:revision>
  <cp:lastPrinted>2017-07-27T05:11:40Z</cp:lastPrinted>
  <dcterms:created xsi:type="dcterms:W3CDTF">2017-04-05T01:42:47Z</dcterms:created>
  <dcterms:modified xsi:type="dcterms:W3CDTF">2018-05-06T01:18:39Z</dcterms:modified>
</cp:coreProperties>
</file>