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92" r:id="rId3"/>
    <p:sldId id="293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94667"/>
  </p:normalViewPr>
  <p:slideViewPr>
    <p:cSldViewPr snapToGrid="0" snapToObjects="1">
      <p:cViewPr>
        <p:scale>
          <a:sx n="97" d="100"/>
          <a:sy n="97" d="100"/>
        </p:scale>
        <p:origin x="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5D979-E23D-DB41-8BAC-E523128FF885}" type="datetimeFigureOut">
              <a:rPr kumimoji="1" lang="zh-TW" altLang="en-US" smtClean="0"/>
              <a:t>2018/4/23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95B4-E731-2649-A1B8-1400B62E4F6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43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95B4-E731-2649-A1B8-1400B62E4F6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590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多執行緒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CC12D0-82A0-2542-B85C-53D30D4188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A04B0-A1DC-464F-8934-799D7273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目的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2E607-8912-224C-AF35-1E8CADFD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同一時間執行兩行以上程式碼，例如：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等待使用者從鍵盤輸入資料時，同時從網路上下載資料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按鈕按下讓</a:t>
            </a:r>
            <a:r>
              <a:rPr kumimoji="1" lang="en-US" altLang="zh-Hant" dirty="0"/>
              <a:t>LED</a:t>
            </a:r>
            <a:r>
              <a:rPr kumimoji="1" lang="zh-Hant" altLang="en-US" dirty="0"/>
              <a:t>閃爍的同時，另一個按鈕按下去後讓蜂鳴器發出聲音</a:t>
            </a:r>
            <a:endParaRPr kumimoji="1" lang="en-US" altLang="zh-Hant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82D87-0141-0944-BAEA-EF36BA44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8C1EB-C933-074C-A314-4C802291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F5EDA-6F66-2641-8C0F-ED33C633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8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FDF97-651E-FC48-88C1-BA577B13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基本語法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70385-20F9-2E4C-9CF6-85D4602F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E47AC7-3836-8B49-9BC7-DA1B299E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92F9A-C5EC-424C-8C1F-18D651BB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E71D29-49D0-4644-A4C1-071383F12132}"/>
              </a:ext>
            </a:extLst>
          </p:cNvPr>
          <p:cNvSpPr/>
          <p:nvPr/>
        </p:nvSpPr>
        <p:spPr>
          <a:xfrm>
            <a:off x="1371599" y="1428750"/>
            <a:ext cx="90407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threading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threading.Thread.__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__(self)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run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self.name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\n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().start()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().start()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threading.currentThread</a:t>
            </a:r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().name)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===================================================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/>
              <a:t>Thread-1</a:t>
            </a:r>
          </a:p>
          <a:p>
            <a:r>
              <a:rPr lang="en-US" altLang="zh-TW" dirty="0"/>
              <a:t>Thread-2</a:t>
            </a:r>
          </a:p>
          <a:p>
            <a:r>
              <a:rPr lang="en-US" altLang="zh-TW" dirty="0" err="1"/>
              <a:t>MainThread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93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929378-6EE2-3D45-BFEA-0CD5519EC318}"/>
              </a:ext>
            </a:extLst>
          </p:cNvPr>
          <p:cNvSpPr/>
          <p:nvPr/>
        </p:nvSpPr>
        <p:spPr>
          <a:xfrm>
            <a:off x="1390650" y="164455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threading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threading.Thread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__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(self,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threading.Thread.__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__(self)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self.str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C5721C"/>
                </a:solidFill>
                <a:latin typeface="Menlo" panose="020B06090308040202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run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(self):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self.str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"A"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).start()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MyClass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"B"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).start()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E052E9-5F03-854D-8D72-5A40FA713218}"/>
              </a:ext>
            </a:extLst>
          </p:cNvPr>
          <p:cNvSpPr/>
          <p:nvPr/>
        </p:nvSpPr>
        <p:spPr>
          <a:xfrm>
            <a:off x="9174394" y="1644555"/>
            <a:ext cx="87716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ant" altLang="en-US" dirty="0"/>
              <a:t>結果：</a:t>
            </a:r>
            <a:endParaRPr lang="en-US" altLang="zh-TW" dirty="0"/>
          </a:p>
          <a:p>
            <a:r>
              <a:rPr lang="zh-TW" altLang="en-US" dirty="0"/>
              <a:t>A</a:t>
            </a:r>
            <a:endParaRPr lang="en-US" altLang="zh-TW" dirty="0"/>
          </a:p>
          <a:p>
            <a:r>
              <a:rPr lang="zh-TW" altLang="en-US" dirty="0"/>
              <a:t>B</a:t>
            </a:r>
            <a:endParaRPr lang="en-US" altLang="zh-TW" dirty="0"/>
          </a:p>
          <a:p>
            <a:r>
              <a:rPr lang="zh-TW" altLang="en-US" dirty="0"/>
              <a:t>B</a:t>
            </a:r>
            <a:endParaRPr lang="en-US" altLang="zh-TW" dirty="0"/>
          </a:p>
          <a:p>
            <a:r>
              <a:rPr lang="zh-TW" altLang="en-US" dirty="0"/>
              <a:t>B</a:t>
            </a:r>
            <a:endParaRPr lang="en-US" altLang="zh-TW" dirty="0"/>
          </a:p>
          <a:p>
            <a:r>
              <a:rPr lang="zh-TW" altLang="en-US" dirty="0"/>
              <a:t>A</a:t>
            </a:r>
            <a:endParaRPr lang="en-US" altLang="zh-TW" dirty="0"/>
          </a:p>
          <a:p>
            <a:r>
              <a:rPr lang="zh-TW" altLang="en-US" dirty="0"/>
              <a:t>B</a:t>
            </a:r>
            <a:endParaRPr lang="en-US" altLang="zh-TW" dirty="0"/>
          </a:p>
          <a:p>
            <a:r>
              <a:rPr lang="zh-TW" altLang="en-US" dirty="0"/>
              <a:t>B</a:t>
            </a:r>
            <a:endParaRPr lang="en-US" altLang="zh-TW" dirty="0"/>
          </a:p>
          <a:p>
            <a:r>
              <a:rPr lang="zh-TW" altLang="en-US" dirty="0"/>
              <a:t>A</a:t>
            </a:r>
            <a:endParaRPr lang="en-US" altLang="zh-TW" dirty="0"/>
          </a:p>
          <a:p>
            <a:r>
              <a:rPr lang="zh-TW" altLang="en-US" dirty="0"/>
              <a:t>A</a:t>
            </a:r>
            <a:endParaRPr lang="en-US" altLang="zh-TW" dirty="0"/>
          </a:p>
          <a:p>
            <a:r>
              <a:rPr lang="zh-TW" altLang="en-US" dirty="0"/>
              <a:t>A</a:t>
            </a:r>
          </a:p>
        </p:txBody>
      </p:sp>
      <p:sp>
        <p:nvSpPr>
          <p:cNvPr id="9" name="向右箭號 8">
            <a:extLst>
              <a:ext uri="{FF2B5EF4-FFF2-40B4-BE49-F238E27FC236}">
                <a16:creationId xmlns:a16="http://schemas.microsoft.com/office/drawing/2014/main" id="{5E63DE5E-9897-944F-95AD-ADE591F45C1B}"/>
              </a:ext>
            </a:extLst>
          </p:cNvPr>
          <p:cNvSpPr/>
          <p:nvPr/>
        </p:nvSpPr>
        <p:spPr>
          <a:xfrm>
            <a:off x="7764552" y="2920359"/>
            <a:ext cx="565969" cy="5562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7612094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1685</TotalTime>
  <Words>93</Words>
  <Application>Microsoft Macintosh PowerPoint</Application>
  <PresentationFormat>寬螢幕</PresentationFormat>
  <Paragraphs>63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Calibri</vt:lpstr>
      <vt:lpstr>Franklin Gothic Book</vt:lpstr>
      <vt:lpstr>Menlo</vt:lpstr>
      <vt:lpstr>TF10001025</vt:lpstr>
      <vt:lpstr>多執行緒</vt:lpstr>
      <vt:lpstr>目的</vt:lpstr>
      <vt:lpstr>基本語法</vt:lpstr>
      <vt:lpstr>範例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KoKang Chu</dc:creator>
  <cp:lastModifiedBy>KoKang Chu</cp:lastModifiedBy>
  <cp:revision>104</cp:revision>
  <cp:lastPrinted>2017-07-27T05:11:40Z</cp:lastPrinted>
  <dcterms:created xsi:type="dcterms:W3CDTF">2017-04-05T01:42:47Z</dcterms:created>
  <dcterms:modified xsi:type="dcterms:W3CDTF">2018-04-23T06:29:51Z</dcterms:modified>
</cp:coreProperties>
</file>